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27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3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4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8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BEA2-669D-490D-B3E0-754D631B3EB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B561-0062-4BC4-B2F6-51D312662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images.storage.googleapis.com/63/73/8a/805e6195c1e0a9/US688228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1757-899X/376/1/012076/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epdf/10.1080/21650020.2023.2234974?needAccess=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c2OI9gg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images.storage.googleapis.com/5a/a2/e5/7c576648642ccf/US697521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images.storage.googleapis.com/08/34/02/bdc381fbc449b5/US20050187710A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Turn signal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enhance safety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05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- </a:t>
            </a:r>
            <a:r>
              <a:rPr lang="en-IN" dirty="0" smtClean="0"/>
              <a:t>AUTOMOTIVE LANE CHANGE AID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https://patentimages.storage.googleapis.com/63/73/8a/805e6195c1e0a9/US6882287.pdf</a:t>
            </a:r>
            <a:endParaRPr lang="en-IN" dirty="0"/>
          </a:p>
          <a:p>
            <a:r>
              <a:rPr lang="en-US" dirty="0" smtClean="0"/>
              <a:t>Lane change AID detects nearby vehicle to assist for a safer lane change.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35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(May be)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previous systems turns indicators are turns ON after a turn is committed but turn signals should turn on before committing the turn.</a:t>
            </a:r>
          </a:p>
          <a:p>
            <a:r>
              <a:rPr lang="en-US" dirty="0" smtClean="0"/>
              <a:t>We can use multiple inputs and methods to find the pattern and recognize the turns.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6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is it a junction turn or a corner. (GPS ?)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24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than 45% of the time drivers are not using the turn indicators. (source: SAE)</a:t>
            </a:r>
          </a:p>
          <a:p>
            <a:r>
              <a:rPr lang="en-US" dirty="0" smtClean="0"/>
              <a:t>Even good drivers forgets to use the indicators sometimes</a:t>
            </a:r>
          </a:p>
          <a:p>
            <a:r>
              <a:rPr lang="en-US" dirty="0" smtClean="0"/>
              <a:t>We need to turn on indicators while </a:t>
            </a:r>
          </a:p>
          <a:p>
            <a:pPr lvl="1"/>
            <a:r>
              <a:rPr lang="en-US" dirty="0" smtClean="0"/>
              <a:t>Changing lane</a:t>
            </a:r>
          </a:p>
          <a:p>
            <a:pPr lvl="1"/>
            <a:r>
              <a:rPr lang="en-US" dirty="0" smtClean="0"/>
              <a:t>Turning in a junction</a:t>
            </a:r>
          </a:p>
          <a:p>
            <a:pPr lvl="1"/>
            <a:r>
              <a:rPr lang="en-US" dirty="0" smtClean="0"/>
              <a:t>Pull over</a:t>
            </a:r>
          </a:p>
          <a:p>
            <a:pPr lvl="1"/>
            <a:r>
              <a:rPr lang="en-US" dirty="0" smtClean="0"/>
              <a:t>Getting on the road from parking</a:t>
            </a:r>
          </a:p>
          <a:p>
            <a:pPr lvl="1"/>
            <a:r>
              <a:rPr lang="en-US" dirty="0" smtClean="0"/>
              <a:t>U turns</a:t>
            </a:r>
          </a:p>
          <a:p>
            <a:pPr lvl="1"/>
            <a:r>
              <a:rPr lang="en-US" dirty="0" smtClean="0"/>
              <a:t>Etc..</a:t>
            </a:r>
            <a:endParaRPr lang="en-US" dirty="0"/>
          </a:p>
          <a:p>
            <a:r>
              <a:rPr lang="en-US" dirty="0" smtClean="0"/>
              <a:t>Sometimes they forget to turn off  ¯\_(ツ)_/¯</a:t>
            </a:r>
          </a:p>
        </p:txBody>
      </p:sp>
    </p:spTree>
    <p:extLst>
      <p:ext uri="{BB962C8B-B14F-4D97-AF65-F5344CB8AC3E}">
        <p14:creationId xmlns:p14="http://schemas.microsoft.com/office/powerpoint/2010/main" val="28311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can be used to turn on the indicator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Steering wheel inputs</a:t>
            </a:r>
            <a:endParaRPr lang="en-IN" dirty="0"/>
          </a:p>
          <a:p>
            <a:r>
              <a:rPr lang="en-US" dirty="0" smtClean="0"/>
              <a:t>GPS (if navigation is used)</a:t>
            </a:r>
          </a:p>
          <a:p>
            <a:r>
              <a:rPr lang="en-US" dirty="0" smtClean="0"/>
              <a:t>Lane change </a:t>
            </a:r>
          </a:p>
          <a:p>
            <a:r>
              <a:rPr lang="en-US" dirty="0" smtClean="0"/>
              <a:t>Yaw (Gyro)</a:t>
            </a:r>
          </a:p>
          <a:p>
            <a:r>
              <a:rPr lang="en-US" dirty="0" smtClean="0"/>
              <a:t>Speed </a:t>
            </a:r>
          </a:p>
          <a:p>
            <a:r>
              <a:rPr lang="en-US" dirty="0" smtClean="0"/>
              <a:t>Driving Pattern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83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turn indicators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Madhumohan1 , </a:t>
            </a:r>
            <a:r>
              <a:rPr lang="en-IN" sz="2000" b="1" dirty="0" err="1" smtClean="0"/>
              <a:t>Dr.Girisha</a:t>
            </a:r>
            <a:r>
              <a:rPr lang="en-IN" sz="2000" b="1" dirty="0" smtClean="0"/>
              <a:t> C2 , </a:t>
            </a:r>
            <a:r>
              <a:rPr lang="en-IN" sz="2000" b="1" dirty="0" err="1" smtClean="0"/>
              <a:t>Ankit</a:t>
            </a:r>
            <a:r>
              <a:rPr lang="en-IN" sz="2000" b="1" dirty="0" smtClean="0"/>
              <a:t> Kumar Sinha3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https://iopscience.iop.org/article/10.1088/1757-899X/376/1/012076/pdf</a:t>
            </a:r>
            <a:endParaRPr lang="en-IN" dirty="0" smtClean="0"/>
          </a:p>
          <a:p>
            <a:r>
              <a:rPr lang="en-US" dirty="0" smtClean="0"/>
              <a:t>Used steering angle and speed.</a:t>
            </a:r>
          </a:p>
        </p:txBody>
      </p:sp>
    </p:spTree>
    <p:extLst>
      <p:ext uri="{BB962C8B-B14F-4D97-AF65-F5344CB8AC3E}">
        <p14:creationId xmlns:p14="http://schemas.microsoft.com/office/powerpoint/2010/main" val="171085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Investigation of factors affecting turn signal usage at modern roundabouts in State of Qatar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https://www.tandfonline.com/doi/epdf/10.1080/21650020.2023.2234974?needAccess=true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2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 HECTOR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https://www.youtube.com/watch?v=vFc2OI9ggSs</a:t>
            </a:r>
            <a:endParaRPr lang="en-IN" dirty="0" smtClean="0"/>
          </a:p>
          <a:p>
            <a:r>
              <a:rPr lang="en-US" dirty="0" smtClean="0"/>
              <a:t>MG HECTOR – LEVEL 2 ADAS </a:t>
            </a:r>
          </a:p>
          <a:p>
            <a:r>
              <a:rPr lang="en-US" dirty="0" smtClean="0"/>
              <a:t>Has a ADAS feature called intelligent turn indicator.</a:t>
            </a:r>
          </a:p>
          <a:p>
            <a:r>
              <a:rPr lang="en-US" dirty="0" smtClean="0"/>
              <a:t>Uses steering wheel as input.</a:t>
            </a:r>
          </a:p>
          <a:p>
            <a:r>
              <a:rPr lang="en-US" dirty="0" smtClean="0"/>
              <a:t>Most effective while getting on the road from parking</a:t>
            </a:r>
          </a:p>
        </p:txBody>
      </p:sp>
    </p:spTree>
    <p:extLst>
      <p:ext uri="{BB962C8B-B14F-4D97-AF65-F5344CB8AC3E}">
        <p14:creationId xmlns:p14="http://schemas.microsoft.com/office/powerpoint/2010/main" val="34602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-  automatic turn signal deactivation using lane departure </a:t>
            </a:r>
            <a:r>
              <a:rPr lang="en-US" dirty="0" err="1" smtClean="0"/>
              <a:t>departure</a:t>
            </a:r>
            <a:r>
              <a:rPr lang="en-US" dirty="0" smtClean="0"/>
              <a:t>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https://patentimages.storage.googleapis.com/5a/a2/e5/7c576648642ccf/US6975218.pdf</a:t>
            </a:r>
            <a:endParaRPr lang="en-IN" dirty="0" smtClean="0"/>
          </a:p>
          <a:p>
            <a:r>
              <a:rPr lang="en-US" dirty="0" smtClean="0"/>
              <a:t>Deactivates turn signal after lane change or a specific time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73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- VEHICLE NAVIGATION SYSTEM TURN INDICATOR  (GPS)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https://patentimages.storage.googleapis.com/08/34/02/bdc381fbc449b5/US20050187710A1.pdf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44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Automatic Turn signal</vt:lpstr>
      <vt:lpstr>Problem</vt:lpstr>
      <vt:lpstr>Inputs can be used to turn on the indicator</vt:lpstr>
      <vt:lpstr>Literatures</vt:lpstr>
      <vt:lpstr>Smart turn indicators Madhumohan1 , Dr.Girisha C2 , Ankit Kumar Sinha3 </vt:lpstr>
      <vt:lpstr>Investigation of factors affecting turn signal usage at modern roundabouts in State of Qatar </vt:lpstr>
      <vt:lpstr>MG HECTOR </vt:lpstr>
      <vt:lpstr>Patent -  automatic turn signal deactivation using lane departure departure detection</vt:lpstr>
      <vt:lpstr>Patent - VEHICLE NAVIGATION SYSTEM TURN INDICATOR  (GPS)</vt:lpstr>
      <vt:lpstr>Patent - AUTOMOTIVE LANE CHANGE AID</vt:lpstr>
      <vt:lpstr>Novelty (May be)</vt:lpstr>
      <vt:lpstr>Obstacles</vt:lpstr>
    </vt:vector>
  </TitlesOfParts>
  <Company>Ashokleyland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Turn signal</dc:title>
  <dc:creator>Microsoft account</dc:creator>
  <cp:lastModifiedBy>Microsoft account</cp:lastModifiedBy>
  <cp:revision>8</cp:revision>
  <dcterms:created xsi:type="dcterms:W3CDTF">2023-12-26T14:42:48Z</dcterms:created>
  <dcterms:modified xsi:type="dcterms:W3CDTF">2023-12-26T15:47:53Z</dcterms:modified>
</cp:coreProperties>
</file>