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27793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BA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37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22" y="1122363"/>
            <a:ext cx="9584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422" y="3602038"/>
            <a:ext cx="95845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240" y="365125"/>
            <a:ext cx="2755553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8582" y="365125"/>
            <a:ext cx="8106916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26" y="1709739"/>
            <a:ext cx="1102221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26" y="4589464"/>
            <a:ext cx="110222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582" y="1825625"/>
            <a:ext cx="543123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825625"/>
            <a:ext cx="543123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365126"/>
            <a:ext cx="1102221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47" y="1681163"/>
            <a:ext cx="54062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247" y="2505075"/>
            <a:ext cx="5406274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559" y="1681163"/>
            <a:ext cx="54328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9559" y="2505075"/>
            <a:ext cx="543289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457200"/>
            <a:ext cx="412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899" y="987426"/>
            <a:ext cx="64695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457200"/>
            <a:ext cx="412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2899" y="987426"/>
            <a:ext cx="64695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82" y="365126"/>
            <a:ext cx="11022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82" y="1825625"/>
            <a:ext cx="1102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8582" y="6356351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E009-FE0B-41E6-9627-D100C549776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3168" y="6356351"/>
            <a:ext cx="431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5434" y="6356351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88B7-5B04-4151-A046-3CB727072A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/>
          <p:cNvGrpSpPr/>
          <p:nvPr/>
        </p:nvGrpSpPr>
        <p:grpSpPr>
          <a:xfrm>
            <a:off x="38439" y="65553"/>
            <a:ext cx="12407089" cy="6721413"/>
            <a:chOff x="38439" y="65553"/>
            <a:chExt cx="12407089" cy="6721413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D28E7586-EB41-9843-F125-5609AF133CEE}"/>
                </a:ext>
              </a:extLst>
            </p:cNvPr>
            <p:cNvCxnSpPr>
              <a:cxnSpLocks/>
              <a:stCxn id="3" idx="1"/>
              <a:endCxn id="116" idx="4"/>
            </p:cNvCxnSpPr>
            <p:nvPr/>
          </p:nvCxnSpPr>
          <p:spPr>
            <a:xfrm flipH="1" flipV="1">
              <a:off x="628971" y="2595214"/>
              <a:ext cx="872249" cy="68001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C70D15D1-830B-FEF9-3237-83624C95E0D9}"/>
                </a:ext>
              </a:extLst>
            </p:cNvPr>
            <p:cNvCxnSpPr>
              <a:cxnSpLocks/>
              <a:stCxn id="3" idx="1"/>
              <a:endCxn id="121" idx="0"/>
            </p:cNvCxnSpPr>
            <p:nvPr/>
          </p:nvCxnSpPr>
          <p:spPr>
            <a:xfrm flipH="1">
              <a:off x="628971" y="3275231"/>
              <a:ext cx="872249" cy="702880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EE15BDC-C01F-EB27-C0B3-6F83A90B72AA}"/>
                </a:ext>
              </a:extLst>
            </p:cNvPr>
            <p:cNvCxnSpPr>
              <a:cxnSpLocks/>
              <a:stCxn id="46" idx="4"/>
              <a:endCxn id="9" idx="0"/>
            </p:cNvCxnSpPr>
            <p:nvPr/>
          </p:nvCxnSpPr>
          <p:spPr>
            <a:xfrm flipH="1">
              <a:off x="2037381" y="378294"/>
              <a:ext cx="3378345" cy="48394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FAED91B1-4B65-6F18-63A6-3BC328B42015}"/>
                </a:ext>
              </a:extLst>
            </p:cNvPr>
            <p:cNvCxnSpPr>
              <a:cxnSpLocks/>
              <a:stCxn id="44" idx="4"/>
              <a:endCxn id="9" idx="0"/>
            </p:cNvCxnSpPr>
            <p:nvPr/>
          </p:nvCxnSpPr>
          <p:spPr>
            <a:xfrm flipH="1">
              <a:off x="2037381" y="373094"/>
              <a:ext cx="2107601" cy="48914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71DAD672-F792-7F76-A00F-9A89A119A021}"/>
                </a:ext>
              </a:extLst>
            </p:cNvPr>
            <p:cNvCxnSpPr>
              <a:cxnSpLocks/>
              <a:stCxn id="42" idx="4"/>
              <a:endCxn id="9" idx="0"/>
            </p:cNvCxnSpPr>
            <p:nvPr/>
          </p:nvCxnSpPr>
          <p:spPr>
            <a:xfrm flipH="1">
              <a:off x="2037381" y="373095"/>
              <a:ext cx="825109" cy="4891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E091A885-2CA1-B415-4EA7-24D822D44AAD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>
              <a:off x="1588661" y="373096"/>
              <a:ext cx="448720" cy="48914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4C99CC1-8D43-0160-1818-C565B4AC5016}"/>
                </a:ext>
              </a:extLst>
            </p:cNvPr>
            <p:cNvCxnSpPr>
              <a:cxnSpLocks/>
              <a:stCxn id="48" idx="4"/>
              <a:endCxn id="2" idx="0"/>
            </p:cNvCxnSpPr>
            <p:nvPr/>
          </p:nvCxnSpPr>
          <p:spPr>
            <a:xfrm>
              <a:off x="5745055" y="2694239"/>
              <a:ext cx="267248" cy="4272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67255A72-7CA9-B964-A8BB-F429482769EF}"/>
                </a:ext>
              </a:extLst>
            </p:cNvPr>
            <p:cNvCxnSpPr>
              <a:cxnSpLocks/>
              <a:stCxn id="49" idx="4"/>
              <a:endCxn id="2" idx="0"/>
            </p:cNvCxnSpPr>
            <p:nvPr/>
          </p:nvCxnSpPr>
          <p:spPr>
            <a:xfrm flipH="1">
              <a:off x="6012303" y="2386698"/>
              <a:ext cx="584487" cy="7347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4C88CD5D-FB6E-172C-913E-ADAD8710EA82}"/>
                </a:ext>
              </a:extLst>
            </p:cNvPr>
            <p:cNvCxnSpPr>
              <a:cxnSpLocks/>
              <a:stCxn id="50" idx="4"/>
              <a:endCxn id="2" idx="0"/>
            </p:cNvCxnSpPr>
            <p:nvPr/>
          </p:nvCxnSpPr>
          <p:spPr>
            <a:xfrm>
              <a:off x="5745055" y="2094976"/>
              <a:ext cx="267248" cy="10264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A6C415E-DC64-87BC-E698-B0978BDBF2DD}"/>
                </a:ext>
              </a:extLst>
            </p:cNvPr>
            <p:cNvCxnSpPr>
              <a:cxnSpLocks/>
              <a:stCxn id="51" idx="4"/>
              <a:endCxn id="2" idx="0"/>
            </p:cNvCxnSpPr>
            <p:nvPr/>
          </p:nvCxnSpPr>
          <p:spPr>
            <a:xfrm flipH="1">
              <a:off x="6012303" y="1776628"/>
              <a:ext cx="584487" cy="134483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A19F406-4613-25FB-8C67-CA96F69B6047}"/>
                </a:ext>
              </a:extLst>
            </p:cNvPr>
            <p:cNvCxnSpPr>
              <a:cxnSpLocks/>
              <a:stCxn id="52" idx="4"/>
              <a:endCxn id="2" idx="0"/>
            </p:cNvCxnSpPr>
            <p:nvPr/>
          </p:nvCxnSpPr>
          <p:spPr>
            <a:xfrm>
              <a:off x="5745055" y="1463967"/>
              <a:ext cx="267248" cy="1657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32E6F305-A1BE-9967-91BA-075C21BEF25F}"/>
                </a:ext>
              </a:extLst>
            </p:cNvPr>
            <p:cNvCxnSpPr>
              <a:cxnSpLocks/>
              <a:stCxn id="53" idx="4"/>
              <a:endCxn id="2" idx="0"/>
            </p:cNvCxnSpPr>
            <p:nvPr/>
          </p:nvCxnSpPr>
          <p:spPr>
            <a:xfrm flipH="1">
              <a:off x="6012303" y="1153583"/>
              <a:ext cx="591137" cy="196788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E3C2C000-BC22-6CE6-5E71-09852B1F2EB1}"/>
                </a:ext>
              </a:extLst>
            </p:cNvPr>
            <p:cNvCxnSpPr>
              <a:cxnSpLocks/>
              <a:stCxn id="35" idx="4"/>
              <a:endCxn id="7" idx="0"/>
            </p:cNvCxnSpPr>
            <p:nvPr/>
          </p:nvCxnSpPr>
          <p:spPr>
            <a:xfrm flipH="1">
              <a:off x="10589191" y="379310"/>
              <a:ext cx="601234" cy="48293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03DAB7A-2914-90B1-F7B9-687528B8E3EA}"/>
                </a:ext>
              </a:extLst>
            </p:cNvPr>
            <p:cNvCxnSpPr>
              <a:cxnSpLocks/>
              <a:stCxn id="37" idx="4"/>
              <a:endCxn id="7" idx="0"/>
            </p:cNvCxnSpPr>
            <p:nvPr/>
          </p:nvCxnSpPr>
          <p:spPr>
            <a:xfrm>
              <a:off x="9923299" y="381376"/>
              <a:ext cx="665892" cy="4808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7FF519CB-1514-4066-1878-6B3787BAE927}"/>
                </a:ext>
              </a:extLst>
            </p:cNvPr>
            <p:cNvCxnSpPr>
              <a:cxnSpLocks/>
              <a:stCxn id="111" idx="0"/>
              <a:endCxn id="4" idx="2"/>
            </p:cNvCxnSpPr>
            <p:nvPr/>
          </p:nvCxnSpPr>
          <p:spPr>
            <a:xfrm flipV="1">
              <a:off x="9960124" y="3429003"/>
              <a:ext cx="631361" cy="52180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7E793CF0-C30D-427F-5E49-16F9548CAA80}"/>
                </a:ext>
              </a:extLst>
            </p:cNvPr>
            <p:cNvCxnSpPr>
              <a:cxnSpLocks/>
              <a:stCxn id="113" idx="0"/>
              <a:endCxn id="4" idx="2"/>
            </p:cNvCxnSpPr>
            <p:nvPr/>
          </p:nvCxnSpPr>
          <p:spPr>
            <a:xfrm flipH="1" flipV="1">
              <a:off x="10591485" y="3429003"/>
              <a:ext cx="635697" cy="51612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77338DE-4703-2D1F-7ECD-65B35E7A1F39}"/>
                </a:ext>
              </a:extLst>
            </p:cNvPr>
            <p:cNvCxnSpPr>
              <a:cxnSpLocks/>
              <a:stCxn id="31" idx="0"/>
              <a:endCxn id="5" idx="2"/>
            </p:cNvCxnSpPr>
            <p:nvPr/>
          </p:nvCxnSpPr>
          <p:spPr>
            <a:xfrm flipV="1">
              <a:off x="9860055" y="6001175"/>
              <a:ext cx="731430" cy="470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38EABFBF-31CF-CB2D-A438-B4673EC00EA5}"/>
                </a:ext>
              </a:extLst>
            </p:cNvPr>
            <p:cNvCxnSpPr>
              <a:cxnSpLocks/>
              <a:stCxn id="30" idx="0"/>
              <a:endCxn id="5" idx="2"/>
            </p:cNvCxnSpPr>
            <p:nvPr/>
          </p:nvCxnSpPr>
          <p:spPr>
            <a:xfrm flipH="1" flipV="1">
              <a:off x="10591485" y="6001175"/>
              <a:ext cx="590532" cy="46577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EB478C27-885C-63A1-6BED-4778CA58AE29}"/>
                </a:ext>
              </a:extLst>
            </p:cNvPr>
            <p:cNvCxnSpPr>
              <a:cxnSpLocks/>
              <a:stCxn id="24" idx="0"/>
              <a:endCxn id="6" idx="2"/>
            </p:cNvCxnSpPr>
            <p:nvPr/>
          </p:nvCxnSpPr>
          <p:spPr>
            <a:xfrm flipV="1">
              <a:off x="1446625" y="6001173"/>
              <a:ext cx="588176" cy="4761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7A670EC0-9E29-9FEB-3E0E-95C62A4BB5E0}"/>
                </a:ext>
              </a:extLst>
            </p:cNvPr>
            <p:cNvCxnSpPr>
              <a:cxnSpLocks/>
              <a:stCxn id="26" idx="0"/>
              <a:endCxn id="6" idx="2"/>
            </p:cNvCxnSpPr>
            <p:nvPr/>
          </p:nvCxnSpPr>
          <p:spPr>
            <a:xfrm flipH="1" flipV="1">
              <a:off x="2034801" y="6001173"/>
              <a:ext cx="831031" cy="47825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D184438-2A3E-4A47-4E0E-7A2DB73B5767}"/>
                </a:ext>
              </a:extLst>
            </p:cNvPr>
            <p:cNvSpPr/>
            <p:nvPr/>
          </p:nvSpPr>
          <p:spPr>
            <a:xfrm>
              <a:off x="5546468" y="3121463"/>
              <a:ext cx="931669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Usuario</a:t>
              </a:r>
              <a:endParaRPr lang="en-US" sz="1600" dirty="0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A92465C-C170-7A02-0E40-3074B8B45220}"/>
                </a:ext>
              </a:extLst>
            </p:cNvPr>
            <p:cNvSpPr/>
            <p:nvPr/>
          </p:nvSpPr>
          <p:spPr>
            <a:xfrm>
              <a:off x="1501220" y="3121460"/>
              <a:ext cx="1071874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Producto</a:t>
              </a:r>
              <a:endParaRPr lang="en-US" sz="1600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6F1124D-5475-41A9-80F5-2E3A5C337F12}"/>
                </a:ext>
              </a:extLst>
            </p:cNvPr>
            <p:cNvSpPr/>
            <p:nvPr/>
          </p:nvSpPr>
          <p:spPr>
            <a:xfrm>
              <a:off x="10055548" y="3121462"/>
              <a:ext cx="1071874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Posts</a:t>
              </a:r>
              <a:endParaRPr lang="en-US" sz="1600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2244670-CA2C-3CD6-E7A8-24605CC5AD9A}"/>
                </a:ext>
              </a:extLst>
            </p:cNvPr>
            <p:cNvSpPr/>
            <p:nvPr/>
          </p:nvSpPr>
          <p:spPr>
            <a:xfrm>
              <a:off x="10055548" y="5693634"/>
              <a:ext cx="1071874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Mensajes</a:t>
              </a:r>
              <a:endParaRPr lang="en-US" sz="16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A3CFE4-D5CF-53FA-6A90-25A8DD9F319F}"/>
                </a:ext>
              </a:extLst>
            </p:cNvPr>
            <p:cNvSpPr/>
            <p:nvPr/>
          </p:nvSpPr>
          <p:spPr>
            <a:xfrm>
              <a:off x="1170972" y="5693632"/>
              <a:ext cx="1727658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Comentarios_Prod</a:t>
              </a:r>
              <a:endParaRPr lang="en-US" sz="160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2085569-9C91-760E-24E2-608E2DBA8774}"/>
                </a:ext>
              </a:extLst>
            </p:cNvPr>
            <p:cNvSpPr/>
            <p:nvPr/>
          </p:nvSpPr>
          <p:spPr>
            <a:xfrm>
              <a:off x="9725362" y="862240"/>
              <a:ext cx="1727658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Comentarios_Post</a:t>
              </a:r>
              <a:endParaRPr lang="en-U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BC1664D-55F0-2837-C79C-179F31DAC7BF}"/>
                </a:ext>
              </a:extLst>
            </p:cNvPr>
            <p:cNvSpPr/>
            <p:nvPr/>
          </p:nvSpPr>
          <p:spPr>
            <a:xfrm>
              <a:off x="5476360" y="5693634"/>
              <a:ext cx="1071874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Chat</a:t>
              </a:r>
              <a:endParaRPr lang="en-U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ED73D7E-7134-AC8A-BF67-A39907656AA4}"/>
                </a:ext>
              </a:extLst>
            </p:cNvPr>
            <p:cNvSpPr/>
            <p:nvPr/>
          </p:nvSpPr>
          <p:spPr>
            <a:xfrm>
              <a:off x="1501444" y="862237"/>
              <a:ext cx="1071874" cy="307541"/>
            </a:xfrm>
            <a:prstGeom prst="rect">
              <a:avLst/>
            </a:prstGeom>
            <a:solidFill>
              <a:srgbClr val="FF434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Pedido</a:t>
              </a:r>
              <a:endParaRPr lang="en-US" sz="1600" dirty="0"/>
            </a:p>
          </p:txBody>
        </p:sp>
        <p:sp>
          <p:nvSpPr>
            <p:cNvPr id="10" name="Decisión 38">
              <a:extLst>
                <a:ext uri="{FF2B5EF4-FFF2-40B4-BE49-F238E27FC236}">
                  <a16:creationId xmlns:a16="http://schemas.microsoft.com/office/drawing/2014/main" id="{BE999670-2313-375C-838B-A82CA36D3FF1}"/>
                </a:ext>
              </a:extLst>
            </p:cNvPr>
            <p:cNvSpPr/>
            <p:nvPr/>
          </p:nvSpPr>
          <p:spPr>
            <a:xfrm>
              <a:off x="3468640" y="2850088"/>
              <a:ext cx="1182285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Vende</a:t>
              </a:r>
              <a:endParaRPr lang="en-US" sz="1000" dirty="0"/>
            </a:p>
          </p:txBody>
        </p:sp>
        <p:sp>
          <p:nvSpPr>
            <p:cNvPr id="11" name="Decisión 38">
              <a:extLst>
                <a:ext uri="{FF2B5EF4-FFF2-40B4-BE49-F238E27FC236}">
                  <a16:creationId xmlns:a16="http://schemas.microsoft.com/office/drawing/2014/main" id="{594D5B52-43ED-A9A7-8AA8-ED966F745D49}"/>
                </a:ext>
              </a:extLst>
            </p:cNvPr>
            <p:cNvSpPr/>
            <p:nvPr/>
          </p:nvSpPr>
          <p:spPr>
            <a:xfrm>
              <a:off x="7651922" y="5422261"/>
              <a:ext cx="1299938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/>
                <a:t>Contiene</a:t>
              </a:r>
            </a:p>
          </p:txBody>
        </p:sp>
        <p:sp>
          <p:nvSpPr>
            <p:cNvPr id="13" name="Decisión 38">
              <a:extLst>
                <a:ext uri="{FF2B5EF4-FFF2-40B4-BE49-F238E27FC236}">
                  <a16:creationId xmlns:a16="http://schemas.microsoft.com/office/drawing/2014/main" id="{B58D3EB7-FBD1-2B3A-B00A-01604F50A44A}"/>
                </a:ext>
              </a:extLst>
            </p:cNvPr>
            <p:cNvSpPr/>
            <p:nvPr/>
          </p:nvSpPr>
          <p:spPr>
            <a:xfrm>
              <a:off x="1381968" y="4179079"/>
              <a:ext cx="1310378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/>
                <a:t>Contiene</a:t>
              </a:r>
            </a:p>
          </p:txBody>
        </p:sp>
        <p:sp>
          <p:nvSpPr>
            <p:cNvPr id="14" name="Decisión 38">
              <a:extLst>
                <a:ext uri="{FF2B5EF4-FFF2-40B4-BE49-F238E27FC236}">
                  <a16:creationId xmlns:a16="http://schemas.microsoft.com/office/drawing/2014/main" id="{3403ED31-3DA9-41F6-7228-DEBB24A4ECA3}"/>
                </a:ext>
              </a:extLst>
            </p:cNvPr>
            <p:cNvSpPr/>
            <p:nvPr/>
          </p:nvSpPr>
          <p:spPr>
            <a:xfrm>
              <a:off x="5421159" y="4136176"/>
              <a:ext cx="1182285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Tiene</a:t>
              </a:r>
              <a:endParaRPr lang="en-US" sz="1000" dirty="0"/>
            </a:p>
          </p:txBody>
        </p:sp>
        <p:sp>
          <p:nvSpPr>
            <p:cNvPr id="17" name="Decisión 38">
              <a:extLst>
                <a:ext uri="{FF2B5EF4-FFF2-40B4-BE49-F238E27FC236}">
                  <a16:creationId xmlns:a16="http://schemas.microsoft.com/office/drawing/2014/main" id="{3E0D718B-538D-D2C5-79EA-7FD740B312D0}"/>
                </a:ext>
              </a:extLst>
            </p:cNvPr>
            <p:cNvSpPr/>
            <p:nvPr/>
          </p:nvSpPr>
          <p:spPr>
            <a:xfrm>
              <a:off x="7675702" y="2850088"/>
              <a:ext cx="1182285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Crea</a:t>
              </a:r>
              <a:endParaRPr lang="en-US" sz="1000" dirty="0"/>
            </a:p>
          </p:txBody>
        </p:sp>
        <p:sp>
          <p:nvSpPr>
            <p:cNvPr id="18" name="Decisión 38">
              <a:extLst>
                <a:ext uri="{FF2B5EF4-FFF2-40B4-BE49-F238E27FC236}">
                  <a16:creationId xmlns:a16="http://schemas.microsoft.com/office/drawing/2014/main" id="{EB4EA10F-42A1-786C-EFFF-D7B0D3480093}"/>
                </a:ext>
              </a:extLst>
            </p:cNvPr>
            <p:cNvSpPr/>
            <p:nvPr/>
          </p:nvSpPr>
          <p:spPr>
            <a:xfrm>
              <a:off x="9932262" y="1718813"/>
              <a:ext cx="1318628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Contiene</a:t>
              </a:r>
              <a:endParaRPr lang="en-US" sz="1000" dirty="0"/>
            </a:p>
          </p:txBody>
        </p:sp>
        <p:sp>
          <p:nvSpPr>
            <p:cNvPr id="20" name="Decisión 38">
              <a:extLst>
                <a:ext uri="{FF2B5EF4-FFF2-40B4-BE49-F238E27FC236}">
                  <a16:creationId xmlns:a16="http://schemas.microsoft.com/office/drawing/2014/main" id="{6628A2C3-85EC-514B-0F9F-2507FDF1C3AB}"/>
                </a:ext>
              </a:extLst>
            </p:cNvPr>
            <p:cNvSpPr/>
            <p:nvPr/>
          </p:nvSpPr>
          <p:spPr>
            <a:xfrm>
              <a:off x="1317921" y="1717264"/>
              <a:ext cx="1438472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Contiene</a:t>
              </a:r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BD7AF2B4-3FEE-C71F-F773-00CA5DC2F75F}"/>
                </a:ext>
              </a:extLst>
            </p:cNvPr>
            <p:cNvGrpSpPr/>
            <p:nvPr/>
          </p:nvGrpSpPr>
          <p:grpSpPr>
            <a:xfrm>
              <a:off x="4754251" y="6209023"/>
              <a:ext cx="2537164" cy="307542"/>
              <a:chOff x="4480656" y="5772841"/>
              <a:chExt cx="2537164" cy="307542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7410C12E-99C1-D06D-3C17-19230A17AEA4}"/>
                  </a:ext>
                </a:extLst>
              </p:cNvPr>
              <p:cNvSpPr/>
              <p:nvPr/>
            </p:nvSpPr>
            <p:spPr>
              <a:xfrm>
                <a:off x="4480656" y="5772842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ID_Chat</a:t>
                </a:r>
                <a:endParaRPr lang="en-US" sz="1000" dirty="0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1E66FA4E-B019-09B1-50BB-F75D70A7A141}"/>
                  </a:ext>
                </a:extLst>
              </p:cNvPr>
              <p:cNvSpPr/>
              <p:nvPr/>
            </p:nvSpPr>
            <p:spPr>
              <a:xfrm>
                <a:off x="5836756" y="5772841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Nom_Chat</a:t>
                </a:r>
                <a:endParaRPr lang="en-US" sz="1000" dirty="0"/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02A3309C-AB22-54F3-0B14-555CBC6372BC}"/>
                </a:ext>
              </a:extLst>
            </p:cNvPr>
            <p:cNvGrpSpPr/>
            <p:nvPr/>
          </p:nvGrpSpPr>
          <p:grpSpPr>
            <a:xfrm>
              <a:off x="366574" y="6151990"/>
              <a:ext cx="3089790" cy="634976"/>
              <a:chOff x="247460" y="5636595"/>
              <a:chExt cx="3089790" cy="634976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D85B1AD-731D-B857-CA50-17579BDE6A6A}"/>
                  </a:ext>
                </a:extLst>
              </p:cNvPr>
              <p:cNvSpPr/>
              <p:nvPr/>
            </p:nvSpPr>
            <p:spPr>
              <a:xfrm>
                <a:off x="736979" y="5961943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ID_CoPr</a:t>
                </a:r>
                <a:endParaRPr lang="en-US" sz="1000" dirty="0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C0FBBC66-77BB-45E8-FB45-8B9981B1AD91}"/>
                  </a:ext>
                </a:extLst>
              </p:cNvPr>
              <p:cNvSpPr/>
              <p:nvPr/>
            </p:nvSpPr>
            <p:spPr>
              <a:xfrm>
                <a:off x="247460" y="5636595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Nom_Usr</a:t>
                </a:r>
                <a:endParaRPr lang="en-US" sz="1000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AE205042-CB95-720A-B005-22595856BDB3}"/>
                  </a:ext>
                </a:extLst>
              </p:cNvPr>
              <p:cNvSpPr/>
              <p:nvPr/>
            </p:nvSpPr>
            <p:spPr>
              <a:xfrm>
                <a:off x="2156186" y="5964030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Cont_CoPr</a:t>
                </a:r>
                <a:endParaRPr lang="en-US" sz="1000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A7877BC-AF6F-2955-9609-A3FB4C5C1DDA}"/>
                  </a:ext>
                </a:extLst>
              </p:cNvPr>
              <p:cNvSpPr/>
              <p:nvPr/>
            </p:nvSpPr>
            <p:spPr>
              <a:xfrm>
                <a:off x="1502547" y="5636595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Fecha_CoPr</a:t>
                </a:r>
                <a:endParaRPr lang="en-US" sz="1000" dirty="0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CA683CD-0F94-F6F2-D5EA-F05CEF0BA20D}"/>
                </a:ext>
              </a:extLst>
            </p:cNvPr>
            <p:cNvGrpSpPr/>
            <p:nvPr/>
          </p:nvGrpSpPr>
          <p:grpSpPr>
            <a:xfrm>
              <a:off x="9269523" y="6106332"/>
              <a:ext cx="3155232" cy="673147"/>
              <a:chOff x="8713852" y="5577257"/>
              <a:chExt cx="3155232" cy="673147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AB4AA50-150B-B769-6251-7BE1EC783704}"/>
                  </a:ext>
                </a:extLst>
              </p:cNvPr>
              <p:cNvSpPr/>
              <p:nvPr/>
            </p:nvSpPr>
            <p:spPr>
              <a:xfrm>
                <a:off x="10688020" y="5577258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ID_Mnsj</a:t>
                </a:r>
                <a:endParaRPr lang="en-US" sz="1000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9EDFF0C-3563-A549-C5F8-5A3105C7C51E}"/>
                  </a:ext>
                </a:extLst>
              </p:cNvPr>
              <p:cNvSpPr/>
              <p:nvPr/>
            </p:nvSpPr>
            <p:spPr>
              <a:xfrm>
                <a:off x="10035814" y="5937872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ID_Usr</a:t>
                </a:r>
                <a:endParaRPr lang="en-US" sz="1000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C3E52F97-280C-BBA6-E318-74E6A501D42C}"/>
                  </a:ext>
                </a:extLst>
              </p:cNvPr>
              <p:cNvSpPr/>
              <p:nvPr/>
            </p:nvSpPr>
            <p:spPr>
              <a:xfrm>
                <a:off x="8713852" y="5942863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Cont_Mnsj</a:t>
                </a:r>
                <a:endParaRPr lang="en-US" sz="1000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09621DCC-8FFC-8C6E-39DB-C0C307FBE933}"/>
                  </a:ext>
                </a:extLst>
              </p:cNvPr>
              <p:cNvSpPr/>
              <p:nvPr/>
            </p:nvSpPr>
            <p:spPr>
              <a:xfrm>
                <a:off x="9409736" y="5577257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ID_Chat</a:t>
                </a:r>
                <a:endParaRPr lang="en-US" sz="1000" dirty="0"/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4B73B918-D605-E04C-3A96-6938C8BD7F58}"/>
                </a:ext>
              </a:extLst>
            </p:cNvPr>
            <p:cNvGrpSpPr/>
            <p:nvPr/>
          </p:nvGrpSpPr>
          <p:grpSpPr>
            <a:xfrm>
              <a:off x="9332767" y="71769"/>
              <a:ext cx="3080287" cy="656340"/>
              <a:chOff x="8257677" y="395976"/>
              <a:chExt cx="3080287" cy="656340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49BB7AE7-8B4D-D786-9571-8BE1B2D143E0}"/>
                  </a:ext>
                </a:extLst>
              </p:cNvPr>
              <p:cNvSpPr/>
              <p:nvPr/>
            </p:nvSpPr>
            <p:spPr>
              <a:xfrm>
                <a:off x="10156900" y="740504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ID_CoPo</a:t>
                </a:r>
                <a:endParaRPr lang="en-US" sz="1000" dirty="0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8850599D-740E-D927-0863-417156DC30DD}"/>
                  </a:ext>
                </a:extLst>
              </p:cNvPr>
              <p:cNvSpPr/>
              <p:nvPr/>
            </p:nvSpPr>
            <p:spPr>
              <a:xfrm>
                <a:off x="9524803" y="395976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Nom_Usr</a:t>
                </a:r>
                <a:endParaRPr lang="en-US" sz="1000" dirty="0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B237DE9-82A0-27FC-A68B-E22859D72DB5}"/>
                  </a:ext>
                </a:extLst>
              </p:cNvPr>
              <p:cNvSpPr/>
              <p:nvPr/>
            </p:nvSpPr>
            <p:spPr>
              <a:xfrm>
                <a:off x="8883370" y="744775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Cont_CoPo</a:t>
                </a:r>
                <a:endParaRPr lang="en-US" sz="1000" dirty="0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55C42805-FE85-954A-5EE9-49E741C36C34}"/>
                  </a:ext>
                </a:extLst>
              </p:cNvPr>
              <p:cNvSpPr/>
              <p:nvPr/>
            </p:nvSpPr>
            <p:spPr>
              <a:xfrm>
                <a:off x="8257677" y="398042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Fecha_CoPo</a:t>
                </a:r>
                <a:endParaRPr lang="en-US" sz="1000" dirty="0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714AF3EB-E766-10C3-A420-FE701A5AE6E3}"/>
                </a:ext>
              </a:extLst>
            </p:cNvPr>
            <p:cNvGrpSpPr/>
            <p:nvPr/>
          </p:nvGrpSpPr>
          <p:grpSpPr>
            <a:xfrm>
              <a:off x="371228" y="65553"/>
              <a:ext cx="5635030" cy="666666"/>
              <a:chOff x="3228060" y="356508"/>
              <a:chExt cx="5635030" cy="666666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EF2C5AD-9BD9-9B86-02C1-BF33EE9F9011}"/>
                  </a:ext>
                </a:extLst>
              </p:cNvPr>
              <p:cNvSpPr/>
              <p:nvPr/>
            </p:nvSpPr>
            <p:spPr>
              <a:xfrm>
                <a:off x="3228060" y="715080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ID_Ped</a:t>
                </a:r>
                <a:endParaRPr lang="en-US" sz="1000" dirty="0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050379A-0AF1-5605-DB02-9BB006F3D913}"/>
                  </a:ext>
                </a:extLst>
              </p:cNvPr>
              <p:cNvSpPr/>
              <p:nvPr/>
            </p:nvSpPr>
            <p:spPr>
              <a:xfrm>
                <a:off x="3854961" y="356510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Lugar_Ped</a:t>
                </a:r>
                <a:endParaRPr lang="en-US" sz="1000" dirty="0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6F46E40-7A71-A381-1477-3F4B5A0D4137}"/>
                  </a:ext>
                </a:extLst>
              </p:cNvPr>
              <p:cNvSpPr/>
              <p:nvPr/>
            </p:nvSpPr>
            <p:spPr>
              <a:xfrm>
                <a:off x="4487389" y="715078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Cont_Ped</a:t>
                </a:r>
                <a:endParaRPr lang="en-US" sz="1000" dirty="0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09FA455F-1487-CF62-57C2-50FFAEEA3C24}"/>
                  </a:ext>
                </a:extLst>
              </p:cNvPr>
              <p:cNvSpPr/>
              <p:nvPr/>
            </p:nvSpPr>
            <p:spPr>
              <a:xfrm>
                <a:off x="5128790" y="356509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Total_Ped</a:t>
                </a:r>
                <a:endParaRPr lang="en-US" sz="1000" dirty="0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1377609-A836-7A9C-997E-DD2261C0CDB2}"/>
                  </a:ext>
                </a:extLst>
              </p:cNvPr>
              <p:cNvSpPr/>
              <p:nvPr/>
            </p:nvSpPr>
            <p:spPr>
              <a:xfrm>
                <a:off x="5763775" y="711328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ID_Prod</a:t>
                </a:r>
                <a:endParaRPr lang="en-US" sz="1000" dirty="0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EA637BF-76C9-A6C7-4070-B7F1D452ABCE}"/>
                  </a:ext>
                </a:extLst>
              </p:cNvPr>
              <p:cNvSpPr/>
              <p:nvPr/>
            </p:nvSpPr>
            <p:spPr>
              <a:xfrm>
                <a:off x="6411282" y="356508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Ident_Vend</a:t>
                </a:r>
                <a:endParaRPr lang="en-US" sz="1000" dirty="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C3B8BB62-3B62-0D2C-50B4-51BC3B50AC68}"/>
                  </a:ext>
                </a:extLst>
              </p:cNvPr>
              <p:cNvSpPr/>
              <p:nvPr/>
            </p:nvSpPr>
            <p:spPr>
              <a:xfrm>
                <a:off x="7065549" y="715633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Identif_CD</a:t>
                </a:r>
                <a:endParaRPr lang="en-US" sz="1000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566F7A6-167E-D38D-01AC-C7B9DDFF842F}"/>
                  </a:ext>
                </a:extLst>
              </p:cNvPr>
              <p:cNvSpPr/>
              <p:nvPr/>
            </p:nvSpPr>
            <p:spPr>
              <a:xfrm>
                <a:off x="7682026" y="361708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Fecha_Ped</a:t>
                </a:r>
                <a:endParaRPr lang="en-US" sz="1000" dirty="0"/>
              </a:p>
            </p:txBody>
          </p:sp>
        </p:grp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EE5E3B70-5860-C10A-178A-F4241710CB37}"/>
                </a:ext>
              </a:extLst>
            </p:cNvPr>
            <p:cNvSpPr/>
            <p:nvPr/>
          </p:nvSpPr>
          <p:spPr>
            <a:xfrm>
              <a:off x="5154523" y="2386698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ID_Usr</a:t>
              </a:r>
              <a:endParaRPr lang="en-US" sz="1000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6CB202A1-11EA-3EC1-0548-71C75D5C7A01}"/>
                </a:ext>
              </a:extLst>
            </p:cNvPr>
            <p:cNvSpPr/>
            <p:nvPr/>
          </p:nvSpPr>
          <p:spPr>
            <a:xfrm>
              <a:off x="6006258" y="2079157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Nom_Usr</a:t>
              </a:r>
              <a:endParaRPr lang="en-US" sz="1000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E5CA6B8-1273-9981-C20F-6E31EDC0A947}"/>
                </a:ext>
              </a:extLst>
            </p:cNvPr>
            <p:cNvSpPr/>
            <p:nvPr/>
          </p:nvSpPr>
          <p:spPr>
            <a:xfrm>
              <a:off x="5154523" y="1787435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Correo_Usr</a:t>
              </a:r>
              <a:endParaRPr lang="en-US" sz="1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B623A07-5A8B-021E-98C6-A31183A01995}"/>
                </a:ext>
              </a:extLst>
            </p:cNvPr>
            <p:cNvSpPr/>
            <p:nvPr/>
          </p:nvSpPr>
          <p:spPr>
            <a:xfrm>
              <a:off x="6006258" y="1469087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Contra_Usr</a:t>
              </a:r>
              <a:endParaRPr lang="en-US" sz="1000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10A0739-56F2-68EA-1EFD-8C86A51D911F}"/>
                </a:ext>
              </a:extLst>
            </p:cNvPr>
            <p:cNvSpPr/>
            <p:nvPr/>
          </p:nvSpPr>
          <p:spPr>
            <a:xfrm>
              <a:off x="5154523" y="1156426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Edad_Usr</a:t>
              </a:r>
              <a:endParaRPr lang="en-US" sz="1000" dirty="0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72DC575-17BC-A1A1-C7F4-F72D1CC3EAC8}"/>
                </a:ext>
              </a:extLst>
            </p:cNvPr>
            <p:cNvSpPr/>
            <p:nvPr/>
          </p:nvSpPr>
          <p:spPr>
            <a:xfrm>
              <a:off x="6012908" y="846042"/>
              <a:ext cx="1181064" cy="307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Img_Usr</a:t>
              </a:r>
              <a:endParaRPr lang="en-US" sz="1000" dirty="0"/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8108620F-7316-4BD2-95AE-94CD69BF7B96}"/>
                </a:ext>
              </a:extLst>
            </p:cNvPr>
            <p:cNvCxnSpPr>
              <a:cxnSpLocks/>
              <a:stCxn id="2" idx="1"/>
              <a:endCxn id="10" idx="3"/>
            </p:cNvCxnSpPr>
            <p:nvPr/>
          </p:nvCxnSpPr>
          <p:spPr>
            <a:xfrm flipH="1" flipV="1">
              <a:off x="4650925" y="3275231"/>
              <a:ext cx="895543" cy="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369E30D4-0013-7D0D-F37D-7FE02425E0A1}"/>
                </a:ext>
              </a:extLst>
            </p:cNvPr>
            <p:cNvCxnSpPr>
              <a:cxnSpLocks/>
              <a:stCxn id="10" idx="1"/>
              <a:endCxn id="3" idx="3"/>
            </p:cNvCxnSpPr>
            <p:nvPr/>
          </p:nvCxnSpPr>
          <p:spPr>
            <a:xfrm flipH="1">
              <a:off x="2573094" y="3275227"/>
              <a:ext cx="895542" cy="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D4F6C3D-1736-3CB7-4AB0-DBEEC014C813}"/>
                </a:ext>
              </a:extLst>
            </p:cNvPr>
            <p:cNvCxnSpPr>
              <a:cxnSpLocks/>
              <a:stCxn id="13" idx="0"/>
              <a:endCxn id="3" idx="2"/>
            </p:cNvCxnSpPr>
            <p:nvPr/>
          </p:nvCxnSpPr>
          <p:spPr>
            <a:xfrm flipV="1">
              <a:off x="2037157" y="3428999"/>
              <a:ext cx="0" cy="75007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CA023AB0-9D6D-0C7D-AF64-D64D37520684}"/>
                </a:ext>
              </a:extLst>
            </p:cNvPr>
            <p:cNvCxnSpPr>
              <a:cxnSpLocks/>
              <a:stCxn id="6" idx="0"/>
              <a:endCxn id="13" idx="2"/>
            </p:cNvCxnSpPr>
            <p:nvPr/>
          </p:nvCxnSpPr>
          <p:spPr>
            <a:xfrm flipV="1">
              <a:off x="2034801" y="5029362"/>
              <a:ext cx="2356" cy="66426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C5C45D45-608A-B424-41FD-F9B3C313DE23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 flipV="1">
              <a:off x="2898630" y="3275234"/>
              <a:ext cx="2647834" cy="25721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ecisión 38">
              <a:extLst>
                <a:ext uri="{FF2B5EF4-FFF2-40B4-BE49-F238E27FC236}">
                  <a16:creationId xmlns:a16="http://schemas.microsoft.com/office/drawing/2014/main" id="{1F18F84B-8519-AC33-9CFD-FF9A420538EB}"/>
                </a:ext>
              </a:extLst>
            </p:cNvPr>
            <p:cNvSpPr/>
            <p:nvPr/>
          </p:nvSpPr>
          <p:spPr>
            <a:xfrm>
              <a:off x="3369923" y="4136176"/>
              <a:ext cx="1373654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Comenta</a:t>
              </a:r>
              <a:endParaRPr lang="en-US" sz="1000" dirty="0"/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2472452-0BEC-4571-0EC3-76CC030FD9FC}"/>
                </a:ext>
              </a:extLst>
            </p:cNvPr>
            <p:cNvCxnSpPr>
              <a:cxnSpLocks/>
              <a:stCxn id="14" idx="0"/>
              <a:endCxn id="2" idx="2"/>
            </p:cNvCxnSpPr>
            <p:nvPr/>
          </p:nvCxnSpPr>
          <p:spPr>
            <a:xfrm flipV="1">
              <a:off x="6012302" y="3429000"/>
              <a:ext cx="1" cy="70717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74B9C3EF-1788-6A80-6A52-251FAC34B892}"/>
                </a:ext>
              </a:extLst>
            </p:cNvPr>
            <p:cNvCxnSpPr>
              <a:cxnSpLocks/>
              <a:stCxn id="8" idx="0"/>
              <a:endCxn id="14" idx="2"/>
            </p:cNvCxnSpPr>
            <p:nvPr/>
          </p:nvCxnSpPr>
          <p:spPr>
            <a:xfrm flipV="1">
              <a:off x="6012301" y="4986461"/>
              <a:ext cx="1" cy="7071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1FC755A9-FA0C-0C3B-FB48-A5F43E60CE1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6548234" y="5847404"/>
              <a:ext cx="1103688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D0DE5301-CDB6-544A-81B3-E0F2E9749818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8951860" y="5847404"/>
              <a:ext cx="1103688" cy="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6D6C4AA3-6E49-8776-0C40-4DA639E38894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6478137" y="3275234"/>
              <a:ext cx="3577415" cy="25721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ecisión 38">
              <a:extLst>
                <a:ext uri="{FF2B5EF4-FFF2-40B4-BE49-F238E27FC236}">
                  <a16:creationId xmlns:a16="http://schemas.microsoft.com/office/drawing/2014/main" id="{5C1EAF0D-F6AA-F2DF-C43F-D01196ED30B9}"/>
                </a:ext>
              </a:extLst>
            </p:cNvPr>
            <p:cNvSpPr/>
            <p:nvPr/>
          </p:nvSpPr>
          <p:spPr>
            <a:xfrm>
              <a:off x="7710752" y="4136176"/>
              <a:ext cx="1182285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Manda</a:t>
              </a:r>
              <a:endParaRPr lang="en-US" sz="1000" dirty="0"/>
            </a:p>
          </p:txBody>
        </p: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A7AEA5D6-0BD5-9243-FF7F-B5275A85F109}"/>
                </a:ext>
              </a:extLst>
            </p:cNvPr>
            <p:cNvCxnSpPr>
              <a:cxnSpLocks/>
              <a:stCxn id="17" idx="3"/>
              <a:endCxn id="4" idx="1"/>
            </p:cNvCxnSpPr>
            <p:nvPr/>
          </p:nvCxnSpPr>
          <p:spPr>
            <a:xfrm>
              <a:off x="8857987" y="3275227"/>
              <a:ext cx="1197565" cy="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11275B7-A47A-8EFE-8A78-781BDEBB562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6478137" y="3275231"/>
              <a:ext cx="1197565" cy="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FE0AABE0-A8C2-8495-66D0-73ED22DEA22D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 flipH="1">
              <a:off x="10591489" y="2569094"/>
              <a:ext cx="91" cy="5523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68DE3354-DA7E-D75A-7471-8DCA853F18CF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>
              <a:off x="10589195" y="1169777"/>
              <a:ext cx="2385" cy="5490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759A385-8F38-B00E-418A-0BE9C169F463}"/>
                </a:ext>
              </a:extLst>
            </p:cNvPr>
            <p:cNvCxnSpPr>
              <a:cxnSpLocks/>
              <a:stCxn id="7" idx="1"/>
              <a:endCxn id="2" idx="3"/>
            </p:cNvCxnSpPr>
            <p:nvPr/>
          </p:nvCxnSpPr>
          <p:spPr>
            <a:xfrm flipH="1">
              <a:off x="6478137" y="1016011"/>
              <a:ext cx="3247229" cy="22592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Decisión 38">
              <a:extLst>
                <a:ext uri="{FF2B5EF4-FFF2-40B4-BE49-F238E27FC236}">
                  <a16:creationId xmlns:a16="http://schemas.microsoft.com/office/drawing/2014/main" id="{9A1FA1BC-2560-16C8-DD11-682FA2FB19A6}"/>
                </a:ext>
              </a:extLst>
            </p:cNvPr>
            <p:cNvSpPr/>
            <p:nvPr/>
          </p:nvSpPr>
          <p:spPr>
            <a:xfrm>
              <a:off x="7547652" y="1717265"/>
              <a:ext cx="1438376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Comenta</a:t>
              </a:r>
              <a:endParaRPr lang="en-US" sz="1000" dirty="0"/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2628B328-2840-0732-4F8D-AA72329F509E}"/>
                </a:ext>
              </a:extLst>
            </p:cNvPr>
            <p:cNvGrpSpPr/>
            <p:nvPr/>
          </p:nvGrpSpPr>
          <p:grpSpPr>
            <a:xfrm>
              <a:off x="8737495" y="3595364"/>
              <a:ext cx="3708033" cy="662984"/>
              <a:chOff x="8377300" y="3670181"/>
              <a:chExt cx="3708033" cy="662984"/>
            </a:xfrm>
          </p:grpSpPr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7B444EE-08EE-574E-5D5F-BE22734F6212}"/>
                  </a:ext>
                </a:extLst>
              </p:cNvPr>
              <p:cNvSpPr/>
              <p:nvPr/>
            </p:nvSpPr>
            <p:spPr>
              <a:xfrm>
                <a:off x="8377300" y="3675366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ID_Post</a:t>
                </a:r>
                <a:endParaRPr lang="en-US" sz="1000" dirty="0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CB82349B-0144-17C0-69B2-55EC5A3D7AF4}"/>
                  </a:ext>
                </a:extLst>
              </p:cNvPr>
              <p:cNvSpPr/>
              <p:nvPr/>
            </p:nvSpPr>
            <p:spPr>
              <a:xfrm>
                <a:off x="9009397" y="4025624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Tit_Post</a:t>
                </a:r>
                <a:endParaRPr lang="en-US" sz="1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31E13F74-249A-EA9E-8709-6222B8428838}"/>
                  </a:ext>
                </a:extLst>
              </p:cNvPr>
              <p:cNvSpPr/>
              <p:nvPr/>
            </p:nvSpPr>
            <p:spPr>
              <a:xfrm>
                <a:off x="9638271" y="3670182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Cont_Post</a:t>
                </a:r>
                <a:endParaRPr lang="en-US" sz="1000" dirty="0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1D0C944F-1A35-9B5F-64F3-8123307CA792}"/>
                  </a:ext>
                </a:extLst>
              </p:cNvPr>
              <p:cNvSpPr/>
              <p:nvPr/>
            </p:nvSpPr>
            <p:spPr>
              <a:xfrm>
                <a:off x="10276455" y="4019949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Fecha_Post</a:t>
                </a:r>
                <a:endParaRPr lang="en-US" sz="1000" dirty="0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270CE65C-52BA-9B3E-06C2-9726EEC8AEC8}"/>
                  </a:ext>
                </a:extLst>
              </p:cNvPr>
              <p:cNvSpPr/>
              <p:nvPr/>
            </p:nvSpPr>
            <p:spPr>
              <a:xfrm>
                <a:off x="10904269" y="3670181"/>
                <a:ext cx="1181064" cy="30754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/>
                  <a:t>Valoración_Post</a:t>
                </a:r>
                <a:endParaRPr lang="en-US" sz="1000" dirty="0"/>
              </a:p>
            </p:txBody>
          </p:sp>
        </p:grp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AC85E619-C756-8A28-5F69-4494D862BA64}"/>
                </a:ext>
              </a:extLst>
            </p:cNvPr>
            <p:cNvSpPr/>
            <p:nvPr/>
          </p:nvSpPr>
          <p:spPr>
            <a:xfrm>
              <a:off x="38439" y="2287673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ID_Prod</a:t>
              </a:r>
              <a:endParaRPr lang="en-US" sz="1000" dirty="0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A8EA4DEF-D1DA-4DF2-8B6B-7C626E11CECB}"/>
                </a:ext>
              </a:extLst>
            </p:cNvPr>
            <p:cNvSpPr/>
            <p:nvPr/>
          </p:nvSpPr>
          <p:spPr>
            <a:xfrm>
              <a:off x="707258" y="2625713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Nom_Prod</a:t>
              </a:r>
              <a:endParaRPr lang="en-US" sz="1000" dirty="0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ED87EA10-5037-F609-4704-DB8CFC063087}"/>
                </a:ext>
              </a:extLst>
            </p:cNvPr>
            <p:cNvSpPr/>
            <p:nvPr/>
          </p:nvSpPr>
          <p:spPr>
            <a:xfrm>
              <a:off x="38439" y="2944719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Fecha_Prod</a:t>
              </a:r>
              <a:endParaRPr lang="en-US" sz="1000" dirty="0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2A1553F8-9B89-E2C1-01CE-E855FB595BDC}"/>
                </a:ext>
              </a:extLst>
            </p:cNvPr>
            <p:cNvSpPr/>
            <p:nvPr/>
          </p:nvSpPr>
          <p:spPr>
            <a:xfrm>
              <a:off x="38439" y="3326527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Nom_Vend</a:t>
              </a:r>
              <a:endParaRPr lang="en-US" sz="1000" dirty="0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0FE7101-599D-10D1-289A-122C94F0DD5E}"/>
                </a:ext>
              </a:extLst>
            </p:cNvPr>
            <p:cNvSpPr/>
            <p:nvPr/>
          </p:nvSpPr>
          <p:spPr>
            <a:xfrm>
              <a:off x="760985" y="3669686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Desc_Prod</a:t>
              </a:r>
              <a:endParaRPr lang="en-US" sz="1000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20D37147-F860-F544-181E-F92B1885595A}"/>
                </a:ext>
              </a:extLst>
            </p:cNvPr>
            <p:cNvSpPr/>
            <p:nvPr/>
          </p:nvSpPr>
          <p:spPr>
            <a:xfrm>
              <a:off x="38439" y="3978111"/>
              <a:ext cx="1181064" cy="3075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/>
                <a:t>Img_Prod</a:t>
              </a:r>
              <a:endParaRPr lang="en-US" sz="1000" dirty="0"/>
            </a:p>
          </p:txBody>
        </p: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D35B0351-0F53-C210-A15B-D7244DA85F5B}"/>
                </a:ext>
              </a:extLst>
            </p:cNvPr>
            <p:cNvCxnSpPr>
              <a:cxnSpLocks/>
              <a:stCxn id="3" idx="0"/>
              <a:endCxn id="20" idx="2"/>
            </p:cNvCxnSpPr>
            <p:nvPr/>
          </p:nvCxnSpPr>
          <p:spPr>
            <a:xfrm flipV="1">
              <a:off x="2037157" y="2567549"/>
              <a:ext cx="0" cy="553911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5A034352-1093-7A49-3C1B-752F5753C89F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V="1">
              <a:off x="2037157" y="1169778"/>
              <a:ext cx="224" cy="5474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DC2A5457-8775-ECCC-EC10-50A584086B4A}"/>
                </a:ext>
              </a:extLst>
            </p:cNvPr>
            <p:cNvCxnSpPr>
              <a:cxnSpLocks/>
              <a:stCxn id="2" idx="1"/>
              <a:endCxn id="9" idx="3"/>
            </p:cNvCxnSpPr>
            <p:nvPr/>
          </p:nvCxnSpPr>
          <p:spPr>
            <a:xfrm flipH="1" flipV="1">
              <a:off x="2573318" y="1016008"/>
              <a:ext cx="2973150" cy="2259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Decisión 38">
              <a:extLst>
                <a:ext uri="{FF2B5EF4-FFF2-40B4-BE49-F238E27FC236}">
                  <a16:creationId xmlns:a16="http://schemas.microsoft.com/office/drawing/2014/main" id="{BD29A5CA-46FD-69BF-7E50-CFFDD189E219}"/>
                </a:ext>
              </a:extLst>
            </p:cNvPr>
            <p:cNvSpPr/>
            <p:nvPr/>
          </p:nvSpPr>
          <p:spPr>
            <a:xfrm>
              <a:off x="3465611" y="1717265"/>
              <a:ext cx="1182285" cy="850285"/>
            </a:xfrm>
            <a:prstGeom prst="flowChartDecision">
              <a:avLst/>
            </a:prstGeom>
            <a:solidFill>
              <a:srgbClr val="BA6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Realiza</a:t>
              </a:r>
              <a:endParaRPr lang="en-US" sz="1000" dirty="0"/>
            </a:p>
          </p:txBody>
        </p: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FFA2765-A2AF-802B-600F-63E0C3F1A620}"/>
                </a:ext>
              </a:extLst>
            </p:cNvPr>
            <p:cNvCxnSpPr>
              <a:cxnSpLocks/>
              <a:stCxn id="25" idx="0"/>
              <a:endCxn id="6" idx="2"/>
            </p:cNvCxnSpPr>
            <p:nvPr/>
          </p:nvCxnSpPr>
          <p:spPr>
            <a:xfrm flipV="1">
              <a:off x="957106" y="6001173"/>
              <a:ext cx="1077695" cy="15081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BA89F74A-3538-A2C6-D8AF-BF093BBEAEE5}"/>
                </a:ext>
              </a:extLst>
            </p:cNvPr>
            <p:cNvCxnSpPr>
              <a:cxnSpLocks/>
              <a:stCxn id="27" idx="0"/>
              <a:endCxn id="6" idx="2"/>
            </p:cNvCxnSpPr>
            <p:nvPr/>
          </p:nvCxnSpPr>
          <p:spPr>
            <a:xfrm flipH="1" flipV="1">
              <a:off x="2034801" y="6001173"/>
              <a:ext cx="177392" cy="15081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665A58A0-3D19-6B90-5EE2-D64B4360301E}"/>
                </a:ext>
              </a:extLst>
            </p:cNvPr>
            <p:cNvCxnSpPr>
              <a:cxnSpLocks/>
              <a:stCxn id="21" idx="0"/>
              <a:endCxn id="8" idx="2"/>
            </p:cNvCxnSpPr>
            <p:nvPr/>
          </p:nvCxnSpPr>
          <p:spPr>
            <a:xfrm flipV="1">
              <a:off x="5344783" y="6001175"/>
              <a:ext cx="667514" cy="2078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FBFD33C6-B4D0-DF1E-1D11-BB8844F615DA}"/>
                </a:ext>
              </a:extLst>
            </p:cNvPr>
            <p:cNvCxnSpPr>
              <a:cxnSpLocks/>
              <a:stCxn id="22" idx="0"/>
              <a:endCxn id="8" idx="2"/>
            </p:cNvCxnSpPr>
            <p:nvPr/>
          </p:nvCxnSpPr>
          <p:spPr>
            <a:xfrm flipH="1" flipV="1">
              <a:off x="6012297" y="6001175"/>
              <a:ext cx="688586" cy="20784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56E037D3-3BAF-BB30-49BE-2D1A63929371}"/>
                </a:ext>
              </a:extLst>
            </p:cNvPr>
            <p:cNvCxnSpPr>
              <a:cxnSpLocks/>
              <a:stCxn id="29" idx="0"/>
              <a:endCxn id="5" idx="2"/>
            </p:cNvCxnSpPr>
            <p:nvPr/>
          </p:nvCxnSpPr>
          <p:spPr>
            <a:xfrm flipH="1" flipV="1">
              <a:off x="10591485" y="6001175"/>
              <a:ext cx="1242738" cy="1051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EDCF7C9-2A2D-8362-B122-24C39D5EF851}"/>
                </a:ext>
              </a:extLst>
            </p:cNvPr>
            <p:cNvCxnSpPr>
              <a:cxnSpLocks/>
              <a:stCxn id="114" idx="0"/>
              <a:endCxn id="4" idx="2"/>
            </p:cNvCxnSpPr>
            <p:nvPr/>
          </p:nvCxnSpPr>
          <p:spPr>
            <a:xfrm flipH="1" flipV="1">
              <a:off x="10591485" y="3429003"/>
              <a:ext cx="1263511" cy="16636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A0CC8257-67D8-4B9A-7C06-99F141CBF813}"/>
                </a:ext>
              </a:extLst>
            </p:cNvPr>
            <p:cNvCxnSpPr>
              <a:cxnSpLocks/>
              <a:stCxn id="4" idx="2"/>
              <a:endCxn id="110" idx="0"/>
            </p:cNvCxnSpPr>
            <p:nvPr/>
          </p:nvCxnSpPr>
          <p:spPr>
            <a:xfrm flipH="1">
              <a:off x="9328027" y="3429003"/>
              <a:ext cx="1263458" cy="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A06B442-B0A0-A3FB-C739-008B83C342A1}"/>
                </a:ext>
              </a:extLst>
            </p:cNvPr>
            <p:cNvCxnSpPr>
              <a:cxnSpLocks/>
              <a:stCxn id="4" idx="2"/>
              <a:endCxn id="112" idx="0"/>
            </p:cNvCxnSpPr>
            <p:nvPr/>
          </p:nvCxnSpPr>
          <p:spPr>
            <a:xfrm flipH="1">
              <a:off x="10588998" y="3429003"/>
              <a:ext cx="2487" cy="1663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F46727B-90E1-3F73-1EF2-BCB6646065ED}"/>
                </a:ext>
              </a:extLst>
            </p:cNvPr>
            <p:cNvCxnSpPr>
              <a:cxnSpLocks/>
              <a:stCxn id="34" idx="4"/>
              <a:endCxn id="7" idx="0"/>
            </p:cNvCxnSpPr>
            <p:nvPr/>
          </p:nvCxnSpPr>
          <p:spPr>
            <a:xfrm flipH="1">
              <a:off x="10589191" y="723838"/>
              <a:ext cx="1233331" cy="13840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F4DAB8F8-A9E8-03AA-42AB-213781F22B86}"/>
                </a:ext>
              </a:extLst>
            </p:cNvPr>
            <p:cNvCxnSpPr>
              <a:cxnSpLocks/>
              <a:stCxn id="36" idx="4"/>
              <a:endCxn id="7" idx="0"/>
            </p:cNvCxnSpPr>
            <p:nvPr/>
          </p:nvCxnSpPr>
          <p:spPr>
            <a:xfrm>
              <a:off x="10548992" y="728109"/>
              <a:ext cx="40199" cy="1341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3E8C8181-F0CB-AB90-9E06-4ABBBA9A738D}"/>
                </a:ext>
              </a:extLst>
            </p:cNvPr>
            <p:cNvCxnSpPr>
              <a:cxnSpLocks/>
              <a:stCxn id="45" idx="4"/>
              <a:endCxn id="9" idx="0"/>
            </p:cNvCxnSpPr>
            <p:nvPr/>
          </p:nvCxnSpPr>
          <p:spPr>
            <a:xfrm flipH="1">
              <a:off x="2037381" y="732219"/>
              <a:ext cx="2761868" cy="130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41F59D6-CB8E-DBBF-2532-C79F57850FDB}"/>
                </a:ext>
              </a:extLst>
            </p:cNvPr>
            <p:cNvCxnSpPr>
              <a:cxnSpLocks/>
              <a:stCxn id="43" idx="4"/>
              <a:endCxn id="9" idx="0"/>
            </p:cNvCxnSpPr>
            <p:nvPr/>
          </p:nvCxnSpPr>
          <p:spPr>
            <a:xfrm flipH="1">
              <a:off x="2037381" y="727914"/>
              <a:ext cx="1460094" cy="1343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C9C18EFE-40F6-DC47-D3C0-6C970C410D3E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 flipH="1">
              <a:off x="2037381" y="731664"/>
              <a:ext cx="183708" cy="1305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B52DA13-6482-392E-1ED8-602ADCCCAEAC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961760" y="731666"/>
              <a:ext cx="1075621" cy="1305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CEF19079-81AB-24F0-64D0-7CDA402EE7EE}"/>
                </a:ext>
              </a:extLst>
            </p:cNvPr>
            <p:cNvCxnSpPr>
              <a:cxnSpLocks/>
              <a:stCxn id="32" idx="0"/>
              <a:endCxn id="5" idx="2"/>
            </p:cNvCxnSpPr>
            <p:nvPr/>
          </p:nvCxnSpPr>
          <p:spPr>
            <a:xfrm flipV="1">
              <a:off x="10555939" y="6001175"/>
              <a:ext cx="35546" cy="10515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F29B8A96-7289-B232-ABA8-516849028529}"/>
                </a:ext>
              </a:extLst>
            </p:cNvPr>
            <p:cNvCxnSpPr>
              <a:cxnSpLocks/>
              <a:stCxn id="3" idx="1"/>
              <a:endCxn id="118" idx="5"/>
            </p:cNvCxnSpPr>
            <p:nvPr/>
          </p:nvCxnSpPr>
          <p:spPr>
            <a:xfrm flipH="1" flipV="1">
              <a:off x="1046540" y="3207222"/>
              <a:ext cx="454680" cy="68009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2" name="Conector recto 171">
              <a:extLst>
                <a:ext uri="{FF2B5EF4-FFF2-40B4-BE49-F238E27FC236}">
                  <a16:creationId xmlns:a16="http://schemas.microsoft.com/office/drawing/2014/main" id="{13FAB312-BE4D-CC10-A1C1-2FC7DF5BFBC4}"/>
                </a:ext>
              </a:extLst>
            </p:cNvPr>
            <p:cNvCxnSpPr>
              <a:cxnSpLocks/>
              <a:stCxn id="3" idx="1"/>
              <a:endCxn id="119" idx="7"/>
            </p:cNvCxnSpPr>
            <p:nvPr/>
          </p:nvCxnSpPr>
          <p:spPr>
            <a:xfrm flipH="1">
              <a:off x="1046540" y="3275231"/>
              <a:ext cx="454680" cy="96334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692F4E47-20D1-6284-056F-C1C1CA3C18A6}"/>
                </a:ext>
              </a:extLst>
            </p:cNvPr>
            <p:cNvCxnSpPr>
              <a:cxnSpLocks/>
              <a:stCxn id="3" idx="1"/>
              <a:endCxn id="117" idx="4"/>
            </p:cNvCxnSpPr>
            <p:nvPr/>
          </p:nvCxnSpPr>
          <p:spPr>
            <a:xfrm flipH="1" flipV="1">
              <a:off x="1297790" y="2933254"/>
              <a:ext cx="203430" cy="34197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2B75B5C4-4330-DD14-3ED6-2794640E5019}"/>
                </a:ext>
              </a:extLst>
            </p:cNvPr>
            <p:cNvCxnSpPr>
              <a:cxnSpLocks/>
              <a:stCxn id="120" idx="0"/>
              <a:endCxn id="3" idx="1"/>
            </p:cNvCxnSpPr>
            <p:nvPr/>
          </p:nvCxnSpPr>
          <p:spPr>
            <a:xfrm flipV="1">
              <a:off x="1351517" y="3275231"/>
              <a:ext cx="149703" cy="394455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951C7EA2-ADCC-FA35-E8ED-03F25067BEBF}"/>
                </a:ext>
              </a:extLst>
            </p:cNvPr>
            <p:cNvSpPr txBox="1"/>
            <p:nvPr/>
          </p:nvSpPr>
          <p:spPr>
            <a:xfrm>
              <a:off x="6593504" y="437665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N:M</a:t>
              </a:r>
              <a:endParaRPr lang="en-US" dirty="0"/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D5B04E00-733A-4C2F-6082-904439A77D6A}"/>
                </a:ext>
              </a:extLst>
            </p:cNvPr>
            <p:cNvSpPr txBox="1"/>
            <p:nvPr/>
          </p:nvSpPr>
          <p:spPr>
            <a:xfrm>
              <a:off x="6016226" y="5165122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FDE92624-C8C7-E073-4139-42E62315DCE1}"/>
                </a:ext>
              </a:extLst>
            </p:cNvPr>
            <p:cNvSpPr txBox="1"/>
            <p:nvPr/>
          </p:nvSpPr>
          <p:spPr>
            <a:xfrm>
              <a:off x="6018423" y="3607895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84" name="CuadroTexto 183">
              <a:extLst>
                <a:ext uri="{FF2B5EF4-FFF2-40B4-BE49-F238E27FC236}">
                  <a16:creationId xmlns:a16="http://schemas.microsoft.com/office/drawing/2014/main" id="{C77281D0-F0EE-D9CA-380A-ECE11E7E172C}"/>
                </a:ext>
              </a:extLst>
            </p:cNvPr>
            <p:cNvSpPr txBox="1"/>
            <p:nvPr/>
          </p:nvSpPr>
          <p:spPr>
            <a:xfrm>
              <a:off x="8004982" y="6305760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85" name="CuadroTexto 184">
              <a:extLst>
                <a:ext uri="{FF2B5EF4-FFF2-40B4-BE49-F238E27FC236}">
                  <a16:creationId xmlns:a16="http://schemas.microsoft.com/office/drawing/2014/main" id="{613B3909-68CE-E3FA-09C4-4A92C27D17F2}"/>
                </a:ext>
              </a:extLst>
            </p:cNvPr>
            <p:cNvSpPr txBox="1"/>
            <p:nvPr/>
          </p:nvSpPr>
          <p:spPr>
            <a:xfrm>
              <a:off x="9186013" y="584810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71FB604F-0D47-B193-6DC4-C3CA73C10AF6}"/>
                </a:ext>
              </a:extLst>
            </p:cNvPr>
            <p:cNvSpPr txBox="1"/>
            <p:nvPr/>
          </p:nvSpPr>
          <p:spPr>
            <a:xfrm>
              <a:off x="6841066" y="5848004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189" name="CuadroTexto 188">
              <a:extLst>
                <a:ext uri="{FF2B5EF4-FFF2-40B4-BE49-F238E27FC236}">
                  <a16:creationId xmlns:a16="http://schemas.microsoft.com/office/drawing/2014/main" id="{E98C47EB-CE2E-7594-CE12-EB8D9FEBA221}"/>
                </a:ext>
              </a:extLst>
            </p:cNvPr>
            <p:cNvSpPr txBox="1"/>
            <p:nvPr/>
          </p:nvSpPr>
          <p:spPr>
            <a:xfrm>
              <a:off x="7274122" y="3597920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1170E412-DDF3-D250-F739-74FF96F2D599}"/>
                </a:ext>
              </a:extLst>
            </p:cNvPr>
            <p:cNvSpPr txBox="1"/>
            <p:nvPr/>
          </p:nvSpPr>
          <p:spPr>
            <a:xfrm>
              <a:off x="9168173" y="4994774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1" name="CuadroTexto 190">
              <a:extLst>
                <a:ext uri="{FF2B5EF4-FFF2-40B4-BE49-F238E27FC236}">
                  <a16:creationId xmlns:a16="http://schemas.microsoft.com/office/drawing/2014/main" id="{C503D394-2CDC-6A2C-3C46-7CA972709F93}"/>
                </a:ext>
              </a:extLst>
            </p:cNvPr>
            <p:cNvSpPr txBox="1"/>
            <p:nvPr/>
          </p:nvSpPr>
          <p:spPr>
            <a:xfrm>
              <a:off x="8503498" y="403036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0B8204AC-10DC-6C12-B0AB-E316AC14E22E}"/>
                </a:ext>
              </a:extLst>
            </p:cNvPr>
            <p:cNvSpPr txBox="1"/>
            <p:nvPr/>
          </p:nvSpPr>
          <p:spPr>
            <a:xfrm>
              <a:off x="6965758" y="298198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A347F217-F303-D3B6-9F0B-F83F25CFB126}"/>
                </a:ext>
              </a:extLst>
            </p:cNvPr>
            <p:cNvSpPr txBox="1"/>
            <p:nvPr/>
          </p:nvSpPr>
          <p:spPr>
            <a:xfrm>
              <a:off x="9184733" y="2991797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90D3E265-975E-7727-7450-5A87C3DD7347}"/>
                </a:ext>
              </a:extLst>
            </p:cNvPr>
            <p:cNvSpPr txBox="1"/>
            <p:nvPr/>
          </p:nvSpPr>
          <p:spPr>
            <a:xfrm>
              <a:off x="8021608" y="2554591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37381D3E-06E6-6A10-1C9D-E9390D475427}"/>
                </a:ext>
              </a:extLst>
            </p:cNvPr>
            <p:cNvSpPr txBox="1"/>
            <p:nvPr/>
          </p:nvSpPr>
          <p:spPr>
            <a:xfrm>
              <a:off x="10599996" y="2690204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BE4CEB75-ABD8-149F-E62A-FFE67E2B9EA1}"/>
                </a:ext>
              </a:extLst>
            </p:cNvPr>
            <p:cNvSpPr txBox="1"/>
            <p:nvPr/>
          </p:nvSpPr>
          <p:spPr>
            <a:xfrm>
              <a:off x="10596414" y="129690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41D242CB-4F50-7483-6A75-630D172E37E7}"/>
                </a:ext>
              </a:extLst>
            </p:cNvPr>
            <p:cNvSpPr txBox="1"/>
            <p:nvPr/>
          </p:nvSpPr>
          <p:spPr>
            <a:xfrm>
              <a:off x="11243465" y="1961424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F529EC9F-EB3B-6E63-7CD6-3566308209EB}"/>
                </a:ext>
              </a:extLst>
            </p:cNvPr>
            <p:cNvSpPr txBox="1"/>
            <p:nvPr/>
          </p:nvSpPr>
          <p:spPr>
            <a:xfrm>
              <a:off x="6925747" y="240311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199" name="CuadroTexto 198">
              <a:extLst>
                <a:ext uri="{FF2B5EF4-FFF2-40B4-BE49-F238E27FC236}">
                  <a16:creationId xmlns:a16="http://schemas.microsoft.com/office/drawing/2014/main" id="{237FC989-FC74-4B60-C9EC-F2CC19BD7929}"/>
                </a:ext>
              </a:extLst>
            </p:cNvPr>
            <p:cNvSpPr txBox="1"/>
            <p:nvPr/>
          </p:nvSpPr>
          <p:spPr>
            <a:xfrm>
              <a:off x="7505675" y="1633738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775AF0BA-E264-80C8-539E-035B1870E2F7}"/>
                </a:ext>
              </a:extLst>
            </p:cNvPr>
            <p:cNvSpPr txBox="1"/>
            <p:nvPr/>
          </p:nvSpPr>
          <p:spPr>
            <a:xfrm>
              <a:off x="8676537" y="1143906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1" name="CuadroTexto 200">
              <a:extLst>
                <a:ext uri="{FF2B5EF4-FFF2-40B4-BE49-F238E27FC236}">
                  <a16:creationId xmlns:a16="http://schemas.microsoft.com/office/drawing/2014/main" id="{29FC6E9F-6A45-49D8-C7E2-476E1A0BEE5E}"/>
                </a:ext>
              </a:extLst>
            </p:cNvPr>
            <p:cNvSpPr txBox="1"/>
            <p:nvPr/>
          </p:nvSpPr>
          <p:spPr>
            <a:xfrm>
              <a:off x="3368437" y="524321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5F93A96A-5D90-C13F-C124-79A183910BA3}"/>
                </a:ext>
              </a:extLst>
            </p:cNvPr>
            <p:cNvSpPr txBox="1"/>
            <p:nvPr/>
          </p:nvSpPr>
          <p:spPr>
            <a:xfrm>
              <a:off x="4450038" y="4620405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EEF227E7-C1CA-D3AC-345C-33415A96B44D}"/>
                </a:ext>
              </a:extLst>
            </p:cNvPr>
            <p:cNvSpPr txBox="1"/>
            <p:nvPr/>
          </p:nvSpPr>
          <p:spPr>
            <a:xfrm>
              <a:off x="4972376" y="366617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204" name="CuadroTexto 203">
              <a:extLst>
                <a:ext uri="{FF2B5EF4-FFF2-40B4-BE49-F238E27FC236}">
                  <a16:creationId xmlns:a16="http://schemas.microsoft.com/office/drawing/2014/main" id="{7A136E79-443F-5DED-2E55-81F0322CB712}"/>
                </a:ext>
              </a:extLst>
            </p:cNvPr>
            <p:cNvSpPr txBox="1"/>
            <p:nvPr/>
          </p:nvSpPr>
          <p:spPr>
            <a:xfrm>
              <a:off x="2657153" y="439327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C29AA7A2-09C1-EB32-BDCB-F671887EB52D}"/>
                </a:ext>
              </a:extLst>
            </p:cNvPr>
            <p:cNvSpPr txBox="1"/>
            <p:nvPr/>
          </p:nvSpPr>
          <p:spPr>
            <a:xfrm>
              <a:off x="2046410" y="3609713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206" name="CuadroTexto 205">
              <a:extLst>
                <a:ext uri="{FF2B5EF4-FFF2-40B4-BE49-F238E27FC236}">
                  <a16:creationId xmlns:a16="http://schemas.microsoft.com/office/drawing/2014/main" id="{0BCB4F1C-A810-400B-AC39-1CB27137F524}"/>
                </a:ext>
              </a:extLst>
            </p:cNvPr>
            <p:cNvSpPr txBox="1"/>
            <p:nvPr/>
          </p:nvSpPr>
          <p:spPr>
            <a:xfrm>
              <a:off x="2046410" y="515223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7" name="CuadroTexto 206">
              <a:extLst>
                <a:ext uri="{FF2B5EF4-FFF2-40B4-BE49-F238E27FC236}">
                  <a16:creationId xmlns:a16="http://schemas.microsoft.com/office/drawing/2014/main" id="{09AC6E0F-9ECB-4ED9-1AD9-1FA9D3121955}"/>
                </a:ext>
              </a:extLst>
            </p:cNvPr>
            <p:cNvSpPr txBox="1"/>
            <p:nvPr/>
          </p:nvSpPr>
          <p:spPr>
            <a:xfrm>
              <a:off x="4829115" y="2989304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4AE101C9-F8BE-CB35-0933-02142B97C34E}"/>
                </a:ext>
              </a:extLst>
            </p:cNvPr>
            <p:cNvSpPr txBox="1"/>
            <p:nvPr/>
          </p:nvSpPr>
          <p:spPr>
            <a:xfrm>
              <a:off x="2771065" y="2983132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FB64EF4C-F92A-1F19-8DBA-A9D36892CEDC}"/>
                </a:ext>
              </a:extLst>
            </p:cNvPr>
            <p:cNvSpPr txBox="1"/>
            <p:nvPr/>
          </p:nvSpPr>
          <p:spPr>
            <a:xfrm>
              <a:off x="3810375" y="2560281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0ED68E4B-E1E3-2931-8955-44B9150C0C32}"/>
                </a:ext>
              </a:extLst>
            </p:cNvPr>
            <p:cNvSpPr txBox="1"/>
            <p:nvPr/>
          </p:nvSpPr>
          <p:spPr>
            <a:xfrm>
              <a:off x="4737541" y="2440597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F534DB62-0AF4-434B-438E-0A5D00C9E65A}"/>
                </a:ext>
              </a:extLst>
            </p:cNvPr>
            <p:cNvSpPr txBox="1"/>
            <p:nvPr/>
          </p:nvSpPr>
          <p:spPr>
            <a:xfrm>
              <a:off x="4240552" y="162257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C81492AB-3050-58E3-FA70-4E204D93BE0B}"/>
                </a:ext>
              </a:extLst>
            </p:cNvPr>
            <p:cNvSpPr txBox="1"/>
            <p:nvPr/>
          </p:nvSpPr>
          <p:spPr>
            <a:xfrm>
              <a:off x="3092254" y="1173176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13" name="CuadroTexto 212">
              <a:extLst>
                <a:ext uri="{FF2B5EF4-FFF2-40B4-BE49-F238E27FC236}">
                  <a16:creationId xmlns:a16="http://schemas.microsoft.com/office/drawing/2014/main" id="{BCEC947C-ECE8-20B9-B491-6FECEAECEB24}"/>
                </a:ext>
              </a:extLst>
            </p:cNvPr>
            <p:cNvSpPr txBox="1"/>
            <p:nvPr/>
          </p:nvSpPr>
          <p:spPr>
            <a:xfrm>
              <a:off x="2704485" y="1951228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14116BA1-AC5F-65EE-2FD3-ACB0D1D7E72C}"/>
                </a:ext>
              </a:extLst>
            </p:cNvPr>
            <p:cNvSpPr txBox="1"/>
            <p:nvPr/>
          </p:nvSpPr>
          <p:spPr>
            <a:xfrm>
              <a:off x="2047761" y="2668002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1:N</a:t>
              </a:r>
              <a:endParaRPr lang="en-US" dirty="0"/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94D696AB-AFCF-C30A-5561-3181EC1310A1}"/>
                </a:ext>
              </a:extLst>
            </p:cNvPr>
            <p:cNvSpPr txBox="1"/>
            <p:nvPr/>
          </p:nvSpPr>
          <p:spPr>
            <a:xfrm>
              <a:off x="2041551" y="1259609"/>
              <a:ext cx="59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1:1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49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91</Words>
  <Application>Microsoft Office PowerPoint</Application>
  <PresentationFormat>Personalizado</PresentationFormat>
  <Paragraphs>91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Usuario de Windows</cp:lastModifiedBy>
  <cp:revision>18</cp:revision>
  <dcterms:created xsi:type="dcterms:W3CDTF">2022-03-16T17:45:02Z</dcterms:created>
  <dcterms:modified xsi:type="dcterms:W3CDTF">2022-10-21T15:30:58Z</dcterms:modified>
</cp:coreProperties>
</file>