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5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8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1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696A-D882-4196-97AE-509E4611AF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B218B-9F7A-4557-A9B5-9F5BC668CFA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/>
          <p:cNvGrpSpPr/>
          <p:nvPr/>
        </p:nvGrpSpPr>
        <p:grpSpPr>
          <a:xfrm>
            <a:off x="1976876" y="-796755"/>
            <a:ext cx="8667508" cy="9148503"/>
            <a:chOff x="1976876" y="-796755"/>
            <a:chExt cx="8667508" cy="9148503"/>
          </a:xfrm>
        </p:grpSpPr>
        <p:sp>
          <p:nvSpPr>
            <p:cNvPr id="5" name="Forma libre 4"/>
            <p:cNvSpPr/>
            <p:nvPr/>
          </p:nvSpPr>
          <p:spPr>
            <a:xfrm>
              <a:off x="8672251" y="2495851"/>
              <a:ext cx="257234" cy="200643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06431"/>
                  </a:lnTo>
                  <a:lnTo>
                    <a:pt x="257234" y="2006431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orma libre 5"/>
            <p:cNvSpPr/>
            <p:nvPr/>
          </p:nvSpPr>
          <p:spPr>
            <a:xfrm>
              <a:off x="8672251" y="2495851"/>
              <a:ext cx="257234" cy="7888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88853"/>
                  </a:lnTo>
                  <a:lnTo>
                    <a:pt x="257234" y="788853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orma libre 6"/>
            <p:cNvSpPr/>
            <p:nvPr/>
          </p:nvSpPr>
          <p:spPr>
            <a:xfrm>
              <a:off x="6136961" y="1278273"/>
              <a:ext cx="2379421" cy="3601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0064"/>
                  </a:lnTo>
                  <a:lnTo>
                    <a:pt x="2379421" y="180064"/>
                  </a:lnTo>
                  <a:lnTo>
                    <a:pt x="2379421" y="36012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a libre 11"/>
            <p:cNvSpPr/>
            <p:nvPr/>
          </p:nvSpPr>
          <p:spPr>
            <a:xfrm>
              <a:off x="3871839" y="1467151"/>
              <a:ext cx="1037513" cy="3601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0064"/>
                  </a:lnTo>
                  <a:lnTo>
                    <a:pt x="1037513" y="180064"/>
                  </a:lnTo>
                  <a:lnTo>
                    <a:pt x="1037513" y="36012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a libre 14"/>
            <p:cNvSpPr/>
            <p:nvPr/>
          </p:nvSpPr>
          <p:spPr>
            <a:xfrm>
              <a:off x="2834325" y="1467151"/>
              <a:ext cx="1037513" cy="3601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37513" y="0"/>
                  </a:moveTo>
                  <a:lnTo>
                    <a:pt x="1037513" y="180064"/>
                  </a:lnTo>
                  <a:lnTo>
                    <a:pt x="0" y="180064"/>
                  </a:lnTo>
                  <a:lnTo>
                    <a:pt x="0" y="360128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orma libre 15"/>
            <p:cNvSpPr/>
            <p:nvPr/>
          </p:nvSpPr>
          <p:spPr>
            <a:xfrm>
              <a:off x="3757539" y="1278273"/>
              <a:ext cx="2379421" cy="36012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79421" y="0"/>
                  </a:moveTo>
                  <a:lnTo>
                    <a:pt x="2379421" y="180064"/>
                  </a:lnTo>
                  <a:lnTo>
                    <a:pt x="0" y="180064"/>
                  </a:lnTo>
                  <a:lnTo>
                    <a:pt x="0" y="36012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orma libre 16"/>
            <p:cNvSpPr/>
            <p:nvPr/>
          </p:nvSpPr>
          <p:spPr>
            <a:xfrm>
              <a:off x="5279511" y="-796755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Mapa de navegación </a:t>
              </a:r>
              <a:endParaRPr lang="es-ES" sz="1900" kern="1200" dirty="0"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5269556" y="462770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Inicio </a:t>
              </a:r>
              <a:endParaRPr lang="es-ES" sz="1900" kern="1200" dirty="0"/>
            </a:p>
          </p:txBody>
        </p:sp>
        <p:sp>
          <p:nvSpPr>
            <p:cNvPr id="19" name="Forma libre 18"/>
            <p:cNvSpPr/>
            <p:nvPr/>
          </p:nvSpPr>
          <p:spPr>
            <a:xfrm>
              <a:off x="1976876" y="1827279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Iniciar sesión </a:t>
              </a:r>
              <a:endParaRPr lang="es-ES" sz="1900" kern="1200" dirty="0"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2216168" y="2947802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Entrar al perfil</a:t>
              </a:r>
              <a:endParaRPr lang="es-ES" sz="1900" kern="1200" dirty="0"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8500761" y="1638401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Pantalla de navegación </a:t>
              </a:r>
              <a:endParaRPr lang="es-ES" sz="1900" kern="1200" dirty="0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8929486" y="2855979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Ver publicaciones ajenas</a:t>
              </a:r>
              <a:endParaRPr lang="es-ES" sz="1900" kern="1200" dirty="0"/>
            </a:p>
          </p:txBody>
        </p:sp>
        <p:sp>
          <p:nvSpPr>
            <p:cNvPr id="29" name="Forma libre 28"/>
            <p:cNvSpPr/>
            <p:nvPr/>
          </p:nvSpPr>
          <p:spPr>
            <a:xfrm>
              <a:off x="8929486" y="4073557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Buscar perfiles o publicaciones </a:t>
              </a:r>
              <a:endParaRPr lang="es-ES" sz="1900" kern="1200" dirty="0"/>
            </a:p>
          </p:txBody>
        </p:sp>
        <p:sp>
          <p:nvSpPr>
            <p:cNvPr id="31" name="Forma libre 30"/>
            <p:cNvSpPr/>
            <p:nvPr/>
          </p:nvSpPr>
          <p:spPr>
            <a:xfrm>
              <a:off x="1981102" y="3594459"/>
              <a:ext cx="257234" cy="32240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224009"/>
                  </a:lnTo>
                  <a:lnTo>
                    <a:pt x="257234" y="3224009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Forma libre 31"/>
            <p:cNvSpPr/>
            <p:nvPr/>
          </p:nvSpPr>
          <p:spPr>
            <a:xfrm>
              <a:off x="1981101" y="3165735"/>
              <a:ext cx="257235" cy="24351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06431"/>
                  </a:lnTo>
                  <a:lnTo>
                    <a:pt x="257234" y="2006431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orma libre 32"/>
            <p:cNvSpPr/>
            <p:nvPr/>
          </p:nvSpPr>
          <p:spPr>
            <a:xfrm>
              <a:off x="1981102" y="3594459"/>
              <a:ext cx="257234" cy="7888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88853"/>
                  </a:lnTo>
                  <a:lnTo>
                    <a:pt x="257234" y="788853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Forma libre 34"/>
            <p:cNvSpPr/>
            <p:nvPr/>
          </p:nvSpPr>
          <p:spPr>
            <a:xfrm>
              <a:off x="2238336" y="3954587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publicar</a:t>
              </a:r>
              <a:endParaRPr lang="es-ES" sz="1900" kern="1200" dirty="0"/>
            </a:p>
          </p:txBody>
        </p:sp>
        <p:sp>
          <p:nvSpPr>
            <p:cNvPr id="36" name="Forma libre 35"/>
            <p:cNvSpPr/>
            <p:nvPr/>
          </p:nvSpPr>
          <p:spPr>
            <a:xfrm>
              <a:off x="2238336" y="5172165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Ver publicaciones antiguas</a:t>
              </a:r>
              <a:endParaRPr lang="es-ES" sz="1900" kern="1200" dirty="0"/>
            </a:p>
          </p:txBody>
        </p:sp>
        <p:sp>
          <p:nvSpPr>
            <p:cNvPr id="37" name="Forma libre 36"/>
            <p:cNvSpPr/>
            <p:nvPr/>
          </p:nvSpPr>
          <p:spPr>
            <a:xfrm>
              <a:off x="2238336" y="6389743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Ir a la pantalla principal </a:t>
              </a:r>
              <a:endParaRPr lang="es-ES" sz="1900" kern="1200" dirty="0"/>
            </a:p>
          </p:txBody>
        </p:sp>
        <p:sp>
          <p:nvSpPr>
            <p:cNvPr id="38" name="Forma libre 37"/>
            <p:cNvSpPr/>
            <p:nvPr/>
          </p:nvSpPr>
          <p:spPr>
            <a:xfrm>
              <a:off x="5732315" y="2789990"/>
              <a:ext cx="257234" cy="200643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06431"/>
                  </a:lnTo>
                  <a:lnTo>
                    <a:pt x="257234" y="2006431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orma libre 38"/>
            <p:cNvSpPr/>
            <p:nvPr/>
          </p:nvSpPr>
          <p:spPr>
            <a:xfrm>
              <a:off x="4884552" y="1827280"/>
              <a:ext cx="257234" cy="7888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88853"/>
                  </a:lnTo>
                  <a:lnTo>
                    <a:pt x="257234" y="788853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orma libre 39"/>
            <p:cNvSpPr/>
            <p:nvPr/>
          </p:nvSpPr>
          <p:spPr>
            <a:xfrm>
              <a:off x="5141787" y="2187408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Registrarte</a:t>
              </a:r>
              <a:endParaRPr lang="es-ES" sz="1900" kern="1200" dirty="0"/>
            </a:p>
          </p:txBody>
        </p:sp>
        <p:sp>
          <p:nvSpPr>
            <p:cNvPr id="41" name="Forma libre 40"/>
            <p:cNvSpPr/>
            <p:nvPr/>
          </p:nvSpPr>
          <p:spPr>
            <a:xfrm>
              <a:off x="5903128" y="4314716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Meter tus gustos</a:t>
              </a:r>
              <a:endParaRPr lang="es-ES" sz="1900" kern="1200" dirty="0"/>
            </a:p>
          </p:txBody>
        </p:sp>
        <p:sp>
          <p:nvSpPr>
            <p:cNvPr id="42" name="Forma libre 41"/>
            <p:cNvSpPr/>
            <p:nvPr/>
          </p:nvSpPr>
          <p:spPr>
            <a:xfrm>
              <a:off x="1986019" y="2684973"/>
              <a:ext cx="257234" cy="7888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88853"/>
                  </a:lnTo>
                  <a:lnTo>
                    <a:pt x="257234" y="788853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Forma libre 42"/>
            <p:cNvSpPr/>
            <p:nvPr/>
          </p:nvSpPr>
          <p:spPr>
            <a:xfrm>
              <a:off x="1981101" y="4699015"/>
              <a:ext cx="257234" cy="322400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224009"/>
                  </a:lnTo>
                  <a:lnTo>
                    <a:pt x="257234" y="3224009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orma libre 43"/>
            <p:cNvSpPr/>
            <p:nvPr/>
          </p:nvSpPr>
          <p:spPr>
            <a:xfrm>
              <a:off x="2238336" y="7494299"/>
              <a:ext cx="1714898" cy="857449"/>
            </a:xfrm>
            <a:custGeom>
              <a:avLst/>
              <a:gdLst>
                <a:gd name="connsiteX0" fmla="*/ 0 w 1714898"/>
                <a:gd name="connsiteY0" fmla="*/ 0 h 857449"/>
                <a:gd name="connsiteX1" fmla="*/ 1714898 w 1714898"/>
                <a:gd name="connsiteY1" fmla="*/ 0 h 857449"/>
                <a:gd name="connsiteX2" fmla="*/ 1714898 w 1714898"/>
                <a:gd name="connsiteY2" fmla="*/ 857449 h 857449"/>
                <a:gd name="connsiteX3" fmla="*/ 0 w 1714898"/>
                <a:gd name="connsiteY3" fmla="*/ 857449 h 857449"/>
                <a:gd name="connsiteX4" fmla="*/ 0 w 1714898"/>
                <a:gd name="connsiteY4" fmla="*/ 0 h 85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8" h="857449">
                  <a:moveTo>
                    <a:pt x="0" y="0"/>
                  </a:moveTo>
                  <a:lnTo>
                    <a:pt x="1714898" y="0"/>
                  </a:lnTo>
                  <a:lnTo>
                    <a:pt x="1714898" y="857449"/>
                  </a:lnTo>
                  <a:lnTo>
                    <a:pt x="0" y="8574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kern="1200" dirty="0" smtClean="0"/>
                <a:t>Relacionarte con gente de los mismos gustos </a:t>
              </a:r>
              <a:endParaRPr lang="es-ES" sz="1900" kern="1200" dirty="0"/>
            </a:p>
          </p:txBody>
        </p:sp>
        <p:cxnSp>
          <p:nvCxnSpPr>
            <p:cNvPr id="46" name="Conector recto 45"/>
            <p:cNvCxnSpPr/>
            <p:nvPr/>
          </p:nvCxnSpPr>
          <p:spPr>
            <a:xfrm>
              <a:off x="6136960" y="87026"/>
              <a:ext cx="0" cy="354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9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6</cp:revision>
  <dcterms:created xsi:type="dcterms:W3CDTF">2022-05-09T17:58:21Z</dcterms:created>
  <dcterms:modified xsi:type="dcterms:W3CDTF">2022-05-16T18:27:08Z</dcterms:modified>
</cp:coreProperties>
</file>