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6" r:id="rId8"/>
    <p:sldId id="258" r:id="rId9"/>
    <p:sldId id="266" r:id="rId10"/>
    <p:sldId id="267" r:id="rId11"/>
    <p:sldId id="268" r:id="rId12"/>
    <p:sldId id="269" r:id="rId13"/>
  </p:sldIdLst>
  <p:sldSz cx="1223962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>
        <p:scale>
          <a:sx n="75" d="100"/>
          <a:sy n="75" d="100"/>
        </p:scale>
        <p:origin x="59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197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2922" y="2268456"/>
            <a:ext cx="7648732" cy="2796455"/>
          </a:xfrm>
        </p:spPr>
        <p:txBody>
          <a:bodyPr anchor="b">
            <a:normAutofit/>
          </a:bodyPr>
          <a:lstStyle>
            <a:lvl1pPr algn="r">
              <a:defRPr sz="5082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2922" y="5064914"/>
            <a:ext cx="7648732" cy="1623119"/>
          </a:xfrm>
        </p:spPr>
        <p:txBody>
          <a:bodyPr anchor="t">
            <a:normAutofit/>
          </a:bodyPr>
          <a:lstStyle>
            <a:lvl1pPr marL="0" indent="0" algn="r">
              <a:buNone/>
              <a:defRPr sz="2079" cap="all">
                <a:solidFill>
                  <a:schemeClr val="tx1"/>
                </a:solidFill>
              </a:defRPr>
            </a:lvl1pPr>
            <a:lvl2pPr marL="528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4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38250" y="6779701"/>
            <a:ext cx="1622544" cy="436335"/>
          </a:xfrm>
        </p:spPr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2923" y="6779701"/>
            <a:ext cx="5263329" cy="43633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2792" y="6779701"/>
            <a:ext cx="558863" cy="436335"/>
          </a:xfrm>
        </p:spPr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83" y="5465802"/>
            <a:ext cx="10403681" cy="654504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3964" y="1076460"/>
            <a:ext cx="9179719" cy="36551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48"/>
            </a:lvl1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983" y="6120306"/>
            <a:ext cx="10403681" cy="570169"/>
          </a:xfrm>
        </p:spPr>
        <p:txBody>
          <a:bodyPr>
            <a:normAutofit/>
          </a:bodyPr>
          <a:lstStyle>
            <a:lvl1pPr marL="0" indent="0">
              <a:buNone/>
              <a:defRPr sz="1617"/>
            </a:lvl1pPr>
            <a:lvl2pPr marL="528020" indent="0">
              <a:buNone/>
              <a:defRPr sz="1386"/>
            </a:lvl2pPr>
            <a:lvl3pPr marL="1056041" indent="0">
              <a:buNone/>
              <a:defRPr sz="1155"/>
            </a:lvl3pPr>
            <a:lvl4pPr marL="1584061" indent="0">
              <a:buNone/>
              <a:defRPr sz="1039"/>
            </a:lvl4pPr>
            <a:lvl5pPr marL="2112081" indent="0">
              <a:buNone/>
              <a:defRPr sz="1039"/>
            </a:lvl5pPr>
            <a:lvl6pPr marL="2640101" indent="0">
              <a:buNone/>
              <a:defRPr sz="1039"/>
            </a:lvl6pPr>
            <a:lvl7pPr marL="3168122" indent="0">
              <a:buNone/>
              <a:defRPr sz="1039"/>
            </a:lvl7pPr>
            <a:lvl8pPr marL="3696142" indent="0">
              <a:buNone/>
              <a:defRPr sz="1039"/>
            </a:lvl8pPr>
            <a:lvl9pPr marL="4224162" indent="0">
              <a:buNone/>
              <a:defRPr sz="10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86" y="704006"/>
            <a:ext cx="10403680" cy="3608016"/>
          </a:xfrm>
        </p:spPr>
        <p:txBody>
          <a:bodyPr anchor="ctr">
            <a:normAutofit/>
          </a:bodyPr>
          <a:lstStyle>
            <a:lvl1pPr algn="l">
              <a:defRPr sz="3696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985" y="5016024"/>
            <a:ext cx="10403680" cy="1672008"/>
          </a:xfrm>
        </p:spPr>
        <p:txBody>
          <a:bodyPr anchor="ctr">
            <a:normAutofit/>
          </a:bodyPr>
          <a:lstStyle>
            <a:lvl1pPr marL="0" indent="0" algn="l">
              <a:buNone/>
              <a:defRPr sz="2310">
                <a:solidFill>
                  <a:schemeClr val="tx1"/>
                </a:solidFill>
              </a:defRPr>
            </a:lvl1pPr>
            <a:lvl2pPr marL="52802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4592" y="829322"/>
            <a:ext cx="612141" cy="675335"/>
          </a:xfrm>
          <a:prstGeom prst="rect">
            <a:avLst/>
          </a:prstGeom>
        </p:spPr>
        <p:txBody>
          <a:bodyPr vert="horz" lIns="105601" tIns="52800" rIns="105601" bIns="528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23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4691" y="3177798"/>
            <a:ext cx="612141" cy="675335"/>
          </a:xfrm>
          <a:prstGeom prst="rect">
            <a:avLst/>
          </a:prstGeom>
        </p:spPr>
        <p:txBody>
          <a:bodyPr vert="horz" lIns="105601" tIns="52800" rIns="105601" bIns="528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23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732" y="704006"/>
            <a:ext cx="9491997" cy="3168014"/>
          </a:xfrm>
        </p:spPr>
        <p:txBody>
          <a:bodyPr anchor="ctr">
            <a:normAutofit/>
          </a:bodyPr>
          <a:lstStyle>
            <a:lvl1pPr algn="l">
              <a:defRPr sz="3696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23378" y="3872019"/>
            <a:ext cx="9203991" cy="44000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48"/>
            </a:lvl1pPr>
            <a:lvl2pPr marL="528020" indent="0">
              <a:buFontTx/>
              <a:buNone/>
              <a:defRPr/>
            </a:lvl2pPr>
            <a:lvl3pPr marL="1056041" indent="0">
              <a:buFontTx/>
              <a:buNone/>
              <a:defRPr/>
            </a:lvl3pPr>
            <a:lvl4pPr marL="1584061" indent="0">
              <a:buFontTx/>
              <a:buNone/>
              <a:defRPr/>
            </a:lvl4pPr>
            <a:lvl5pPr marL="2112081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62" y="5016024"/>
            <a:ext cx="10403681" cy="1672008"/>
          </a:xfrm>
        </p:spPr>
        <p:txBody>
          <a:bodyPr anchor="ctr">
            <a:normAutofit/>
          </a:bodyPr>
          <a:lstStyle>
            <a:lvl1pPr marL="0" indent="0" algn="l">
              <a:buNone/>
              <a:defRPr sz="2310">
                <a:solidFill>
                  <a:schemeClr val="tx1"/>
                </a:solidFill>
              </a:defRPr>
            </a:lvl1pPr>
            <a:lvl2pPr marL="52802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3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83" y="3801397"/>
            <a:ext cx="10403683" cy="1696260"/>
          </a:xfrm>
        </p:spPr>
        <p:txBody>
          <a:bodyPr anchor="b">
            <a:normAutofit/>
          </a:bodyPr>
          <a:lstStyle>
            <a:lvl1pPr algn="l">
              <a:defRPr sz="3234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981" y="5497656"/>
            <a:ext cx="10403684" cy="993643"/>
          </a:xfrm>
        </p:spPr>
        <p:txBody>
          <a:bodyPr anchor="t">
            <a:normAutofit/>
          </a:bodyPr>
          <a:lstStyle>
            <a:lvl1pPr marL="0" indent="0" algn="l">
              <a:buNone/>
              <a:defRPr sz="2079">
                <a:solidFill>
                  <a:schemeClr val="tx1"/>
                </a:solidFill>
              </a:defRPr>
            </a:lvl1pPr>
            <a:lvl2pPr marL="52802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1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4592" y="829322"/>
            <a:ext cx="612141" cy="675335"/>
          </a:xfrm>
          <a:prstGeom prst="rect">
            <a:avLst/>
          </a:prstGeom>
        </p:spPr>
        <p:txBody>
          <a:bodyPr vert="horz" lIns="105601" tIns="52800" rIns="105601" bIns="528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23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4691" y="3177798"/>
            <a:ext cx="612141" cy="675335"/>
          </a:xfrm>
          <a:prstGeom prst="rect">
            <a:avLst/>
          </a:prstGeom>
        </p:spPr>
        <p:txBody>
          <a:bodyPr vert="horz" lIns="105601" tIns="52800" rIns="105601" bIns="528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23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732" y="704006"/>
            <a:ext cx="9491997" cy="3168014"/>
          </a:xfrm>
        </p:spPr>
        <p:txBody>
          <a:bodyPr anchor="ctr">
            <a:normAutofit/>
          </a:bodyPr>
          <a:lstStyle>
            <a:lvl1pPr algn="l">
              <a:defRPr sz="3696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1982" y="4488021"/>
            <a:ext cx="10403683" cy="102667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982" y="5514693"/>
            <a:ext cx="10403683" cy="1173339"/>
          </a:xfrm>
        </p:spPr>
        <p:txBody>
          <a:bodyPr anchor="t">
            <a:normAutofit/>
          </a:bodyPr>
          <a:lstStyle>
            <a:lvl1pPr marL="0" indent="0" algn="l">
              <a:buNone/>
              <a:defRPr sz="1848">
                <a:solidFill>
                  <a:schemeClr val="tx1"/>
                </a:solidFill>
              </a:defRPr>
            </a:lvl1pPr>
            <a:lvl2pPr marL="528020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73" y="704006"/>
            <a:ext cx="10403683" cy="316801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34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1673" y="4048019"/>
            <a:ext cx="10403683" cy="96800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671" y="5016024"/>
            <a:ext cx="10403683" cy="1672008"/>
          </a:xfrm>
        </p:spPr>
        <p:txBody>
          <a:bodyPr anchor="t">
            <a:normAutofit/>
          </a:bodyPr>
          <a:lstStyle>
            <a:lvl1pPr marL="0" indent="0" algn="l">
              <a:buNone/>
              <a:defRPr sz="1848">
                <a:solidFill>
                  <a:schemeClr val="tx1"/>
                </a:solidFill>
              </a:defRPr>
            </a:lvl1pPr>
            <a:lvl2pPr marL="528020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17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1981" y="704005"/>
            <a:ext cx="10403681" cy="1681786"/>
          </a:xfrm>
        </p:spPr>
        <p:txBody>
          <a:bodyPr>
            <a:normAutofit/>
          </a:bodyPr>
          <a:lstStyle>
            <a:lvl1pPr>
              <a:defRPr sz="323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35" y="704004"/>
            <a:ext cx="2244227" cy="5984030"/>
          </a:xfrm>
        </p:spPr>
        <p:txBody>
          <a:bodyPr vert="eaVert">
            <a:normAutofit/>
          </a:bodyPr>
          <a:lstStyle>
            <a:lvl1pPr>
              <a:defRPr sz="323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981" y="704003"/>
            <a:ext cx="8018111" cy="5984029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3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84" y="3820952"/>
            <a:ext cx="10403681" cy="1696260"/>
          </a:xfrm>
        </p:spPr>
        <p:txBody>
          <a:bodyPr anchor="b">
            <a:normAutofit/>
          </a:bodyPr>
          <a:lstStyle>
            <a:lvl1pPr algn="l">
              <a:defRPr sz="3696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983" y="5517212"/>
            <a:ext cx="10403681" cy="993643"/>
          </a:xfrm>
        </p:spPr>
        <p:txBody>
          <a:bodyPr anchor="t">
            <a:normAutofit/>
          </a:bodyPr>
          <a:lstStyle>
            <a:lvl1pPr marL="0" indent="0" algn="l">
              <a:buNone/>
              <a:defRPr sz="2079" cap="all">
                <a:solidFill>
                  <a:schemeClr val="tx1"/>
                </a:solidFill>
              </a:defRPr>
            </a:lvl1pPr>
            <a:lvl2pPr marL="52802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982" y="2473791"/>
            <a:ext cx="5103924" cy="421424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1740" y="2473792"/>
            <a:ext cx="5103924" cy="421424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9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179" y="2561790"/>
            <a:ext cx="4739245" cy="665503"/>
          </a:xfrm>
        </p:spPr>
        <p:txBody>
          <a:bodyPr anchor="b">
            <a:noAutofit/>
          </a:bodyPr>
          <a:lstStyle>
            <a:lvl1pPr marL="0" indent="0">
              <a:buNone/>
              <a:defRPr sz="2772" b="0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" y="3314684"/>
            <a:ext cx="5103924" cy="337334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6030" y="2561790"/>
            <a:ext cx="4709632" cy="665503"/>
          </a:xfrm>
        </p:spPr>
        <p:txBody>
          <a:bodyPr anchor="b">
            <a:noAutofit/>
          </a:bodyPr>
          <a:lstStyle>
            <a:lvl1pPr marL="0" indent="0">
              <a:buNone/>
              <a:defRPr sz="2772" b="0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1739" y="3314684"/>
            <a:ext cx="5103924" cy="337334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83" y="704005"/>
            <a:ext cx="10403681" cy="1681786"/>
          </a:xfrm>
        </p:spPr>
        <p:txBody>
          <a:bodyPr>
            <a:normAutofit/>
          </a:bodyPr>
          <a:lstStyle>
            <a:lvl1pPr>
              <a:defRPr sz="369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29" y="1799121"/>
            <a:ext cx="3832124" cy="1662229"/>
          </a:xfrm>
        </p:spPr>
        <p:txBody>
          <a:bodyPr anchor="b">
            <a:normAutofit/>
          </a:bodyPr>
          <a:lstStyle>
            <a:lvl1pPr algn="l">
              <a:defRPr sz="2772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975" y="704004"/>
            <a:ext cx="6194737" cy="5984029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029" y="3461350"/>
            <a:ext cx="3832124" cy="2131568"/>
          </a:xfrm>
        </p:spPr>
        <p:txBody>
          <a:bodyPr anchor="t">
            <a:normAutofit/>
          </a:bodyPr>
          <a:lstStyle>
            <a:lvl1pPr marL="0" indent="0">
              <a:buNone/>
              <a:defRPr sz="1617"/>
            </a:lvl1pPr>
            <a:lvl2pPr marL="528020" indent="0">
              <a:buNone/>
              <a:defRPr sz="1386"/>
            </a:lvl2pPr>
            <a:lvl3pPr marL="1056041" indent="0">
              <a:buNone/>
              <a:defRPr sz="1155"/>
            </a:lvl3pPr>
            <a:lvl4pPr marL="1584061" indent="0">
              <a:buNone/>
              <a:defRPr sz="1039"/>
            </a:lvl4pPr>
            <a:lvl5pPr marL="2112081" indent="0">
              <a:buNone/>
              <a:defRPr sz="1039"/>
            </a:lvl5pPr>
            <a:lvl6pPr marL="2640101" indent="0">
              <a:buNone/>
              <a:defRPr sz="1039"/>
            </a:lvl6pPr>
            <a:lvl7pPr marL="3168122" indent="0">
              <a:buNone/>
              <a:defRPr sz="1039"/>
            </a:lvl7pPr>
            <a:lvl8pPr marL="3696142" indent="0">
              <a:buNone/>
              <a:defRPr sz="1039"/>
            </a:lvl8pPr>
            <a:lvl9pPr marL="4224162" indent="0">
              <a:buNone/>
              <a:defRPr sz="10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" y="0"/>
            <a:ext cx="12205626" cy="7920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78" y="2004460"/>
            <a:ext cx="5484278" cy="1584008"/>
          </a:xfrm>
        </p:spPr>
        <p:txBody>
          <a:bodyPr anchor="b">
            <a:normAutofit/>
          </a:bodyPr>
          <a:lstStyle>
            <a:lvl1pPr algn="l">
              <a:defRPr sz="2772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1794" y="1056005"/>
            <a:ext cx="4283869" cy="5280025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48" dirty="0"/>
            </a:lvl1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578" y="3588468"/>
            <a:ext cx="5484278" cy="2112010"/>
          </a:xfrm>
        </p:spPr>
        <p:txBody>
          <a:bodyPr anchor="t">
            <a:normAutofit/>
          </a:bodyPr>
          <a:lstStyle>
            <a:lvl1pPr marL="0" indent="0">
              <a:buNone/>
              <a:defRPr sz="1848"/>
            </a:lvl1pPr>
            <a:lvl2pPr marL="528020" indent="0">
              <a:buNone/>
              <a:defRPr sz="1386"/>
            </a:lvl2pPr>
            <a:lvl3pPr marL="1056041" indent="0">
              <a:buNone/>
              <a:defRPr sz="1155"/>
            </a:lvl3pPr>
            <a:lvl4pPr marL="1584061" indent="0">
              <a:buNone/>
              <a:defRPr sz="1039"/>
            </a:lvl4pPr>
            <a:lvl5pPr marL="2112081" indent="0">
              <a:buNone/>
              <a:defRPr sz="1039"/>
            </a:lvl5pPr>
            <a:lvl6pPr marL="2640101" indent="0">
              <a:buNone/>
              <a:defRPr sz="1039"/>
            </a:lvl6pPr>
            <a:lvl7pPr marL="3168122" indent="0">
              <a:buNone/>
              <a:defRPr sz="1039"/>
            </a:lvl7pPr>
            <a:lvl8pPr marL="3696142" indent="0">
              <a:buNone/>
              <a:defRPr sz="1039"/>
            </a:lvl8pPr>
            <a:lvl9pPr marL="4224162" indent="0">
              <a:buNone/>
              <a:defRPr sz="10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981" y="704005"/>
            <a:ext cx="10403681" cy="16817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981" y="2473792"/>
            <a:ext cx="10403681" cy="421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2261" y="6779701"/>
            <a:ext cx="1622544" cy="436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A25669-2F80-4148-8060-FFC73E7AD04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982" y="6779701"/>
            <a:ext cx="8018281" cy="436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6801" y="6779701"/>
            <a:ext cx="558863" cy="436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19EBB-B9F2-4BC9-A87F-FA2D14C32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528020" rtl="0" eaLnBrk="1" latinLnBrk="0" hangingPunct="1">
        <a:spcBef>
          <a:spcPct val="0"/>
        </a:spcBef>
        <a:buNone/>
        <a:defRPr sz="3696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0013" indent="-330013" algn="l" defTabSz="528020" rtl="0" eaLnBrk="1" latinLnBrk="0" hangingPunct="1">
        <a:spcBef>
          <a:spcPts val="0"/>
        </a:spcBef>
        <a:spcAft>
          <a:spcPts val="1155"/>
        </a:spcAft>
        <a:buClr>
          <a:schemeClr val="tx1"/>
        </a:buClr>
        <a:buSzPct val="100000"/>
        <a:buFont typeface="Arial"/>
        <a:buChar char="•"/>
        <a:defRPr sz="207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58033" indent="-330013" algn="l" defTabSz="528020" rtl="0" eaLnBrk="1" latinLnBrk="0" hangingPunct="1">
        <a:spcBef>
          <a:spcPts val="0"/>
        </a:spcBef>
        <a:spcAft>
          <a:spcPts val="1155"/>
        </a:spcAft>
        <a:buClr>
          <a:schemeClr val="tx1"/>
        </a:buClr>
        <a:buSzPct val="100000"/>
        <a:buFont typeface="Arial"/>
        <a:buChar char="•"/>
        <a:defRPr sz="184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86053" indent="-330013" algn="l" defTabSz="528020" rtl="0" eaLnBrk="1" latinLnBrk="0" hangingPunct="1">
        <a:spcBef>
          <a:spcPts val="0"/>
        </a:spcBef>
        <a:spcAft>
          <a:spcPts val="1155"/>
        </a:spcAft>
        <a:buClr>
          <a:schemeClr val="tx1"/>
        </a:buClr>
        <a:buSzPct val="100000"/>
        <a:buFont typeface="Arial"/>
        <a:buChar char="•"/>
        <a:defRPr sz="161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82068" indent="-198008" algn="l" defTabSz="528020" rtl="0" eaLnBrk="1" latinLnBrk="0" hangingPunct="1">
        <a:spcBef>
          <a:spcPts val="0"/>
        </a:spcBef>
        <a:spcAft>
          <a:spcPts val="1155"/>
        </a:spcAft>
        <a:buClr>
          <a:schemeClr val="tx1"/>
        </a:buClr>
        <a:buSzPct val="100000"/>
        <a:buFont typeface="Arial"/>
        <a:buChar char="•"/>
        <a:defRPr sz="138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310089" indent="-198008" algn="l" defTabSz="528020" rtl="0" eaLnBrk="1" latinLnBrk="0" hangingPunct="1">
        <a:spcBef>
          <a:spcPts val="0"/>
        </a:spcBef>
        <a:spcAft>
          <a:spcPts val="1155"/>
        </a:spcAft>
        <a:buClr>
          <a:schemeClr val="tx1"/>
        </a:buClr>
        <a:buSzPct val="100000"/>
        <a:buFont typeface="Arial"/>
        <a:buChar char="•"/>
        <a:defRPr sz="138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904112" indent="-264010" algn="l" defTabSz="528020" rtl="0" eaLnBrk="1" latinLnBrk="0" hangingPunct="1">
        <a:spcBef>
          <a:spcPts val="0"/>
        </a:spcBef>
        <a:spcAft>
          <a:spcPts val="1155"/>
        </a:spcAft>
        <a:buClr>
          <a:schemeClr val="tx1"/>
        </a:buClr>
        <a:buSzPct val="100000"/>
        <a:buFont typeface="Arial"/>
        <a:buChar char="•"/>
        <a:defRPr sz="138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32132" indent="-264010" algn="l" defTabSz="528020" rtl="0" eaLnBrk="1" latinLnBrk="0" hangingPunct="1">
        <a:spcBef>
          <a:spcPts val="0"/>
        </a:spcBef>
        <a:spcAft>
          <a:spcPts val="1155"/>
        </a:spcAft>
        <a:buClr>
          <a:schemeClr val="tx1"/>
        </a:buClr>
        <a:buSzPct val="100000"/>
        <a:buFont typeface="Arial"/>
        <a:buChar char="•"/>
        <a:defRPr sz="138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60152" indent="-264010" algn="l" defTabSz="528020" rtl="0" eaLnBrk="1" latinLnBrk="0" hangingPunct="1">
        <a:spcBef>
          <a:spcPts val="0"/>
        </a:spcBef>
        <a:spcAft>
          <a:spcPts val="1155"/>
        </a:spcAft>
        <a:buClr>
          <a:schemeClr val="tx1"/>
        </a:buClr>
        <a:buSzPct val="100000"/>
        <a:buFont typeface="Arial"/>
        <a:buChar char="•"/>
        <a:defRPr sz="138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88172" indent="-264010" algn="l" defTabSz="528020" rtl="0" eaLnBrk="1" latinLnBrk="0" hangingPunct="1">
        <a:spcBef>
          <a:spcPts val="0"/>
        </a:spcBef>
        <a:spcAft>
          <a:spcPts val="1155"/>
        </a:spcAft>
        <a:buClr>
          <a:schemeClr val="tx1"/>
        </a:buClr>
        <a:buSzPct val="100000"/>
        <a:buFont typeface="Arial"/>
        <a:buChar char="•"/>
        <a:defRPr sz="138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A4576-45E7-4691-CF87-B4DF6754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81" y="552166"/>
            <a:ext cx="10403681" cy="1681786"/>
          </a:xfrm>
        </p:spPr>
        <p:txBody>
          <a:bodyPr>
            <a:normAutofit/>
          </a:bodyPr>
          <a:lstStyle/>
          <a:p>
            <a:r>
              <a:rPr lang="es-MX" sz="4400" dirty="0">
                <a:latin typeface="Trebuchet MS" panose="020B0603020202020204" pitchFamily="34" charset="0"/>
              </a:rPr>
              <a:t>DOCUMENTACIÓN CHAOS TECHNOLOGIE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D45CE-DFF9-DD95-C25B-1D2993D6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81" y="2158581"/>
            <a:ext cx="10403681" cy="4919195"/>
          </a:xfrm>
        </p:spPr>
        <p:txBody>
          <a:bodyPr>
            <a:normAutofit/>
          </a:bodyPr>
          <a:lstStyle/>
          <a:p>
            <a:r>
              <a:rPr lang="es-MX" sz="2000" dirty="0">
                <a:latin typeface="Trebuchet MS" panose="020B0603020202020204" pitchFamily="34" charset="0"/>
              </a:rPr>
              <a:t>Regla de negocio</a:t>
            </a:r>
          </a:p>
          <a:p>
            <a:r>
              <a:rPr lang="es-MX" sz="2000" dirty="0">
                <a:latin typeface="Trebuchet MS" panose="020B0603020202020204" pitchFamily="34" charset="0"/>
              </a:rPr>
              <a:t>Tarea "Diseño de la aplicación“</a:t>
            </a:r>
          </a:p>
          <a:p>
            <a:pPr lvl="1"/>
            <a:r>
              <a:rPr lang="es-MX" sz="1800" dirty="0">
                <a:latin typeface="Trebuchet MS" panose="020B0603020202020204" pitchFamily="34" charset="0"/>
              </a:rPr>
              <a:t>Documento de requerimientos – Desactualizada</a:t>
            </a:r>
          </a:p>
          <a:p>
            <a:pPr lvl="1"/>
            <a:r>
              <a:rPr lang="es-MX" sz="1800" dirty="0">
                <a:latin typeface="Trebuchet MS" panose="020B0603020202020204" pitchFamily="34" charset="0"/>
              </a:rPr>
              <a:t>Diagrama de casos de uso – Desactualizada</a:t>
            </a:r>
          </a:p>
          <a:p>
            <a:pPr lvl="1"/>
            <a:r>
              <a:rPr lang="es-MX" sz="1800" dirty="0">
                <a:latin typeface="Trebuchet MS" panose="020B0603020202020204" pitchFamily="34" charset="0"/>
              </a:rPr>
              <a:t>Especificación de casos de uso – Desactualizada</a:t>
            </a:r>
          </a:p>
          <a:p>
            <a:r>
              <a:rPr lang="es-MX" sz="2000" dirty="0">
                <a:latin typeface="Trebuchet MS" panose="020B0603020202020204" pitchFamily="34" charset="0"/>
              </a:rPr>
              <a:t>Tarea "Diseño de la aplicación (parte 2)“</a:t>
            </a:r>
          </a:p>
          <a:p>
            <a:pPr lvl="1"/>
            <a:r>
              <a:rPr lang="es-MX" sz="1800" dirty="0">
                <a:latin typeface="Trebuchet MS" panose="020B0603020202020204" pitchFamily="34" charset="0"/>
              </a:rPr>
              <a:t>Diagrama Entidad – Relación – Pendiente</a:t>
            </a:r>
          </a:p>
          <a:p>
            <a:pPr lvl="1"/>
            <a:r>
              <a:rPr lang="es-MX" sz="1800" dirty="0">
                <a:latin typeface="Trebuchet MS" panose="020B0603020202020204" pitchFamily="34" charset="0"/>
              </a:rPr>
              <a:t>Diagrama de actividades – Pendiente</a:t>
            </a:r>
          </a:p>
          <a:p>
            <a:pPr lvl="1"/>
            <a:r>
              <a:rPr lang="es-MX" sz="1800" dirty="0">
                <a:latin typeface="Trebuchet MS" panose="020B0603020202020204" pitchFamily="34" charset="0"/>
              </a:rPr>
              <a:t>Diagrama de secuencias – Pendiente</a:t>
            </a:r>
          </a:p>
          <a:p>
            <a:pPr lvl="1"/>
            <a:r>
              <a:rPr lang="es-MX" sz="1800" dirty="0">
                <a:latin typeface="Trebuchet MS" panose="020B0603020202020204" pitchFamily="34" charset="0"/>
              </a:rPr>
              <a:t>Mapa de navegación – Pendiente</a:t>
            </a:r>
          </a:p>
          <a:p>
            <a:pPr lvl="1"/>
            <a:r>
              <a:rPr lang="es-MX" sz="1800" dirty="0">
                <a:latin typeface="Trebuchet MS" panose="020B0603020202020204" pitchFamily="34" charset="0"/>
              </a:rPr>
              <a:t>Look and </a:t>
            </a:r>
            <a:r>
              <a:rPr lang="es-MX" sz="1800" dirty="0" err="1">
                <a:latin typeface="Trebuchet MS" panose="020B0603020202020204" pitchFamily="34" charset="0"/>
              </a:rPr>
              <a:t>feel</a:t>
            </a:r>
            <a:r>
              <a:rPr lang="es-MX" sz="1800" dirty="0">
                <a:latin typeface="Trebuchet MS" panose="020B0603020202020204" pitchFamily="34" charset="0"/>
              </a:rPr>
              <a:t> – Listo(???</a:t>
            </a:r>
          </a:p>
        </p:txBody>
      </p:sp>
    </p:spTree>
    <p:extLst>
      <p:ext uri="{BB962C8B-B14F-4D97-AF65-F5344CB8AC3E}">
        <p14:creationId xmlns:p14="http://schemas.microsoft.com/office/powerpoint/2010/main" val="329756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B21F7-A0EA-6151-3384-30F7AD16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SECUENCIAS</a:t>
            </a:r>
          </a:p>
        </p:txBody>
      </p:sp>
    </p:spTree>
    <p:extLst>
      <p:ext uri="{BB962C8B-B14F-4D97-AF65-F5344CB8AC3E}">
        <p14:creationId xmlns:p14="http://schemas.microsoft.com/office/powerpoint/2010/main" val="369530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8F270-C3AC-6D0A-E0A3-53410F37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 DE NAVEGACION</a:t>
            </a:r>
          </a:p>
        </p:txBody>
      </p:sp>
    </p:spTree>
    <p:extLst>
      <p:ext uri="{BB962C8B-B14F-4D97-AF65-F5344CB8AC3E}">
        <p14:creationId xmlns:p14="http://schemas.microsoft.com/office/powerpoint/2010/main" val="392987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DDB7A-F9D8-6E5F-E2F8-28760EC0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 DE NAVEGACION</a:t>
            </a:r>
          </a:p>
        </p:txBody>
      </p:sp>
    </p:spTree>
    <p:extLst>
      <p:ext uri="{BB962C8B-B14F-4D97-AF65-F5344CB8AC3E}">
        <p14:creationId xmlns:p14="http://schemas.microsoft.com/office/powerpoint/2010/main" val="88818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64438-7C38-EC9E-5BCE-89AA420A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33A63-4220-89EE-4C01-F3359D0E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586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07C7E-52FD-EC62-3D5E-939B79E3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9AB03-441D-62D2-AAEE-8CAA3EC8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81" y="2473792"/>
            <a:ext cx="10930445" cy="505127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Descripciones de los datos a ser ingresados en el sistema.</a:t>
            </a:r>
          </a:p>
          <a:p>
            <a:r>
              <a:rPr lang="es-MX" dirty="0"/>
              <a:t>Definición de quien puede ingresar datos en el sistema.</a:t>
            </a:r>
          </a:p>
          <a:p>
            <a:r>
              <a:rPr lang="es-MX" dirty="0"/>
              <a:t>Como el sistema cumplirá los reglamentos y regulaciones de sector o generales que le sean aplicables.</a:t>
            </a:r>
          </a:p>
          <a:p>
            <a:r>
              <a:rPr lang="es-MX" dirty="0"/>
              <a:t>El programa debe contar con campos de texto para ingresar los datos</a:t>
            </a:r>
          </a:p>
          <a:p>
            <a:r>
              <a:rPr lang="es-MX" dirty="0"/>
              <a:t>El programa debe de tener botones para poder navegar dentro de este</a:t>
            </a:r>
          </a:p>
          <a:p>
            <a:r>
              <a:rPr lang="es-MX" dirty="0"/>
              <a:t>Debe tener un apartado para poder subir contenido multimedia</a:t>
            </a:r>
          </a:p>
          <a:p>
            <a:r>
              <a:rPr lang="es-MX" dirty="0"/>
              <a:t>Debe tener un apartado para poder subir contenido de texto</a:t>
            </a:r>
          </a:p>
          <a:p>
            <a:r>
              <a:rPr lang="es-MX" dirty="0"/>
              <a:t>Debe tener un apartado para poder subir contenido de audio</a:t>
            </a:r>
          </a:p>
          <a:p>
            <a:r>
              <a:rPr lang="es-MX" dirty="0"/>
              <a:t>Debe poder crear un perfil de forma sencilla en el botón de registrarse </a:t>
            </a:r>
          </a:p>
          <a:p>
            <a:r>
              <a:rPr lang="es-MX" dirty="0"/>
              <a:t>Debe poder registrarte de forma sencilla al momento de </a:t>
            </a:r>
            <a:r>
              <a:rPr lang="es-MX" dirty="0" err="1"/>
              <a:t>clickear</a:t>
            </a:r>
            <a:r>
              <a:rPr lang="es-MX" dirty="0"/>
              <a:t> el botón de entrar</a:t>
            </a:r>
          </a:p>
          <a:p>
            <a:r>
              <a:rPr lang="es-MX" dirty="0"/>
              <a:t>Debe poderse visualizar fácilmente los perfiles de las demás personas registradas</a:t>
            </a:r>
          </a:p>
          <a:p>
            <a:r>
              <a:rPr lang="es-MX" dirty="0"/>
              <a:t>Los administradores deben poder manipular todos los perfiles y sus contenidos</a:t>
            </a:r>
          </a:p>
          <a:p>
            <a:r>
              <a:rPr lang="es-MX" dirty="0"/>
              <a:t>Todo lo que se suba debe poder mantenerse dentro de la pagina</a:t>
            </a:r>
          </a:p>
        </p:txBody>
      </p:sp>
    </p:spTree>
    <p:extLst>
      <p:ext uri="{BB962C8B-B14F-4D97-AF65-F5344CB8AC3E}">
        <p14:creationId xmlns:p14="http://schemas.microsoft.com/office/powerpoint/2010/main" val="31114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B4380-8C83-CA6B-4B80-C3AA5AF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70460-7C2E-BD12-5973-F60CB46B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sistema protegerá los datos de ser robados vía hacking</a:t>
            </a:r>
          </a:p>
          <a:p>
            <a:r>
              <a:rPr lang="es-MX" dirty="0"/>
              <a:t>El sistema ofrece varias formas de registrarse o de iniciar sesión</a:t>
            </a:r>
          </a:p>
          <a:p>
            <a:r>
              <a:rPr lang="es-MX" dirty="0"/>
              <a:t>El sistema estará en línea para poder ingresar en todo momento desde cualquier dispositivo</a:t>
            </a:r>
          </a:p>
          <a:p>
            <a:r>
              <a:rPr lang="es-MX" dirty="0"/>
              <a:t>El código para la base de datos del sistema estará optimizado</a:t>
            </a:r>
          </a:p>
          <a:p>
            <a:r>
              <a:rPr lang="es-MX" dirty="0"/>
              <a:t>El código HTML/JavaScript deberá estar optimizado</a:t>
            </a:r>
          </a:p>
          <a:p>
            <a:r>
              <a:rPr lang="es-MX" dirty="0"/>
              <a:t>La navegación dentro de la página es intuitiva</a:t>
            </a:r>
          </a:p>
          <a:p>
            <a:pPr lvl="1"/>
            <a:r>
              <a:rPr lang="es-MX" dirty="0"/>
              <a:t>La página ofrece un diseño “modo oscuro” que permite una navegación más cómoda en uso nocturno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494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16E50-8E0F-8C9D-4232-B30023DD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casos de uso</a:t>
            </a:r>
          </a:p>
        </p:txBody>
      </p:sp>
    </p:spTree>
    <p:extLst>
      <p:ext uri="{BB962C8B-B14F-4D97-AF65-F5344CB8AC3E}">
        <p14:creationId xmlns:p14="http://schemas.microsoft.com/office/powerpoint/2010/main" val="342642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0BD68-B3ED-8937-DF64-8CC2E336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ESPECIFICACION CASOS DE USO</a:t>
            </a:r>
          </a:p>
        </p:txBody>
      </p:sp>
    </p:spTree>
    <p:extLst>
      <p:ext uri="{BB962C8B-B14F-4D97-AF65-F5344CB8AC3E}">
        <p14:creationId xmlns:p14="http://schemas.microsoft.com/office/powerpoint/2010/main" val="4559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77606" y="4234322"/>
            <a:ext cx="1538151" cy="744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/>
              <a:t>Usuarios</a:t>
            </a:r>
            <a:endParaRPr lang="en-US" sz="1350" dirty="0"/>
          </a:p>
        </p:txBody>
      </p:sp>
      <p:sp>
        <p:nvSpPr>
          <p:cNvPr id="5" name="Rectángulo 4"/>
          <p:cNvSpPr/>
          <p:nvPr/>
        </p:nvSpPr>
        <p:spPr>
          <a:xfrm>
            <a:off x="6001888" y="2405131"/>
            <a:ext cx="1538151" cy="744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/>
              <a:t>Publicaciones</a:t>
            </a:r>
            <a:endParaRPr lang="en-US" sz="1350" dirty="0"/>
          </a:p>
        </p:txBody>
      </p:sp>
      <p:sp>
        <p:nvSpPr>
          <p:cNvPr id="6" name="Rectángulo 5"/>
          <p:cNvSpPr/>
          <p:nvPr/>
        </p:nvSpPr>
        <p:spPr>
          <a:xfrm>
            <a:off x="2040514" y="1761189"/>
            <a:ext cx="1538151" cy="744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/>
              <a:t>Administradores</a:t>
            </a:r>
            <a:endParaRPr lang="en-US" sz="1350" dirty="0"/>
          </a:p>
        </p:txBody>
      </p:sp>
      <p:sp>
        <p:nvSpPr>
          <p:cNvPr id="9" name="Rombo 8"/>
          <p:cNvSpPr/>
          <p:nvPr/>
        </p:nvSpPr>
        <p:spPr>
          <a:xfrm>
            <a:off x="1982625" y="3013235"/>
            <a:ext cx="1660615" cy="702945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/>
              <a:t>Manipula</a:t>
            </a:r>
            <a:endParaRPr lang="en-US" sz="1350" dirty="0"/>
          </a:p>
        </p:txBody>
      </p:sp>
      <p:sp>
        <p:nvSpPr>
          <p:cNvPr id="10" name="Rombo 9"/>
          <p:cNvSpPr/>
          <p:nvPr/>
        </p:nvSpPr>
        <p:spPr>
          <a:xfrm>
            <a:off x="4572347" y="3482096"/>
            <a:ext cx="1525905" cy="702945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/>
              <a:t>Sube</a:t>
            </a:r>
            <a:endParaRPr lang="en-US" sz="1350" dirty="0"/>
          </a:p>
        </p:txBody>
      </p:sp>
      <p:cxnSp>
        <p:nvCxnSpPr>
          <p:cNvPr id="16" name="Conector recto 15"/>
          <p:cNvCxnSpPr>
            <a:stCxn id="9" idx="3"/>
            <a:endCxn id="4" idx="0"/>
          </p:cNvCxnSpPr>
          <p:nvPr/>
        </p:nvCxnSpPr>
        <p:spPr>
          <a:xfrm flipH="1">
            <a:off x="2646682" y="3364708"/>
            <a:ext cx="996558" cy="86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2"/>
            <a:endCxn id="9" idx="1"/>
          </p:cNvCxnSpPr>
          <p:nvPr/>
        </p:nvCxnSpPr>
        <p:spPr>
          <a:xfrm flipH="1">
            <a:off x="1982625" y="2505772"/>
            <a:ext cx="826965" cy="858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3"/>
            <a:endCxn id="10" idx="1"/>
          </p:cNvCxnSpPr>
          <p:nvPr/>
        </p:nvCxnSpPr>
        <p:spPr>
          <a:xfrm flipV="1">
            <a:off x="3415757" y="3833569"/>
            <a:ext cx="1156590" cy="77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  <a:stCxn id="10" idx="3"/>
            <a:endCxn id="5" idx="2"/>
          </p:cNvCxnSpPr>
          <p:nvPr/>
        </p:nvCxnSpPr>
        <p:spPr>
          <a:xfrm flipV="1">
            <a:off x="6098252" y="3149714"/>
            <a:ext cx="672712" cy="68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41769" y="2099546"/>
            <a:ext cx="1397977" cy="25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pass_admin</a:t>
            </a:r>
            <a:endParaRPr lang="en-US" sz="1350" dirty="0"/>
          </a:p>
        </p:txBody>
      </p:sp>
      <p:sp>
        <p:nvSpPr>
          <p:cNvPr id="29" name="Elipse 28"/>
          <p:cNvSpPr/>
          <p:nvPr/>
        </p:nvSpPr>
        <p:spPr>
          <a:xfrm>
            <a:off x="130076" y="1403073"/>
            <a:ext cx="1538152" cy="3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email_admin</a:t>
            </a:r>
            <a:endParaRPr lang="en-US" sz="1350" dirty="0"/>
          </a:p>
        </p:txBody>
      </p:sp>
      <p:sp>
        <p:nvSpPr>
          <p:cNvPr id="30" name="Elipse 29"/>
          <p:cNvSpPr/>
          <p:nvPr/>
        </p:nvSpPr>
        <p:spPr>
          <a:xfrm>
            <a:off x="2000493" y="784326"/>
            <a:ext cx="1673793" cy="289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nom_admin</a:t>
            </a:r>
            <a:endParaRPr lang="en-US" sz="1350" dirty="0"/>
          </a:p>
        </p:txBody>
      </p:sp>
      <p:sp>
        <p:nvSpPr>
          <p:cNvPr id="31" name="Elipse 30"/>
          <p:cNvSpPr/>
          <p:nvPr/>
        </p:nvSpPr>
        <p:spPr>
          <a:xfrm>
            <a:off x="164533" y="824837"/>
            <a:ext cx="1538152" cy="221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u="sng" dirty="0" err="1"/>
              <a:t>Id_admin</a:t>
            </a:r>
            <a:endParaRPr lang="en-US" sz="1350" u="sng" dirty="0"/>
          </a:p>
        </p:txBody>
      </p:sp>
      <p:sp>
        <p:nvSpPr>
          <p:cNvPr id="32" name="Elipse 31"/>
          <p:cNvSpPr/>
          <p:nvPr/>
        </p:nvSpPr>
        <p:spPr>
          <a:xfrm>
            <a:off x="6446869" y="1211087"/>
            <a:ext cx="1494784" cy="41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id_publi</a:t>
            </a:r>
            <a:endParaRPr lang="en-US" sz="1350" dirty="0"/>
          </a:p>
        </p:txBody>
      </p:sp>
      <p:sp>
        <p:nvSpPr>
          <p:cNvPr id="34" name="Elipse 33"/>
          <p:cNvSpPr/>
          <p:nvPr/>
        </p:nvSpPr>
        <p:spPr>
          <a:xfrm>
            <a:off x="8149082" y="1115682"/>
            <a:ext cx="1497455" cy="49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comen_publi</a:t>
            </a:r>
            <a:endParaRPr lang="en-US" sz="1350" dirty="0"/>
          </a:p>
        </p:txBody>
      </p:sp>
      <p:sp>
        <p:nvSpPr>
          <p:cNvPr id="35" name="Elipse 34"/>
          <p:cNvSpPr/>
          <p:nvPr/>
        </p:nvSpPr>
        <p:spPr>
          <a:xfrm>
            <a:off x="9064250" y="1654681"/>
            <a:ext cx="1364756" cy="390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reacc_publi</a:t>
            </a:r>
            <a:endParaRPr lang="en-US" sz="1350" dirty="0"/>
          </a:p>
        </p:txBody>
      </p:sp>
      <p:sp>
        <p:nvSpPr>
          <p:cNvPr id="36" name="Elipse 35"/>
          <p:cNvSpPr/>
          <p:nvPr/>
        </p:nvSpPr>
        <p:spPr>
          <a:xfrm>
            <a:off x="9270414" y="2195719"/>
            <a:ext cx="1643983" cy="28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Content_publi</a:t>
            </a:r>
            <a:endParaRPr lang="en-US" sz="1350" dirty="0"/>
          </a:p>
        </p:txBody>
      </p:sp>
      <p:sp>
        <p:nvSpPr>
          <p:cNvPr id="37" name="Elipse 36"/>
          <p:cNvSpPr/>
          <p:nvPr/>
        </p:nvSpPr>
        <p:spPr>
          <a:xfrm>
            <a:off x="58974" y="4859694"/>
            <a:ext cx="1375461" cy="420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u="sng" dirty="0" err="1"/>
              <a:t>Id_user</a:t>
            </a:r>
            <a:endParaRPr lang="en-US" sz="1350" u="sng" dirty="0"/>
          </a:p>
        </p:txBody>
      </p:sp>
      <p:sp>
        <p:nvSpPr>
          <p:cNvPr id="38" name="Elipse 37"/>
          <p:cNvSpPr/>
          <p:nvPr/>
        </p:nvSpPr>
        <p:spPr>
          <a:xfrm>
            <a:off x="130076" y="5279773"/>
            <a:ext cx="1853609" cy="420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email_user</a:t>
            </a:r>
            <a:endParaRPr lang="en-US" sz="1350" dirty="0"/>
          </a:p>
        </p:txBody>
      </p:sp>
      <p:sp>
        <p:nvSpPr>
          <p:cNvPr id="39" name="Elipse 38"/>
          <p:cNvSpPr/>
          <p:nvPr/>
        </p:nvSpPr>
        <p:spPr>
          <a:xfrm>
            <a:off x="825204" y="5889239"/>
            <a:ext cx="1853609" cy="420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nom_user</a:t>
            </a:r>
            <a:endParaRPr lang="en-US" sz="1350" dirty="0"/>
          </a:p>
        </p:txBody>
      </p:sp>
      <p:sp>
        <p:nvSpPr>
          <p:cNvPr id="40" name="Elipse 39"/>
          <p:cNvSpPr/>
          <p:nvPr/>
        </p:nvSpPr>
        <p:spPr>
          <a:xfrm>
            <a:off x="3857091" y="5437873"/>
            <a:ext cx="1853609" cy="420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pass_user</a:t>
            </a:r>
            <a:endParaRPr lang="en-US" sz="1350" dirty="0"/>
          </a:p>
        </p:txBody>
      </p:sp>
      <p:sp>
        <p:nvSpPr>
          <p:cNvPr id="42" name="Elipse 41"/>
          <p:cNvSpPr/>
          <p:nvPr/>
        </p:nvSpPr>
        <p:spPr>
          <a:xfrm>
            <a:off x="4597696" y="4798809"/>
            <a:ext cx="1853609" cy="420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Info</a:t>
            </a:r>
            <a:r>
              <a:rPr lang="es-ES" sz="1350" dirty="0"/>
              <a:t> del perfil</a:t>
            </a:r>
            <a:endParaRPr lang="en-US" sz="1350" dirty="0"/>
          </a:p>
        </p:txBody>
      </p:sp>
      <p:cxnSp>
        <p:nvCxnSpPr>
          <p:cNvPr id="44" name="Conector recto 43"/>
          <p:cNvCxnSpPr>
            <a:cxnSpLocks/>
            <a:stCxn id="30" idx="4"/>
            <a:endCxn id="6" idx="0"/>
          </p:cNvCxnSpPr>
          <p:nvPr/>
        </p:nvCxnSpPr>
        <p:spPr>
          <a:xfrm flipH="1">
            <a:off x="2809590" y="1074119"/>
            <a:ext cx="27800" cy="68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cxnSpLocks/>
            <a:stCxn id="31" idx="4"/>
            <a:endCxn id="6" idx="0"/>
          </p:cNvCxnSpPr>
          <p:nvPr/>
        </p:nvCxnSpPr>
        <p:spPr>
          <a:xfrm>
            <a:off x="933609" y="1046216"/>
            <a:ext cx="1875981" cy="71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cxnSpLocks/>
            <a:stCxn id="28" idx="6"/>
            <a:endCxn id="6" idx="0"/>
          </p:cNvCxnSpPr>
          <p:nvPr/>
        </p:nvCxnSpPr>
        <p:spPr>
          <a:xfrm flipV="1">
            <a:off x="1639746" y="1761189"/>
            <a:ext cx="1169844" cy="46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32" idx="4"/>
            <a:endCxn id="5" idx="0"/>
          </p:cNvCxnSpPr>
          <p:nvPr/>
        </p:nvCxnSpPr>
        <p:spPr>
          <a:xfrm flipH="1">
            <a:off x="6770964" y="1627262"/>
            <a:ext cx="423297" cy="77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34" idx="4"/>
            <a:endCxn id="5" idx="0"/>
          </p:cNvCxnSpPr>
          <p:nvPr/>
        </p:nvCxnSpPr>
        <p:spPr>
          <a:xfrm flipH="1">
            <a:off x="6770964" y="1607804"/>
            <a:ext cx="2126846" cy="7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stCxn id="35" idx="4"/>
            <a:endCxn id="5" idx="3"/>
          </p:cNvCxnSpPr>
          <p:nvPr/>
        </p:nvCxnSpPr>
        <p:spPr>
          <a:xfrm flipH="1">
            <a:off x="7540039" y="2045182"/>
            <a:ext cx="2206589" cy="73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cxnSpLocks/>
            <a:stCxn id="36" idx="0"/>
            <a:endCxn id="5" idx="3"/>
          </p:cNvCxnSpPr>
          <p:nvPr/>
        </p:nvCxnSpPr>
        <p:spPr>
          <a:xfrm flipH="1">
            <a:off x="7540039" y="2195719"/>
            <a:ext cx="2552367" cy="5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38" idx="0"/>
            <a:endCxn id="4" idx="2"/>
          </p:cNvCxnSpPr>
          <p:nvPr/>
        </p:nvCxnSpPr>
        <p:spPr>
          <a:xfrm flipV="1">
            <a:off x="1056881" y="4978905"/>
            <a:ext cx="1589801" cy="30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cxnSpLocks/>
            <a:stCxn id="37" idx="0"/>
            <a:endCxn id="4" idx="2"/>
          </p:cNvCxnSpPr>
          <p:nvPr/>
        </p:nvCxnSpPr>
        <p:spPr>
          <a:xfrm>
            <a:off x="746705" y="4859694"/>
            <a:ext cx="1899977" cy="11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39" idx="0"/>
            <a:endCxn id="4" idx="2"/>
          </p:cNvCxnSpPr>
          <p:nvPr/>
        </p:nvCxnSpPr>
        <p:spPr>
          <a:xfrm flipV="1">
            <a:off x="1752009" y="4978905"/>
            <a:ext cx="894673" cy="9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42" idx="0"/>
            <a:endCxn id="4" idx="2"/>
          </p:cNvCxnSpPr>
          <p:nvPr/>
        </p:nvCxnSpPr>
        <p:spPr>
          <a:xfrm flipH="1">
            <a:off x="2646682" y="4798809"/>
            <a:ext cx="2877819" cy="18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ipse 98"/>
          <p:cNvSpPr/>
          <p:nvPr/>
        </p:nvSpPr>
        <p:spPr>
          <a:xfrm>
            <a:off x="6907982" y="4590858"/>
            <a:ext cx="1989828" cy="2905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contact_user</a:t>
            </a:r>
            <a:endParaRPr lang="es-ES" dirty="0"/>
          </a:p>
        </p:txBody>
      </p:sp>
      <p:sp>
        <p:nvSpPr>
          <p:cNvPr id="100" name="Elipse 99"/>
          <p:cNvSpPr/>
          <p:nvPr/>
        </p:nvSpPr>
        <p:spPr>
          <a:xfrm>
            <a:off x="2800570" y="5875843"/>
            <a:ext cx="1932546" cy="38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amigos</a:t>
            </a:r>
            <a:endParaRPr lang="en-US" dirty="0"/>
          </a:p>
        </p:txBody>
      </p:sp>
      <p:cxnSp>
        <p:nvCxnSpPr>
          <p:cNvPr id="102" name="Conector recto 101"/>
          <p:cNvCxnSpPr>
            <a:cxnSpLocks/>
            <a:stCxn id="100" idx="0"/>
            <a:endCxn id="4" idx="2"/>
          </p:cNvCxnSpPr>
          <p:nvPr/>
        </p:nvCxnSpPr>
        <p:spPr>
          <a:xfrm flipH="1" flipV="1">
            <a:off x="2646682" y="4978905"/>
            <a:ext cx="1120161" cy="8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ipse 106"/>
          <p:cNvSpPr/>
          <p:nvPr/>
        </p:nvSpPr>
        <p:spPr>
          <a:xfrm>
            <a:off x="2557232" y="6633822"/>
            <a:ext cx="2308903" cy="4085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Id de usuario amigo</a:t>
            </a:r>
            <a:endParaRPr lang="en-US" dirty="0"/>
          </a:p>
        </p:txBody>
      </p:sp>
      <p:cxnSp>
        <p:nvCxnSpPr>
          <p:cNvPr id="110" name="Conector recto 109"/>
          <p:cNvCxnSpPr>
            <a:cxnSpLocks/>
            <a:stCxn id="107" idx="0"/>
            <a:endCxn id="100" idx="4"/>
          </p:cNvCxnSpPr>
          <p:nvPr/>
        </p:nvCxnSpPr>
        <p:spPr>
          <a:xfrm flipV="1">
            <a:off x="3711684" y="6260140"/>
            <a:ext cx="55159" cy="37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>
            <a:cxnSpLocks/>
            <a:stCxn id="29" idx="6"/>
            <a:endCxn id="6" idx="0"/>
          </p:cNvCxnSpPr>
          <p:nvPr/>
        </p:nvCxnSpPr>
        <p:spPr>
          <a:xfrm>
            <a:off x="1668228" y="1586537"/>
            <a:ext cx="1141362" cy="17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>
            <a:cxnSpLocks/>
            <a:stCxn id="99" idx="1"/>
            <a:endCxn id="42" idx="4"/>
          </p:cNvCxnSpPr>
          <p:nvPr/>
        </p:nvCxnSpPr>
        <p:spPr>
          <a:xfrm flipH="1">
            <a:off x="5524501" y="4633413"/>
            <a:ext cx="1674885" cy="58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2557232" y="2721532"/>
            <a:ext cx="68126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N:M</a:t>
            </a:r>
            <a:endParaRPr lang="en-US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067726" y="3131706"/>
            <a:ext cx="52290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1:N</a:t>
            </a:r>
            <a:endParaRPr lang="en-US" dirty="0"/>
          </a:p>
        </p:txBody>
      </p:sp>
      <p:sp>
        <p:nvSpPr>
          <p:cNvPr id="138" name="Elipse 137"/>
          <p:cNvSpPr/>
          <p:nvPr/>
        </p:nvSpPr>
        <p:spPr>
          <a:xfrm>
            <a:off x="-128451" y="4220821"/>
            <a:ext cx="1538152" cy="420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estado_user</a:t>
            </a:r>
            <a:r>
              <a:rPr lang="es-ES" sz="1350" dirty="0"/>
              <a:t>*</a:t>
            </a:r>
            <a:endParaRPr lang="en-US" sz="1350" dirty="0"/>
          </a:p>
        </p:txBody>
      </p:sp>
      <p:cxnSp>
        <p:nvCxnSpPr>
          <p:cNvPr id="139" name="Conector recto 138"/>
          <p:cNvCxnSpPr>
            <a:cxnSpLocks/>
            <a:stCxn id="138" idx="6"/>
            <a:endCxn id="4" idx="2"/>
          </p:cNvCxnSpPr>
          <p:nvPr/>
        </p:nvCxnSpPr>
        <p:spPr>
          <a:xfrm>
            <a:off x="1409701" y="4430861"/>
            <a:ext cx="1236981" cy="54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ítulo 1">
            <a:extLst>
              <a:ext uri="{FF2B5EF4-FFF2-40B4-BE49-F238E27FC236}">
                <a16:creationId xmlns:a16="http://schemas.microsoft.com/office/drawing/2014/main" id="{46389B8C-1EE7-7AA2-59DF-9CE08F8346DA}"/>
              </a:ext>
            </a:extLst>
          </p:cNvPr>
          <p:cNvSpPr txBox="1">
            <a:spLocks/>
          </p:cNvSpPr>
          <p:nvPr/>
        </p:nvSpPr>
        <p:spPr>
          <a:xfrm>
            <a:off x="262482" y="207768"/>
            <a:ext cx="11714660" cy="76962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r" defTabSz="528020" rtl="0" eaLnBrk="1" latinLnBrk="0" hangingPunct="1">
              <a:spcBef>
                <a:spcPct val="0"/>
              </a:spcBef>
              <a:buNone/>
              <a:defRPr sz="5082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dirty="0"/>
              <a:t>DIAGRAMA ENTIDAD – RELACION (SIN NORMALIZAR)</a:t>
            </a:r>
            <a:br>
              <a:rPr lang="es-MX" dirty="0"/>
            </a:br>
            <a:endParaRPr lang="es-MX" dirty="0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6749D05B-7855-6EAC-CD4A-EB774E8AAF7D}"/>
              </a:ext>
            </a:extLst>
          </p:cNvPr>
          <p:cNvSpPr/>
          <p:nvPr/>
        </p:nvSpPr>
        <p:spPr>
          <a:xfrm>
            <a:off x="0" y="7495082"/>
            <a:ext cx="6734605" cy="3964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*: Este atributo define si la entidad esta reportada, activa, o inactiva</a:t>
            </a:r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52F42EA4-D38D-F998-0847-63FACF84A98A}"/>
              </a:ext>
            </a:extLst>
          </p:cNvPr>
          <p:cNvCxnSpPr>
            <a:stCxn id="40" idx="0"/>
            <a:endCxn id="4" idx="2"/>
          </p:cNvCxnSpPr>
          <p:nvPr/>
        </p:nvCxnSpPr>
        <p:spPr>
          <a:xfrm flipH="1" flipV="1">
            <a:off x="2646682" y="4978905"/>
            <a:ext cx="2137214" cy="45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ipse 139">
            <a:extLst>
              <a:ext uri="{FF2B5EF4-FFF2-40B4-BE49-F238E27FC236}">
                <a16:creationId xmlns:a16="http://schemas.microsoft.com/office/drawing/2014/main" id="{19AE7388-CA5E-1862-854B-E9A97D3438AE}"/>
              </a:ext>
            </a:extLst>
          </p:cNvPr>
          <p:cNvSpPr/>
          <p:nvPr/>
        </p:nvSpPr>
        <p:spPr>
          <a:xfrm>
            <a:off x="6773386" y="4954944"/>
            <a:ext cx="2101948" cy="2905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infopriv_user</a:t>
            </a:r>
            <a:endParaRPr lang="es-ES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9A978CA2-F28D-C544-1C86-177FD437C0B7}"/>
              </a:ext>
            </a:extLst>
          </p:cNvPr>
          <p:cNvSpPr/>
          <p:nvPr/>
        </p:nvSpPr>
        <p:spPr>
          <a:xfrm>
            <a:off x="6976091" y="5335477"/>
            <a:ext cx="1853609" cy="3222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gustos_user</a:t>
            </a:r>
            <a:endParaRPr lang="es-ES" dirty="0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F4F8E6C2-8C25-19EE-DCDF-ED5B4856D881}"/>
              </a:ext>
            </a:extLst>
          </p:cNvPr>
          <p:cNvSpPr/>
          <p:nvPr/>
        </p:nvSpPr>
        <p:spPr>
          <a:xfrm>
            <a:off x="6573766" y="5705989"/>
            <a:ext cx="1932546" cy="2905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hobby_user</a:t>
            </a:r>
            <a:endParaRPr lang="es-ES" dirty="0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171B3A87-9445-DDC9-0881-E6AA80068BBD}"/>
              </a:ext>
            </a:extLst>
          </p:cNvPr>
          <p:cNvSpPr/>
          <p:nvPr/>
        </p:nvSpPr>
        <p:spPr>
          <a:xfrm>
            <a:off x="5644230" y="6049236"/>
            <a:ext cx="1739737" cy="2905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alias_user</a:t>
            </a:r>
            <a:endParaRPr lang="es-ES" dirty="0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B9CACE4F-5369-2C79-5557-045A4D6A6AAF}"/>
              </a:ext>
            </a:extLst>
          </p:cNvPr>
          <p:cNvSpPr/>
          <p:nvPr/>
        </p:nvSpPr>
        <p:spPr>
          <a:xfrm>
            <a:off x="5284993" y="6491019"/>
            <a:ext cx="1739737" cy="2905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birth_user</a:t>
            </a:r>
            <a:endParaRPr lang="es-ES" dirty="0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B525B4A9-38F6-6B68-04D4-CF035EC50425}"/>
              </a:ext>
            </a:extLst>
          </p:cNvPr>
          <p:cNvSpPr/>
          <p:nvPr/>
        </p:nvSpPr>
        <p:spPr>
          <a:xfrm>
            <a:off x="7056054" y="6377855"/>
            <a:ext cx="2008196" cy="2905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register_date</a:t>
            </a:r>
            <a:endParaRPr lang="es-ES" dirty="0"/>
          </a:p>
        </p:txBody>
      </p: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0D3461E4-9DD6-C994-5EA0-BD066C4EC8C9}"/>
              </a:ext>
            </a:extLst>
          </p:cNvPr>
          <p:cNvCxnSpPr>
            <a:stCxn id="140" idx="2"/>
            <a:endCxn id="42" idx="4"/>
          </p:cNvCxnSpPr>
          <p:nvPr/>
        </p:nvCxnSpPr>
        <p:spPr>
          <a:xfrm flipH="1">
            <a:off x="5524501" y="5100236"/>
            <a:ext cx="1248885" cy="11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027FD2FF-1273-F949-F7B6-92AD4A41E558}"/>
              </a:ext>
            </a:extLst>
          </p:cNvPr>
          <p:cNvCxnSpPr>
            <a:stCxn id="141" idx="2"/>
            <a:endCxn id="42" idx="4"/>
          </p:cNvCxnSpPr>
          <p:nvPr/>
        </p:nvCxnSpPr>
        <p:spPr>
          <a:xfrm flipH="1" flipV="1">
            <a:off x="5524501" y="5218888"/>
            <a:ext cx="1451590" cy="27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38A3C23F-BCC2-C949-D4B9-7560C3FFA478}"/>
              </a:ext>
            </a:extLst>
          </p:cNvPr>
          <p:cNvCxnSpPr>
            <a:stCxn id="142" idx="2"/>
            <a:endCxn id="42" idx="4"/>
          </p:cNvCxnSpPr>
          <p:nvPr/>
        </p:nvCxnSpPr>
        <p:spPr>
          <a:xfrm flipH="1" flipV="1">
            <a:off x="5524501" y="5218888"/>
            <a:ext cx="1049265" cy="632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79A9EE6D-F840-CEBB-6C9E-5D43EF826E75}"/>
              </a:ext>
            </a:extLst>
          </p:cNvPr>
          <p:cNvCxnSpPr>
            <a:cxnSpLocks/>
            <a:stCxn id="144" idx="0"/>
            <a:endCxn id="42" idx="4"/>
          </p:cNvCxnSpPr>
          <p:nvPr/>
        </p:nvCxnSpPr>
        <p:spPr>
          <a:xfrm flipH="1" flipV="1">
            <a:off x="5524501" y="5218888"/>
            <a:ext cx="989598" cy="83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3E69BC3-3405-3816-E79F-A740BF8D5405}"/>
              </a:ext>
            </a:extLst>
          </p:cNvPr>
          <p:cNvCxnSpPr>
            <a:stCxn id="145" idx="0"/>
            <a:endCxn id="42" idx="4"/>
          </p:cNvCxnSpPr>
          <p:nvPr/>
        </p:nvCxnSpPr>
        <p:spPr>
          <a:xfrm flipH="1" flipV="1">
            <a:off x="5524501" y="5218888"/>
            <a:ext cx="630361" cy="127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480ED7AD-FAE1-55B0-2AC0-11DFD1F28CB8}"/>
              </a:ext>
            </a:extLst>
          </p:cNvPr>
          <p:cNvCxnSpPr>
            <a:stCxn id="146" idx="0"/>
            <a:endCxn id="42" idx="4"/>
          </p:cNvCxnSpPr>
          <p:nvPr/>
        </p:nvCxnSpPr>
        <p:spPr>
          <a:xfrm flipH="1" flipV="1">
            <a:off x="5524501" y="5218888"/>
            <a:ext cx="2535651" cy="115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Elipse 187">
            <a:extLst>
              <a:ext uri="{FF2B5EF4-FFF2-40B4-BE49-F238E27FC236}">
                <a16:creationId xmlns:a16="http://schemas.microsoft.com/office/drawing/2014/main" id="{E0A78725-450F-962E-1AD7-5757CE0598F6}"/>
              </a:ext>
            </a:extLst>
          </p:cNvPr>
          <p:cNvSpPr/>
          <p:nvPr/>
        </p:nvSpPr>
        <p:spPr>
          <a:xfrm>
            <a:off x="9194185" y="2680018"/>
            <a:ext cx="1667296" cy="420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 err="1"/>
              <a:t>estado_publi</a:t>
            </a:r>
            <a:r>
              <a:rPr lang="es-ES" sz="1350" dirty="0"/>
              <a:t>*</a:t>
            </a:r>
            <a:endParaRPr lang="en-US" sz="1350" dirty="0"/>
          </a:p>
        </p:txBody>
      </p: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9FE7EB54-1005-5280-0B0A-0F3D87EB4DD8}"/>
              </a:ext>
            </a:extLst>
          </p:cNvPr>
          <p:cNvCxnSpPr>
            <a:stCxn id="188" idx="2"/>
            <a:endCxn id="5" idx="3"/>
          </p:cNvCxnSpPr>
          <p:nvPr/>
        </p:nvCxnSpPr>
        <p:spPr>
          <a:xfrm flipH="1" flipV="1">
            <a:off x="7540039" y="2777423"/>
            <a:ext cx="1654146" cy="11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mbo 193">
            <a:extLst>
              <a:ext uri="{FF2B5EF4-FFF2-40B4-BE49-F238E27FC236}">
                <a16:creationId xmlns:a16="http://schemas.microsoft.com/office/drawing/2014/main" id="{CB3211C3-8A9D-CD11-AE2B-D65BE3400EDA}"/>
              </a:ext>
            </a:extLst>
          </p:cNvPr>
          <p:cNvSpPr/>
          <p:nvPr/>
        </p:nvSpPr>
        <p:spPr>
          <a:xfrm>
            <a:off x="4035827" y="1834797"/>
            <a:ext cx="1660615" cy="702945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/>
              <a:t>Revisa</a:t>
            </a:r>
            <a:endParaRPr lang="en-US" sz="1350" dirty="0"/>
          </a:p>
        </p:txBody>
      </p: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61308F2D-FC92-39D0-CB10-446AD5529C19}"/>
              </a:ext>
            </a:extLst>
          </p:cNvPr>
          <p:cNvCxnSpPr>
            <a:stCxn id="6" idx="3"/>
            <a:endCxn id="194" idx="1"/>
          </p:cNvCxnSpPr>
          <p:nvPr/>
        </p:nvCxnSpPr>
        <p:spPr>
          <a:xfrm>
            <a:off x="3578665" y="2133481"/>
            <a:ext cx="457162" cy="5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33C6E938-63B6-1EBA-32B5-7C8CEB4CCFB7}"/>
              </a:ext>
            </a:extLst>
          </p:cNvPr>
          <p:cNvCxnSpPr>
            <a:stCxn id="194" idx="3"/>
            <a:endCxn id="5" idx="1"/>
          </p:cNvCxnSpPr>
          <p:nvPr/>
        </p:nvCxnSpPr>
        <p:spPr>
          <a:xfrm>
            <a:off x="5696442" y="2186270"/>
            <a:ext cx="305446" cy="59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016A73B7-BEAC-3C0D-3EE3-2F004AB47B51}"/>
              </a:ext>
            </a:extLst>
          </p:cNvPr>
          <p:cNvSpPr txBox="1"/>
          <p:nvPr/>
        </p:nvSpPr>
        <p:spPr>
          <a:xfrm>
            <a:off x="4603725" y="1454230"/>
            <a:ext cx="68126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N:M</a:t>
            </a:r>
            <a:endParaRPr lang="en-US" dirty="0"/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A80ADCE1-F3AB-B184-BCAE-06A120608184}"/>
              </a:ext>
            </a:extLst>
          </p:cNvPr>
          <p:cNvSpPr/>
          <p:nvPr/>
        </p:nvSpPr>
        <p:spPr>
          <a:xfrm>
            <a:off x="8289897" y="3329180"/>
            <a:ext cx="1989827" cy="397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date_publi</a:t>
            </a:r>
            <a:endParaRPr lang="es-MX" dirty="0"/>
          </a:p>
        </p:txBody>
      </p: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4FC67E6E-F6F4-2EA2-BFB9-191F19EF2522}"/>
              </a:ext>
            </a:extLst>
          </p:cNvPr>
          <p:cNvCxnSpPr>
            <a:stCxn id="200" idx="2"/>
            <a:endCxn id="5" idx="3"/>
          </p:cNvCxnSpPr>
          <p:nvPr/>
        </p:nvCxnSpPr>
        <p:spPr>
          <a:xfrm flipH="1" flipV="1">
            <a:off x="7540039" y="2777423"/>
            <a:ext cx="749858" cy="75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4448207" y="7601057"/>
            <a:ext cx="1494784" cy="41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/>
              <a:t>Id </a:t>
            </a:r>
            <a:r>
              <a:rPr lang="es-ES" sz="1350" dirty="0" err="1"/>
              <a:t>publi</a:t>
            </a:r>
            <a:endParaRPr lang="en-US" sz="1350" dirty="0"/>
          </a:p>
        </p:txBody>
      </p:sp>
      <p:cxnSp>
        <p:nvCxnSpPr>
          <p:cNvPr id="36" name="Conector recto 35"/>
          <p:cNvCxnSpPr>
            <a:stCxn id="32" idx="4"/>
            <a:endCxn id="30" idx="2"/>
          </p:cNvCxnSpPr>
          <p:nvPr/>
        </p:nvCxnSpPr>
        <p:spPr>
          <a:xfrm flipH="1" flipV="1">
            <a:off x="2346398" y="6886242"/>
            <a:ext cx="2849201" cy="1130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46B8A2EF-7FAF-0417-6F31-777A990432F8}"/>
              </a:ext>
            </a:extLst>
          </p:cNvPr>
          <p:cNvGrpSpPr/>
          <p:nvPr/>
        </p:nvGrpSpPr>
        <p:grpSpPr>
          <a:xfrm>
            <a:off x="105080" y="1141265"/>
            <a:ext cx="11675822" cy="6073193"/>
            <a:chOff x="532533" y="1458765"/>
            <a:chExt cx="11675822" cy="6073193"/>
          </a:xfrm>
        </p:grpSpPr>
        <p:sp>
          <p:nvSpPr>
            <p:cNvPr id="17" name="Rectángulo 16"/>
            <p:cNvSpPr/>
            <p:nvPr/>
          </p:nvSpPr>
          <p:spPr>
            <a:xfrm>
              <a:off x="2908800" y="2456159"/>
              <a:ext cx="1538151" cy="7445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Administradores</a:t>
              </a:r>
              <a:endParaRPr lang="en-US" sz="1350" dirty="0"/>
            </a:p>
          </p:txBody>
        </p:sp>
        <p:sp>
          <p:nvSpPr>
            <p:cNvPr id="18" name="Rombo 17"/>
            <p:cNvSpPr/>
            <p:nvPr/>
          </p:nvSpPr>
          <p:spPr>
            <a:xfrm>
              <a:off x="3052167" y="3955639"/>
              <a:ext cx="1660615" cy="702945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revisa</a:t>
              </a:r>
              <a:endParaRPr lang="en-US" sz="1350" dirty="0"/>
            </a:p>
          </p:txBody>
        </p:sp>
        <p:cxnSp>
          <p:nvCxnSpPr>
            <p:cNvPr id="19" name="Conector recto 18"/>
            <p:cNvCxnSpPr>
              <a:stCxn id="18" idx="3"/>
              <a:endCxn id="30" idx="1"/>
            </p:cNvCxnSpPr>
            <p:nvPr/>
          </p:nvCxnSpPr>
          <p:spPr>
            <a:xfrm flipH="1">
              <a:off x="2004775" y="4307112"/>
              <a:ext cx="2708007" cy="252433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Conector recto 19"/>
            <p:cNvCxnSpPr>
              <a:stCxn id="17" idx="2"/>
              <a:endCxn id="18" idx="1"/>
            </p:cNvCxnSpPr>
            <p:nvPr/>
          </p:nvCxnSpPr>
          <p:spPr>
            <a:xfrm flipH="1">
              <a:off x="3052167" y="3200742"/>
              <a:ext cx="625709" cy="11063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871185" y="3494826"/>
              <a:ext cx="1397977" cy="51263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contraseña</a:t>
              </a:r>
              <a:endParaRPr lang="en-US" sz="1350" dirty="0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715" y="2603412"/>
              <a:ext cx="1525903" cy="5408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 err="1"/>
                <a:t>Email_admin</a:t>
              </a:r>
              <a:endParaRPr lang="en-US" sz="1350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3201446" y="1458765"/>
              <a:ext cx="1677383" cy="58811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Nombre de usuario</a:t>
              </a:r>
              <a:endParaRPr lang="en-US" sz="1350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1188052" y="1573065"/>
              <a:ext cx="1720745" cy="5389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Id de </a:t>
              </a:r>
              <a:r>
                <a:rPr lang="es-ES" sz="1350" dirty="0" err="1"/>
                <a:t>admin</a:t>
              </a:r>
              <a:endParaRPr lang="en-US" sz="1350" dirty="0"/>
            </a:p>
          </p:txBody>
        </p:sp>
        <p:cxnSp>
          <p:nvCxnSpPr>
            <p:cNvPr id="25" name="Conector recto 24"/>
            <p:cNvCxnSpPr>
              <a:stCxn id="23" idx="4"/>
            </p:cNvCxnSpPr>
            <p:nvPr/>
          </p:nvCxnSpPr>
          <p:spPr>
            <a:xfrm flipH="1">
              <a:off x="4025062" y="2046876"/>
              <a:ext cx="15076" cy="504067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Conector recto 25"/>
            <p:cNvCxnSpPr>
              <a:stCxn id="24" idx="4"/>
            </p:cNvCxnSpPr>
            <p:nvPr/>
          </p:nvCxnSpPr>
          <p:spPr>
            <a:xfrm>
              <a:off x="2048425" y="2112059"/>
              <a:ext cx="860372" cy="316194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 flipV="1">
              <a:off x="1641918" y="3144288"/>
              <a:ext cx="1293273" cy="54963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Conector recto 27"/>
            <p:cNvCxnSpPr>
              <a:stCxn id="22" idx="6"/>
              <a:endCxn id="17" idx="1"/>
            </p:cNvCxnSpPr>
            <p:nvPr/>
          </p:nvCxnSpPr>
          <p:spPr>
            <a:xfrm flipV="1">
              <a:off x="2105618" y="2828451"/>
              <a:ext cx="803182" cy="4539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Rectángulo 29"/>
            <p:cNvSpPr/>
            <p:nvPr/>
          </p:nvSpPr>
          <p:spPr>
            <a:xfrm>
              <a:off x="2004775" y="6459159"/>
              <a:ext cx="1538151" cy="7445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Publicaciones reportadas</a:t>
              </a:r>
              <a:endParaRPr lang="en-US" sz="1350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4745149" y="7108638"/>
              <a:ext cx="1392200" cy="4233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Contenido </a:t>
              </a:r>
              <a:r>
                <a:rPr lang="es-ES" sz="1350" dirty="0" err="1"/>
                <a:t>multi</a:t>
              </a:r>
              <a:endParaRPr lang="en-US" sz="1350" dirty="0"/>
            </a:p>
          </p:txBody>
        </p:sp>
        <p:cxnSp>
          <p:nvCxnSpPr>
            <p:cNvPr id="39" name="Conector recto 38"/>
            <p:cNvCxnSpPr>
              <a:stCxn id="35" idx="0"/>
              <a:endCxn id="30" idx="3"/>
            </p:cNvCxnSpPr>
            <p:nvPr/>
          </p:nvCxnSpPr>
          <p:spPr>
            <a:xfrm flipH="1" flipV="1">
              <a:off x="3542926" y="6831451"/>
              <a:ext cx="1898323" cy="277187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5181377" y="6397792"/>
              <a:ext cx="1523227" cy="6483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estado</a:t>
              </a:r>
              <a:endParaRPr lang="en-US" dirty="0"/>
            </a:p>
          </p:txBody>
        </p:sp>
        <p:cxnSp>
          <p:nvCxnSpPr>
            <p:cNvPr id="42" name="Conector recto 41"/>
            <p:cNvCxnSpPr>
              <a:stCxn id="30" idx="3"/>
              <a:endCxn id="41" idx="2"/>
            </p:cNvCxnSpPr>
            <p:nvPr/>
          </p:nvCxnSpPr>
          <p:spPr>
            <a:xfrm flipV="1">
              <a:off x="3542926" y="6721949"/>
              <a:ext cx="1638451" cy="109502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4991100" y="5295900"/>
              <a:ext cx="15621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Id_report</a:t>
              </a:r>
              <a:endParaRPr lang="en-US" dirty="0"/>
            </a:p>
          </p:txBody>
        </p:sp>
        <p:cxnSp>
          <p:nvCxnSpPr>
            <p:cNvPr id="55" name="Conector recto 54"/>
            <p:cNvCxnSpPr>
              <a:stCxn id="30" idx="0"/>
              <a:endCxn id="53" idx="2"/>
            </p:cNvCxnSpPr>
            <p:nvPr/>
          </p:nvCxnSpPr>
          <p:spPr>
            <a:xfrm flipV="1">
              <a:off x="2773851" y="5562600"/>
              <a:ext cx="2217249" cy="8965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6" name="Rectángulo 55"/>
            <p:cNvSpPr/>
            <p:nvPr/>
          </p:nvSpPr>
          <p:spPr>
            <a:xfrm>
              <a:off x="8279343" y="2034967"/>
              <a:ext cx="1538151" cy="7445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Usuarios reportados</a:t>
              </a:r>
              <a:endParaRPr lang="en-US" sz="1350" dirty="0"/>
            </a:p>
          </p:txBody>
        </p:sp>
        <p:sp>
          <p:nvSpPr>
            <p:cNvPr id="58" name="Elipse 57"/>
            <p:cNvSpPr/>
            <p:nvPr/>
          </p:nvSpPr>
          <p:spPr>
            <a:xfrm>
              <a:off x="7495344" y="4824486"/>
              <a:ext cx="1853609" cy="42007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Id de usuarios</a:t>
              </a:r>
              <a:endParaRPr lang="en-US" sz="1350" dirty="0"/>
            </a:p>
          </p:txBody>
        </p:sp>
        <p:sp>
          <p:nvSpPr>
            <p:cNvPr id="59" name="Elipse 58"/>
            <p:cNvSpPr/>
            <p:nvPr/>
          </p:nvSpPr>
          <p:spPr>
            <a:xfrm>
              <a:off x="8620716" y="5294069"/>
              <a:ext cx="1853609" cy="42007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correo</a:t>
              </a:r>
              <a:endParaRPr lang="en-US" sz="1350" dirty="0"/>
            </a:p>
          </p:txBody>
        </p:sp>
        <p:cxnSp>
          <p:nvCxnSpPr>
            <p:cNvPr id="63" name="Conector recto 62"/>
            <p:cNvCxnSpPr>
              <a:stCxn id="59" idx="0"/>
              <a:endCxn id="56" idx="2"/>
            </p:cNvCxnSpPr>
            <p:nvPr/>
          </p:nvCxnSpPr>
          <p:spPr>
            <a:xfrm flipH="1" flipV="1">
              <a:off x="9048419" y="2779550"/>
              <a:ext cx="499102" cy="25145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Conector recto 63"/>
            <p:cNvCxnSpPr>
              <a:stCxn id="58" idx="0"/>
              <a:endCxn id="56" idx="2"/>
            </p:cNvCxnSpPr>
            <p:nvPr/>
          </p:nvCxnSpPr>
          <p:spPr>
            <a:xfrm flipV="1">
              <a:off x="8422149" y="2779550"/>
              <a:ext cx="626270" cy="204493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Elipse 75"/>
            <p:cNvSpPr/>
            <p:nvPr/>
          </p:nvSpPr>
          <p:spPr>
            <a:xfrm>
              <a:off x="6869075" y="4365427"/>
              <a:ext cx="1853609" cy="42007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ESTADO</a:t>
              </a:r>
              <a:endParaRPr lang="en-US" sz="1350" dirty="0"/>
            </a:p>
          </p:txBody>
        </p:sp>
        <p:cxnSp>
          <p:nvCxnSpPr>
            <p:cNvPr id="77" name="Conector recto 76"/>
            <p:cNvCxnSpPr>
              <a:stCxn id="76" idx="0"/>
              <a:endCxn id="56" idx="2"/>
            </p:cNvCxnSpPr>
            <p:nvPr/>
          </p:nvCxnSpPr>
          <p:spPr>
            <a:xfrm flipV="1">
              <a:off x="7795880" y="2779550"/>
              <a:ext cx="1252539" cy="1585877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Rombo 82"/>
            <p:cNvSpPr/>
            <p:nvPr/>
          </p:nvSpPr>
          <p:spPr>
            <a:xfrm>
              <a:off x="5672425" y="2590836"/>
              <a:ext cx="1660615" cy="702945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revisa</a:t>
              </a:r>
              <a:endParaRPr lang="en-US" sz="1350" dirty="0"/>
            </a:p>
          </p:txBody>
        </p:sp>
        <p:cxnSp>
          <p:nvCxnSpPr>
            <p:cNvPr id="85" name="Conector recto 84"/>
            <p:cNvCxnSpPr>
              <a:stCxn id="17" idx="3"/>
              <a:endCxn id="83" idx="1"/>
            </p:cNvCxnSpPr>
            <p:nvPr/>
          </p:nvCxnSpPr>
          <p:spPr>
            <a:xfrm>
              <a:off x="4446951" y="2828451"/>
              <a:ext cx="1225474" cy="11385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Conector recto 86"/>
            <p:cNvCxnSpPr>
              <a:stCxn id="83" idx="3"/>
              <a:endCxn id="56" idx="1"/>
            </p:cNvCxnSpPr>
            <p:nvPr/>
          </p:nvCxnSpPr>
          <p:spPr>
            <a:xfrm flipV="1">
              <a:off x="7333040" y="2407259"/>
              <a:ext cx="946303" cy="535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Elipse 90"/>
            <p:cNvSpPr/>
            <p:nvPr/>
          </p:nvSpPr>
          <p:spPr>
            <a:xfrm>
              <a:off x="6222724" y="3847297"/>
              <a:ext cx="2256099" cy="40720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Id_reportuser</a:t>
              </a:r>
              <a:endParaRPr lang="en-US" dirty="0"/>
            </a:p>
          </p:txBody>
        </p:sp>
        <p:cxnSp>
          <p:nvCxnSpPr>
            <p:cNvPr id="92" name="Conector recto 91"/>
            <p:cNvCxnSpPr>
              <a:stCxn id="91" idx="0"/>
              <a:endCxn id="56" idx="2"/>
            </p:cNvCxnSpPr>
            <p:nvPr/>
          </p:nvCxnSpPr>
          <p:spPr>
            <a:xfrm flipV="1">
              <a:off x="7350774" y="2779550"/>
              <a:ext cx="1697645" cy="1067747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6" name="Elipse 95"/>
            <p:cNvSpPr/>
            <p:nvPr/>
          </p:nvSpPr>
          <p:spPr>
            <a:xfrm>
              <a:off x="579715" y="5195669"/>
              <a:ext cx="1697937" cy="48179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Fecha </a:t>
              </a:r>
              <a:r>
                <a:rPr lang="es-ES" dirty="0" err="1"/>
                <a:t>revision</a:t>
              </a:r>
              <a:endParaRPr lang="en-US" dirty="0"/>
            </a:p>
          </p:txBody>
        </p:sp>
        <p:sp>
          <p:nvSpPr>
            <p:cNvPr id="97" name="Elipse 96"/>
            <p:cNvSpPr/>
            <p:nvPr/>
          </p:nvSpPr>
          <p:spPr>
            <a:xfrm>
              <a:off x="532533" y="5860092"/>
              <a:ext cx="1691372" cy="45355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Fecha ingreso</a:t>
              </a:r>
              <a:endParaRPr lang="en-US" dirty="0"/>
            </a:p>
          </p:txBody>
        </p:sp>
        <p:sp>
          <p:nvSpPr>
            <p:cNvPr id="99" name="Elipse 98"/>
            <p:cNvSpPr/>
            <p:nvPr/>
          </p:nvSpPr>
          <p:spPr>
            <a:xfrm>
              <a:off x="10031896" y="3467142"/>
              <a:ext cx="2176459" cy="56508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Fecha </a:t>
              </a:r>
              <a:r>
                <a:rPr lang="es-ES" dirty="0" err="1"/>
                <a:t>ingresouser</a:t>
              </a:r>
              <a:endParaRPr lang="en-US" dirty="0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9857833" y="4352727"/>
              <a:ext cx="2184907" cy="6002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Fecha </a:t>
              </a:r>
              <a:r>
                <a:rPr lang="es-ES" dirty="0" err="1"/>
                <a:t>revisionuser</a:t>
              </a:r>
              <a:endParaRPr lang="en-US" dirty="0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10354746" y="2990702"/>
              <a:ext cx="1853609" cy="42007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350" dirty="0"/>
                <a:t>Id de usuarios</a:t>
              </a:r>
              <a:endParaRPr lang="en-US" sz="1350" dirty="0"/>
            </a:p>
          </p:txBody>
        </p:sp>
        <p:cxnSp>
          <p:nvCxnSpPr>
            <p:cNvPr id="107" name="Conector recto 106"/>
            <p:cNvCxnSpPr>
              <a:stCxn id="105" idx="0"/>
              <a:endCxn id="56" idx="3"/>
            </p:cNvCxnSpPr>
            <p:nvPr/>
          </p:nvCxnSpPr>
          <p:spPr>
            <a:xfrm flipH="1" flipV="1">
              <a:off x="9817494" y="2407259"/>
              <a:ext cx="1464057" cy="583443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7789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40C45-76E8-26EF-4E37-481F9176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actividades</a:t>
            </a:r>
          </a:p>
        </p:txBody>
      </p:sp>
    </p:spTree>
    <p:extLst>
      <p:ext uri="{BB962C8B-B14F-4D97-AF65-F5344CB8AC3E}">
        <p14:creationId xmlns:p14="http://schemas.microsoft.com/office/powerpoint/2010/main" val="310785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211</TotalTime>
  <Words>487</Words>
  <Application>Microsoft Office PowerPoint</Application>
  <PresentationFormat>Personalizado</PresentationFormat>
  <Paragraphs>99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Celestial</vt:lpstr>
      <vt:lpstr>DOCUMENTACIÓN CHAOS TECHNOLOGIE</vt:lpstr>
      <vt:lpstr>Regla de negocio</vt:lpstr>
      <vt:lpstr>Requerimientos funcionales</vt:lpstr>
      <vt:lpstr>Requerimientos no funcionales</vt:lpstr>
      <vt:lpstr>Diagrama casos de uso</vt:lpstr>
      <vt:lpstr>ESPECIFICACION CASOS DE USO</vt:lpstr>
      <vt:lpstr>Presentación de PowerPoint</vt:lpstr>
      <vt:lpstr>Presentación de PowerPoint</vt:lpstr>
      <vt:lpstr>DIAGRAMA DE actividades</vt:lpstr>
      <vt:lpstr>DIAGRAMA DE SECUENCIAS</vt:lpstr>
      <vt:lpstr>MAPA DE NAVEGACION</vt:lpstr>
      <vt:lpstr>MAPA DE NAVEGACION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Jesus Angel Fuentes Jarquin</cp:lastModifiedBy>
  <cp:revision>14</cp:revision>
  <dcterms:created xsi:type="dcterms:W3CDTF">2022-05-09T17:34:54Z</dcterms:created>
  <dcterms:modified xsi:type="dcterms:W3CDTF">2022-05-17T04:26:46Z</dcterms:modified>
</cp:coreProperties>
</file>