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037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71A-E353-412A-BF60-5A08F3EB704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FD20-8BDD-4519-8B38-021A2E6051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1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71A-E353-412A-BF60-5A08F3EB704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FD20-8BDD-4519-8B38-021A2E6051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71A-E353-412A-BF60-5A08F3EB704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FD20-8BDD-4519-8B38-021A2E6051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0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71A-E353-412A-BF60-5A08F3EB704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FD20-8BDD-4519-8B38-021A2E6051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1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71A-E353-412A-BF60-5A08F3EB704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FD20-8BDD-4519-8B38-021A2E6051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6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71A-E353-412A-BF60-5A08F3EB704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FD20-8BDD-4519-8B38-021A2E6051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2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71A-E353-412A-BF60-5A08F3EB704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FD20-8BDD-4519-8B38-021A2E6051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7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71A-E353-412A-BF60-5A08F3EB704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FD20-8BDD-4519-8B38-021A2E6051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3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71A-E353-412A-BF60-5A08F3EB704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FD20-8BDD-4519-8B38-021A2E6051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4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71A-E353-412A-BF60-5A08F3EB704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FD20-8BDD-4519-8B38-021A2E6051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9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71A-E353-412A-BF60-5A08F3EB704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FD20-8BDD-4519-8B38-021A2E6051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3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6571A-E353-412A-BF60-5A08F3EB704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6FD20-8BDD-4519-8B38-021A2E6051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760723"/>
              </p:ext>
            </p:extLst>
          </p:nvPr>
        </p:nvGraphicFramePr>
        <p:xfrm>
          <a:off x="625098" y="1001795"/>
          <a:ext cx="1420679" cy="1532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679">
                  <a:extLst>
                    <a:ext uri="{9D8B030D-6E8A-4147-A177-3AD203B41FA5}">
                      <a16:colId xmlns:a16="http://schemas.microsoft.com/office/drawing/2014/main" val="2829738280"/>
                    </a:ext>
                  </a:extLst>
                </a:gridCol>
              </a:tblGrid>
              <a:tr h="306436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Administradores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937396"/>
                  </a:ext>
                </a:extLst>
              </a:tr>
              <a:tr h="306436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Nombre de usuario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674028"/>
                  </a:ext>
                </a:extLst>
              </a:tr>
              <a:tr h="306436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Id de </a:t>
                      </a:r>
                      <a:r>
                        <a:rPr lang="es-ES" sz="1200" dirty="0" err="1" smtClean="0"/>
                        <a:t>admin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923721"/>
                  </a:ext>
                </a:extLst>
              </a:tr>
              <a:tr h="306436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Correo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036600"/>
                  </a:ext>
                </a:extLst>
              </a:tr>
              <a:tr h="306436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contraseña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169436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669384"/>
              </p:ext>
            </p:extLst>
          </p:nvPr>
        </p:nvGraphicFramePr>
        <p:xfrm>
          <a:off x="5145439" y="730574"/>
          <a:ext cx="1255362" cy="1950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362">
                  <a:extLst>
                    <a:ext uri="{9D8B030D-6E8A-4147-A177-3AD203B41FA5}">
                      <a16:colId xmlns:a16="http://schemas.microsoft.com/office/drawing/2014/main" val="3441432991"/>
                    </a:ext>
                  </a:extLst>
                </a:gridCol>
              </a:tblGrid>
              <a:tr h="390127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Publicaciones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253533"/>
                  </a:ext>
                </a:extLst>
              </a:tr>
              <a:tr h="390127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Id de </a:t>
                      </a:r>
                      <a:r>
                        <a:rPr lang="es-ES" sz="1200" dirty="0" err="1" smtClean="0"/>
                        <a:t>publi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713880"/>
                  </a:ext>
                </a:extLst>
              </a:tr>
              <a:tr h="390127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Comentario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623736"/>
                  </a:ext>
                </a:extLst>
              </a:tr>
              <a:tr h="390127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Reacciones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897006"/>
                  </a:ext>
                </a:extLst>
              </a:tr>
              <a:tr h="390127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Contenido </a:t>
                      </a:r>
                      <a:r>
                        <a:rPr lang="es-ES" sz="1200" dirty="0" err="1" smtClean="0"/>
                        <a:t>multi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972804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702942"/>
              </p:ext>
            </p:extLst>
          </p:nvPr>
        </p:nvGraphicFramePr>
        <p:xfrm>
          <a:off x="2882685" y="3052093"/>
          <a:ext cx="1332853" cy="2469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853">
                  <a:extLst>
                    <a:ext uri="{9D8B030D-6E8A-4147-A177-3AD203B41FA5}">
                      <a16:colId xmlns:a16="http://schemas.microsoft.com/office/drawing/2014/main" val="4041180611"/>
                    </a:ext>
                  </a:extLst>
                </a:gridCol>
              </a:tblGrid>
              <a:tr h="287467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Usuarios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548067"/>
                  </a:ext>
                </a:extLst>
              </a:tr>
              <a:tr h="287467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Estado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938106"/>
                  </a:ext>
                </a:extLst>
              </a:tr>
              <a:tr h="287467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Id de usuarios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05421"/>
                  </a:ext>
                </a:extLst>
              </a:tr>
              <a:tr h="287467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Nombre de usuarios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47773"/>
                  </a:ext>
                </a:extLst>
              </a:tr>
              <a:tr h="287467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Amigos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899082"/>
                  </a:ext>
                </a:extLst>
              </a:tr>
              <a:tr h="287467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contraseñas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33662"/>
                  </a:ext>
                </a:extLst>
              </a:tr>
              <a:tr h="287467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Perfil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info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191580"/>
                  </a:ext>
                </a:extLst>
              </a:tr>
              <a:tr h="287467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correo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650538"/>
                  </a:ext>
                </a:extLst>
              </a:tr>
            </a:tbl>
          </a:graphicData>
        </a:graphic>
      </p:graphicFrame>
      <p:cxnSp>
        <p:nvCxnSpPr>
          <p:cNvPr id="8" name="Conector recto 7"/>
          <p:cNvCxnSpPr>
            <a:stCxn id="4" idx="3"/>
          </p:cNvCxnSpPr>
          <p:nvPr/>
        </p:nvCxnSpPr>
        <p:spPr>
          <a:xfrm flipV="1">
            <a:off x="2045777" y="1767884"/>
            <a:ext cx="8369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354722"/>
              </p:ext>
            </p:extLst>
          </p:nvPr>
        </p:nvGraphicFramePr>
        <p:xfrm>
          <a:off x="2882685" y="1034945"/>
          <a:ext cx="1162373" cy="1346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373">
                  <a:extLst>
                    <a:ext uri="{9D8B030D-6E8A-4147-A177-3AD203B41FA5}">
                      <a16:colId xmlns:a16="http://schemas.microsoft.com/office/drawing/2014/main" val="727357339"/>
                    </a:ext>
                  </a:extLst>
                </a:gridCol>
              </a:tblGrid>
              <a:tr h="448734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Manipula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349786"/>
                  </a:ext>
                </a:extLst>
              </a:tr>
              <a:tr h="448734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Id de </a:t>
                      </a:r>
                      <a:r>
                        <a:rPr lang="es-ES" sz="1200" dirty="0" err="1" smtClean="0"/>
                        <a:t>admin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45659"/>
                  </a:ext>
                </a:extLst>
              </a:tr>
              <a:tr h="448734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Id de </a:t>
                      </a:r>
                      <a:r>
                        <a:rPr lang="es-ES" sz="1200" dirty="0" err="1" smtClean="0"/>
                        <a:t>publi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442365"/>
                  </a:ext>
                </a:extLst>
              </a:tr>
            </a:tbl>
          </a:graphicData>
        </a:graphic>
      </p:graphicFrame>
      <p:cxnSp>
        <p:nvCxnSpPr>
          <p:cNvPr id="13" name="Conector recto 12"/>
          <p:cNvCxnSpPr>
            <a:stCxn id="5" idx="1"/>
            <a:endCxn id="11" idx="3"/>
          </p:cNvCxnSpPr>
          <p:nvPr/>
        </p:nvCxnSpPr>
        <p:spPr>
          <a:xfrm flipH="1">
            <a:off x="4045058" y="1705891"/>
            <a:ext cx="1100381" cy="2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470073"/>
              </p:ext>
            </p:extLst>
          </p:nvPr>
        </p:nvGraphicFramePr>
        <p:xfrm>
          <a:off x="4559086" y="4995580"/>
          <a:ext cx="117270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705">
                  <a:extLst>
                    <a:ext uri="{9D8B030D-6E8A-4147-A177-3AD203B41FA5}">
                      <a16:colId xmlns:a16="http://schemas.microsoft.com/office/drawing/2014/main" val="6365689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Amigos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2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Id de usuario (amigos)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170471"/>
                  </a:ext>
                </a:extLst>
              </a:tr>
            </a:tbl>
          </a:graphicData>
        </a:graphic>
      </p:graphicFrame>
      <p:cxnSp>
        <p:nvCxnSpPr>
          <p:cNvPr id="26" name="Conector angular 25"/>
          <p:cNvCxnSpPr>
            <a:endCxn id="24" idx="0"/>
          </p:cNvCxnSpPr>
          <p:nvPr/>
        </p:nvCxnSpPr>
        <p:spPr>
          <a:xfrm>
            <a:off x="4215540" y="4463515"/>
            <a:ext cx="929898" cy="5320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744752"/>
              </p:ext>
            </p:extLst>
          </p:nvPr>
        </p:nvGraphicFramePr>
        <p:xfrm>
          <a:off x="813662" y="4922122"/>
          <a:ext cx="1172705" cy="1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705">
                  <a:extLst>
                    <a:ext uri="{9D8B030D-6E8A-4147-A177-3AD203B41FA5}">
                      <a16:colId xmlns:a16="http://schemas.microsoft.com/office/drawing/2014/main" val="6365689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Perfil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info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2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contactos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170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 err="1" smtClean="0"/>
                        <a:t>Info</a:t>
                      </a:r>
                      <a:r>
                        <a:rPr lang="es-ES" sz="1200" dirty="0" smtClean="0"/>
                        <a:t> personal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588930"/>
                  </a:ext>
                </a:extLst>
              </a:tr>
            </a:tbl>
          </a:graphicData>
        </a:graphic>
      </p:graphicFrame>
      <p:cxnSp>
        <p:nvCxnSpPr>
          <p:cNvPr id="31" name="Conector angular 30"/>
          <p:cNvCxnSpPr>
            <a:stCxn id="29" idx="0"/>
          </p:cNvCxnSpPr>
          <p:nvPr/>
        </p:nvCxnSpPr>
        <p:spPr>
          <a:xfrm rot="16200000" flipH="1">
            <a:off x="2045188" y="4276947"/>
            <a:ext cx="192319" cy="1482668"/>
          </a:xfrm>
          <a:prstGeom prst="bentConnector4">
            <a:avLst>
              <a:gd name="adj1" fmla="val -118865"/>
              <a:gd name="adj2" fmla="val 697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angular 34"/>
          <p:cNvCxnSpPr>
            <a:endCxn id="5" idx="3"/>
          </p:cNvCxnSpPr>
          <p:nvPr/>
        </p:nvCxnSpPr>
        <p:spPr>
          <a:xfrm flipV="1">
            <a:off x="3463871" y="1705891"/>
            <a:ext cx="2936930" cy="1346202"/>
          </a:xfrm>
          <a:prstGeom prst="bentConnector3">
            <a:avLst>
              <a:gd name="adj1" fmla="val 1077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70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139817"/>
              </p:ext>
            </p:extLst>
          </p:nvPr>
        </p:nvGraphicFramePr>
        <p:xfrm>
          <a:off x="625098" y="1001795"/>
          <a:ext cx="1420679" cy="1532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679">
                  <a:extLst>
                    <a:ext uri="{9D8B030D-6E8A-4147-A177-3AD203B41FA5}">
                      <a16:colId xmlns:a16="http://schemas.microsoft.com/office/drawing/2014/main" val="2829738280"/>
                    </a:ext>
                  </a:extLst>
                </a:gridCol>
              </a:tblGrid>
              <a:tr h="306436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Administradores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937396"/>
                  </a:ext>
                </a:extLst>
              </a:tr>
              <a:tr h="306436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Nombre de usuario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674028"/>
                  </a:ext>
                </a:extLst>
              </a:tr>
              <a:tr h="306436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Id de </a:t>
                      </a:r>
                      <a:r>
                        <a:rPr lang="es-ES" sz="1200" dirty="0" err="1" smtClean="0"/>
                        <a:t>admin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923721"/>
                  </a:ext>
                </a:extLst>
              </a:tr>
              <a:tr h="306436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Correo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036600"/>
                  </a:ext>
                </a:extLst>
              </a:tr>
              <a:tr h="306436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contraseña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169436"/>
                  </a:ext>
                </a:extLst>
              </a:tr>
            </a:tbl>
          </a:graphicData>
        </a:graphic>
      </p:graphicFrame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977943"/>
              </p:ext>
            </p:extLst>
          </p:nvPr>
        </p:nvGraphicFramePr>
        <p:xfrm>
          <a:off x="5145439" y="730574"/>
          <a:ext cx="1255362" cy="1950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362">
                  <a:extLst>
                    <a:ext uri="{9D8B030D-6E8A-4147-A177-3AD203B41FA5}">
                      <a16:colId xmlns:a16="http://schemas.microsoft.com/office/drawing/2014/main" val="3441432991"/>
                    </a:ext>
                  </a:extLst>
                </a:gridCol>
              </a:tblGrid>
              <a:tr h="390127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Publicaciones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253533"/>
                  </a:ext>
                </a:extLst>
              </a:tr>
              <a:tr h="390127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Id de </a:t>
                      </a:r>
                      <a:r>
                        <a:rPr lang="es-ES" sz="1200" dirty="0" err="1" smtClean="0"/>
                        <a:t>publi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713880"/>
                  </a:ext>
                </a:extLst>
              </a:tr>
              <a:tr h="390127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Comentario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623736"/>
                  </a:ext>
                </a:extLst>
              </a:tr>
              <a:tr h="390127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Reacciones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897006"/>
                  </a:ext>
                </a:extLst>
              </a:tr>
              <a:tr h="390127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Contenido </a:t>
                      </a:r>
                      <a:r>
                        <a:rPr lang="es-ES" sz="1200" dirty="0" err="1" smtClean="0"/>
                        <a:t>multi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972804"/>
                  </a:ext>
                </a:extLst>
              </a:tr>
            </a:tbl>
          </a:graphicData>
        </a:graphic>
      </p:graphicFrame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812345"/>
              </p:ext>
            </p:extLst>
          </p:nvPr>
        </p:nvGraphicFramePr>
        <p:xfrm>
          <a:off x="2882685" y="3052093"/>
          <a:ext cx="1332853" cy="2469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853">
                  <a:extLst>
                    <a:ext uri="{9D8B030D-6E8A-4147-A177-3AD203B41FA5}">
                      <a16:colId xmlns:a16="http://schemas.microsoft.com/office/drawing/2014/main" val="4041180611"/>
                    </a:ext>
                  </a:extLst>
                </a:gridCol>
              </a:tblGrid>
              <a:tr h="287467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Usuarios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548067"/>
                  </a:ext>
                </a:extLst>
              </a:tr>
              <a:tr h="287467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Estado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938106"/>
                  </a:ext>
                </a:extLst>
              </a:tr>
              <a:tr h="287467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Id de usuarios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05421"/>
                  </a:ext>
                </a:extLst>
              </a:tr>
              <a:tr h="287467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Nombre de usuarios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47773"/>
                  </a:ext>
                </a:extLst>
              </a:tr>
              <a:tr h="287467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Amigos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899082"/>
                  </a:ext>
                </a:extLst>
              </a:tr>
              <a:tr h="287467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contraseñas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33662"/>
                  </a:ext>
                </a:extLst>
              </a:tr>
              <a:tr h="287467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Perfil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info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191580"/>
                  </a:ext>
                </a:extLst>
              </a:tr>
              <a:tr h="287467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correo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650538"/>
                  </a:ext>
                </a:extLst>
              </a:tr>
            </a:tbl>
          </a:graphicData>
        </a:graphic>
      </p:graphicFrame>
      <p:cxnSp>
        <p:nvCxnSpPr>
          <p:cNvPr id="18" name="Conector recto 17"/>
          <p:cNvCxnSpPr>
            <a:stCxn id="15" idx="3"/>
          </p:cNvCxnSpPr>
          <p:nvPr/>
        </p:nvCxnSpPr>
        <p:spPr>
          <a:xfrm flipV="1">
            <a:off x="2045777" y="1767884"/>
            <a:ext cx="8369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730458"/>
              </p:ext>
            </p:extLst>
          </p:nvPr>
        </p:nvGraphicFramePr>
        <p:xfrm>
          <a:off x="2882685" y="1034945"/>
          <a:ext cx="1162373" cy="1346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373">
                  <a:extLst>
                    <a:ext uri="{9D8B030D-6E8A-4147-A177-3AD203B41FA5}">
                      <a16:colId xmlns:a16="http://schemas.microsoft.com/office/drawing/2014/main" val="727357339"/>
                    </a:ext>
                  </a:extLst>
                </a:gridCol>
              </a:tblGrid>
              <a:tr h="448734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Manipula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349786"/>
                  </a:ext>
                </a:extLst>
              </a:tr>
              <a:tr h="448734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Id de </a:t>
                      </a:r>
                      <a:r>
                        <a:rPr lang="es-ES" sz="1200" dirty="0" err="1" smtClean="0"/>
                        <a:t>admin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45659"/>
                  </a:ext>
                </a:extLst>
              </a:tr>
              <a:tr h="448734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Id de </a:t>
                      </a:r>
                      <a:r>
                        <a:rPr lang="es-ES" sz="1200" dirty="0" err="1" smtClean="0"/>
                        <a:t>publi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442365"/>
                  </a:ext>
                </a:extLst>
              </a:tr>
            </a:tbl>
          </a:graphicData>
        </a:graphic>
      </p:graphicFrame>
      <p:cxnSp>
        <p:nvCxnSpPr>
          <p:cNvPr id="20" name="Conector recto 19"/>
          <p:cNvCxnSpPr>
            <a:stCxn id="16" idx="1"/>
            <a:endCxn id="19" idx="3"/>
          </p:cNvCxnSpPr>
          <p:nvPr/>
        </p:nvCxnSpPr>
        <p:spPr>
          <a:xfrm flipH="1">
            <a:off x="4045058" y="1705891"/>
            <a:ext cx="1100381" cy="2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290648"/>
              </p:ext>
            </p:extLst>
          </p:nvPr>
        </p:nvGraphicFramePr>
        <p:xfrm>
          <a:off x="4559086" y="4995580"/>
          <a:ext cx="117270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705">
                  <a:extLst>
                    <a:ext uri="{9D8B030D-6E8A-4147-A177-3AD203B41FA5}">
                      <a16:colId xmlns:a16="http://schemas.microsoft.com/office/drawing/2014/main" val="6365689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Amigos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2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Id de usuario (amigos)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170471"/>
                  </a:ext>
                </a:extLst>
              </a:tr>
            </a:tbl>
          </a:graphicData>
        </a:graphic>
      </p:graphicFrame>
      <p:cxnSp>
        <p:nvCxnSpPr>
          <p:cNvPr id="22" name="Conector angular 21"/>
          <p:cNvCxnSpPr>
            <a:endCxn id="21" idx="0"/>
          </p:cNvCxnSpPr>
          <p:nvPr/>
        </p:nvCxnSpPr>
        <p:spPr>
          <a:xfrm>
            <a:off x="4215540" y="4463515"/>
            <a:ext cx="929898" cy="5320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515864"/>
              </p:ext>
            </p:extLst>
          </p:nvPr>
        </p:nvGraphicFramePr>
        <p:xfrm>
          <a:off x="813662" y="4922122"/>
          <a:ext cx="1172705" cy="1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705">
                  <a:extLst>
                    <a:ext uri="{9D8B030D-6E8A-4147-A177-3AD203B41FA5}">
                      <a16:colId xmlns:a16="http://schemas.microsoft.com/office/drawing/2014/main" val="6365689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Perfil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info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2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contactos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170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 err="1" smtClean="0"/>
                        <a:t>Info</a:t>
                      </a:r>
                      <a:r>
                        <a:rPr lang="es-ES" sz="1200" dirty="0" smtClean="0"/>
                        <a:t> personal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588930"/>
                  </a:ext>
                </a:extLst>
              </a:tr>
            </a:tbl>
          </a:graphicData>
        </a:graphic>
      </p:graphicFrame>
      <p:cxnSp>
        <p:nvCxnSpPr>
          <p:cNvPr id="24" name="Conector angular 23"/>
          <p:cNvCxnSpPr>
            <a:stCxn id="23" idx="0"/>
          </p:cNvCxnSpPr>
          <p:nvPr/>
        </p:nvCxnSpPr>
        <p:spPr>
          <a:xfrm rot="16200000" flipH="1">
            <a:off x="2045188" y="4276947"/>
            <a:ext cx="192319" cy="1482668"/>
          </a:xfrm>
          <a:prstGeom prst="bentConnector4">
            <a:avLst>
              <a:gd name="adj1" fmla="val -118865"/>
              <a:gd name="adj2" fmla="val 697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r 24"/>
          <p:cNvCxnSpPr>
            <a:endCxn id="16" idx="3"/>
          </p:cNvCxnSpPr>
          <p:nvPr/>
        </p:nvCxnSpPr>
        <p:spPr>
          <a:xfrm flipV="1">
            <a:off x="3463871" y="1705891"/>
            <a:ext cx="2936930" cy="1346202"/>
          </a:xfrm>
          <a:prstGeom prst="bentConnector3">
            <a:avLst>
              <a:gd name="adj1" fmla="val 1077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075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98</Words>
  <Application>Microsoft Office PowerPoint</Application>
  <PresentationFormat>Presentación en pantalla (4:3)</PresentationFormat>
  <Paragraphs>52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</dc:creator>
  <cp:lastModifiedBy>Alumno</cp:lastModifiedBy>
  <cp:revision>3</cp:revision>
  <dcterms:created xsi:type="dcterms:W3CDTF">2022-05-09T18:20:34Z</dcterms:created>
  <dcterms:modified xsi:type="dcterms:W3CDTF">2022-05-09T18:44:38Z</dcterms:modified>
</cp:coreProperties>
</file>