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9" r:id="rId2"/>
    <p:sldId id="260" r:id="rId3"/>
    <p:sldId id="261" r:id="rId4"/>
    <p:sldId id="262" r:id="rId5"/>
    <p:sldId id="263" r:id="rId6"/>
    <p:sldId id="264" r:id="rId7"/>
    <p:sldId id="256" r:id="rId8"/>
    <p:sldId id="270" r:id="rId9"/>
    <p:sldId id="266" r:id="rId10"/>
    <p:sldId id="267" r:id="rId11"/>
    <p:sldId id="268" r:id="rId12"/>
    <p:sldId id="269" r:id="rId13"/>
  </p:sldIdLst>
  <p:sldSz cx="12239625" cy="7920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90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2197" cy="7920038"/>
          </a:xfrm>
          <a:prstGeom prst="rect">
            <a:avLst/>
          </a:prstGeom>
        </p:spPr>
      </p:pic>
      <p:sp>
        <p:nvSpPr>
          <p:cNvPr id="2" name="Title 1"/>
          <p:cNvSpPr>
            <a:spLocks noGrp="1"/>
          </p:cNvSpPr>
          <p:nvPr>
            <p:ph type="ctrTitle"/>
          </p:nvPr>
        </p:nvSpPr>
        <p:spPr>
          <a:xfrm>
            <a:off x="3672922" y="2268456"/>
            <a:ext cx="7648732" cy="2796455"/>
          </a:xfrm>
        </p:spPr>
        <p:txBody>
          <a:bodyPr anchor="b">
            <a:normAutofit/>
          </a:bodyPr>
          <a:lstStyle>
            <a:lvl1pPr algn="r">
              <a:defRPr sz="5082">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672922" y="5064914"/>
            <a:ext cx="7648732" cy="1623119"/>
          </a:xfrm>
        </p:spPr>
        <p:txBody>
          <a:bodyPr anchor="t">
            <a:normAutofit/>
          </a:bodyPr>
          <a:lstStyle>
            <a:lvl1pPr marL="0" indent="0" algn="r">
              <a:buNone/>
              <a:defRPr sz="2079" cap="all">
                <a:solidFill>
                  <a:schemeClr val="tx1"/>
                </a:solidFill>
              </a:defRPr>
            </a:lvl1pPr>
            <a:lvl2pPr marL="528020" indent="0" algn="ctr">
              <a:buNone/>
              <a:defRPr>
                <a:solidFill>
                  <a:schemeClr val="tx1">
                    <a:tint val="75000"/>
                  </a:schemeClr>
                </a:solidFill>
              </a:defRPr>
            </a:lvl2pPr>
            <a:lvl3pPr marL="1056041" indent="0" algn="ctr">
              <a:buNone/>
              <a:defRPr>
                <a:solidFill>
                  <a:schemeClr val="tx1">
                    <a:tint val="75000"/>
                  </a:schemeClr>
                </a:solidFill>
              </a:defRPr>
            </a:lvl3pPr>
            <a:lvl4pPr marL="1584061" indent="0" algn="ctr">
              <a:buNone/>
              <a:defRPr>
                <a:solidFill>
                  <a:schemeClr val="tx1">
                    <a:tint val="75000"/>
                  </a:schemeClr>
                </a:solidFill>
              </a:defRPr>
            </a:lvl4pPr>
            <a:lvl5pPr marL="2112081" indent="0" algn="ctr">
              <a:buNone/>
              <a:defRPr>
                <a:solidFill>
                  <a:schemeClr val="tx1">
                    <a:tint val="75000"/>
                  </a:schemeClr>
                </a:solidFill>
              </a:defRPr>
            </a:lvl5pPr>
            <a:lvl6pPr marL="2640101" indent="0" algn="ctr">
              <a:buNone/>
              <a:defRPr>
                <a:solidFill>
                  <a:schemeClr val="tx1">
                    <a:tint val="75000"/>
                  </a:schemeClr>
                </a:solidFill>
              </a:defRPr>
            </a:lvl6pPr>
            <a:lvl7pPr marL="3168122" indent="0" algn="ctr">
              <a:buNone/>
              <a:defRPr>
                <a:solidFill>
                  <a:schemeClr val="tx1">
                    <a:tint val="75000"/>
                  </a:schemeClr>
                </a:solidFill>
              </a:defRPr>
            </a:lvl7pPr>
            <a:lvl8pPr marL="3696142" indent="0" algn="ctr">
              <a:buNone/>
              <a:defRPr>
                <a:solidFill>
                  <a:schemeClr val="tx1">
                    <a:tint val="75000"/>
                  </a:schemeClr>
                </a:solidFill>
              </a:defRPr>
            </a:lvl8pPr>
            <a:lvl9pPr marL="4224162"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9038250" y="6779701"/>
            <a:ext cx="1622544" cy="436335"/>
          </a:xfrm>
        </p:spPr>
        <p:txBody>
          <a:bodyPr/>
          <a:lstStyle/>
          <a:p>
            <a:fld id="{9DA25669-2F80-4148-8060-FFC73E7AD040}" type="datetimeFigureOut">
              <a:rPr lang="en-US" smtClean="0"/>
              <a:t>5/28/2022</a:t>
            </a:fld>
            <a:endParaRPr lang="en-US"/>
          </a:p>
        </p:txBody>
      </p:sp>
      <p:sp>
        <p:nvSpPr>
          <p:cNvPr id="5" name="Footer Placeholder 4"/>
          <p:cNvSpPr>
            <a:spLocks noGrp="1"/>
          </p:cNvSpPr>
          <p:nvPr>
            <p:ph type="ftr" sz="quarter" idx="11"/>
          </p:nvPr>
        </p:nvSpPr>
        <p:spPr>
          <a:xfrm>
            <a:off x="3672923" y="6779701"/>
            <a:ext cx="5263329" cy="436335"/>
          </a:xfrm>
        </p:spPr>
        <p:txBody>
          <a:bodyPr/>
          <a:lstStyle/>
          <a:p>
            <a:endParaRPr lang="en-US"/>
          </a:p>
        </p:txBody>
      </p:sp>
      <p:sp>
        <p:nvSpPr>
          <p:cNvPr id="6" name="Slide Number Placeholder 5"/>
          <p:cNvSpPr>
            <a:spLocks noGrp="1"/>
          </p:cNvSpPr>
          <p:nvPr>
            <p:ph type="sldNum" sz="quarter" idx="12"/>
          </p:nvPr>
        </p:nvSpPr>
        <p:spPr>
          <a:xfrm>
            <a:off x="10762792" y="6779701"/>
            <a:ext cx="558863" cy="436335"/>
          </a:xfrm>
        </p:spPr>
        <p:txBody>
          <a:bodyPr/>
          <a:lstStyle/>
          <a:p>
            <a:fld id="{32D19EBB-B9F2-4BC9-A87F-FA2D14C32018}" type="slidenum">
              <a:rPr lang="en-US" smtClean="0"/>
              <a:t>‹Nº›</a:t>
            </a:fld>
            <a:endParaRPr lang="en-US"/>
          </a:p>
        </p:txBody>
      </p:sp>
    </p:spTree>
    <p:extLst>
      <p:ext uri="{BB962C8B-B14F-4D97-AF65-F5344CB8AC3E}">
        <p14:creationId xmlns:p14="http://schemas.microsoft.com/office/powerpoint/2010/main" val="4011310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 y="0"/>
            <a:ext cx="12205626" cy="7920038"/>
          </a:xfrm>
          <a:prstGeom prst="rect">
            <a:avLst/>
          </a:prstGeom>
        </p:spPr>
      </p:pic>
      <p:sp>
        <p:nvSpPr>
          <p:cNvPr id="2" name="Title 1"/>
          <p:cNvSpPr>
            <a:spLocks noGrp="1"/>
          </p:cNvSpPr>
          <p:nvPr>
            <p:ph type="title"/>
          </p:nvPr>
        </p:nvSpPr>
        <p:spPr>
          <a:xfrm>
            <a:off x="611983" y="5465802"/>
            <a:ext cx="10403681" cy="654504"/>
          </a:xfrm>
        </p:spPr>
        <p:txBody>
          <a:bodyPr anchor="b">
            <a:normAutofit/>
          </a:bodyPr>
          <a:lstStyle>
            <a:lvl1pPr algn="l">
              <a:defRPr sz="231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23964" y="1076460"/>
            <a:ext cx="9179719" cy="365510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848"/>
            </a:lvl1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a:xfrm>
            <a:off x="611983" y="6120306"/>
            <a:ext cx="10403681" cy="570169"/>
          </a:xfrm>
        </p:spPr>
        <p:txBody>
          <a:bodyPr>
            <a:normAutofit/>
          </a:bodyPr>
          <a:lstStyle>
            <a:lvl1pPr marL="0" indent="0">
              <a:buNone/>
              <a:defRPr sz="1617"/>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DA25669-2F80-4148-8060-FFC73E7AD040}" type="datetimeFigureOut">
              <a:rPr lang="en-US" smtClean="0"/>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19EBB-B9F2-4BC9-A87F-FA2D14C32018}" type="slidenum">
              <a:rPr lang="en-US" smtClean="0"/>
              <a:t>‹Nº›</a:t>
            </a:fld>
            <a:endParaRPr lang="en-US"/>
          </a:p>
        </p:txBody>
      </p:sp>
    </p:spTree>
    <p:extLst>
      <p:ext uri="{BB962C8B-B14F-4D97-AF65-F5344CB8AC3E}">
        <p14:creationId xmlns:p14="http://schemas.microsoft.com/office/powerpoint/2010/main" val="359942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 y="0"/>
            <a:ext cx="12205626" cy="7920038"/>
          </a:xfrm>
          <a:prstGeom prst="rect">
            <a:avLst/>
          </a:prstGeom>
        </p:spPr>
      </p:pic>
      <p:sp>
        <p:nvSpPr>
          <p:cNvPr id="2" name="Title 1"/>
          <p:cNvSpPr>
            <a:spLocks noGrp="1"/>
          </p:cNvSpPr>
          <p:nvPr>
            <p:ph type="title"/>
          </p:nvPr>
        </p:nvSpPr>
        <p:spPr>
          <a:xfrm>
            <a:off x="611986" y="704006"/>
            <a:ext cx="10403680" cy="3608016"/>
          </a:xfrm>
        </p:spPr>
        <p:txBody>
          <a:bodyPr anchor="ctr">
            <a:normAutofit/>
          </a:bodyPr>
          <a:lstStyle>
            <a:lvl1pPr algn="l">
              <a:defRPr sz="3696"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11985" y="5016024"/>
            <a:ext cx="10403680" cy="1672008"/>
          </a:xfrm>
        </p:spPr>
        <p:txBody>
          <a:bodyPr anchor="ctr">
            <a:normAutofit/>
          </a:bodyPr>
          <a:lstStyle>
            <a:lvl1pPr marL="0" indent="0" algn="l">
              <a:buNone/>
              <a:defRPr sz="2310">
                <a:solidFill>
                  <a:schemeClr val="tx1"/>
                </a:solidFill>
              </a:defRPr>
            </a:lvl1pPr>
            <a:lvl2pPr marL="528020" indent="0">
              <a:buNone/>
              <a:defRPr sz="2079">
                <a:solidFill>
                  <a:schemeClr val="tx1">
                    <a:tint val="75000"/>
                  </a:schemeClr>
                </a:solidFill>
              </a:defRPr>
            </a:lvl2pPr>
            <a:lvl3pPr marL="1056041" indent="0">
              <a:buNone/>
              <a:defRPr sz="1848">
                <a:solidFill>
                  <a:schemeClr val="tx1">
                    <a:tint val="75000"/>
                  </a:schemeClr>
                </a:solidFill>
              </a:defRPr>
            </a:lvl3pPr>
            <a:lvl4pPr marL="1584061" indent="0">
              <a:buNone/>
              <a:defRPr sz="1617">
                <a:solidFill>
                  <a:schemeClr val="tx1">
                    <a:tint val="75000"/>
                  </a:schemeClr>
                </a:solidFill>
              </a:defRPr>
            </a:lvl4pPr>
            <a:lvl5pPr marL="2112081" indent="0">
              <a:buNone/>
              <a:defRPr sz="1617">
                <a:solidFill>
                  <a:schemeClr val="tx1">
                    <a:tint val="75000"/>
                  </a:schemeClr>
                </a:solidFill>
              </a:defRPr>
            </a:lvl5pPr>
            <a:lvl6pPr marL="2640101" indent="0">
              <a:buNone/>
              <a:defRPr sz="1617">
                <a:solidFill>
                  <a:schemeClr val="tx1">
                    <a:tint val="75000"/>
                  </a:schemeClr>
                </a:solidFill>
              </a:defRPr>
            </a:lvl6pPr>
            <a:lvl7pPr marL="3168122" indent="0">
              <a:buNone/>
              <a:defRPr sz="1617">
                <a:solidFill>
                  <a:schemeClr val="tx1">
                    <a:tint val="75000"/>
                  </a:schemeClr>
                </a:solidFill>
              </a:defRPr>
            </a:lvl7pPr>
            <a:lvl8pPr marL="3696142" indent="0">
              <a:buNone/>
              <a:defRPr sz="1617">
                <a:solidFill>
                  <a:schemeClr val="tx1">
                    <a:tint val="75000"/>
                  </a:schemeClr>
                </a:solidFill>
              </a:defRPr>
            </a:lvl8pPr>
            <a:lvl9pPr marL="4224162" indent="0">
              <a:buNone/>
              <a:defRPr sz="1617">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DA25669-2F80-4148-8060-FFC73E7AD040}"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19EBB-B9F2-4BC9-A87F-FA2D14C32018}" type="slidenum">
              <a:rPr lang="en-US" smtClean="0"/>
              <a:t>‹Nº›</a:t>
            </a:fld>
            <a:endParaRPr lang="en-US"/>
          </a:p>
        </p:txBody>
      </p:sp>
    </p:spTree>
    <p:extLst>
      <p:ext uri="{BB962C8B-B14F-4D97-AF65-F5344CB8AC3E}">
        <p14:creationId xmlns:p14="http://schemas.microsoft.com/office/powerpoint/2010/main" val="3450856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 y="0"/>
            <a:ext cx="12205626" cy="7920038"/>
          </a:xfrm>
          <a:prstGeom prst="rect">
            <a:avLst/>
          </a:prstGeom>
        </p:spPr>
      </p:pic>
      <p:sp>
        <p:nvSpPr>
          <p:cNvPr id="14" name="TextBox 13"/>
          <p:cNvSpPr txBox="1"/>
          <p:nvPr/>
        </p:nvSpPr>
        <p:spPr>
          <a:xfrm>
            <a:off x="564592" y="829322"/>
            <a:ext cx="612141" cy="675335"/>
          </a:xfrm>
          <a:prstGeom prst="rect">
            <a:avLst/>
          </a:prstGeom>
        </p:spPr>
        <p:txBody>
          <a:bodyPr vert="horz" lIns="105601" tIns="52800" rIns="105601" bIns="528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239" dirty="0">
                <a:solidFill>
                  <a:schemeClr val="tx1"/>
                </a:solidFill>
                <a:effectLst/>
              </a:rPr>
              <a:t>“</a:t>
            </a:r>
          </a:p>
        </p:txBody>
      </p:sp>
      <p:sp>
        <p:nvSpPr>
          <p:cNvPr id="15" name="TextBox 14"/>
          <p:cNvSpPr txBox="1"/>
          <p:nvPr/>
        </p:nvSpPr>
        <p:spPr>
          <a:xfrm>
            <a:off x="10354691" y="3177798"/>
            <a:ext cx="612141" cy="675335"/>
          </a:xfrm>
          <a:prstGeom prst="rect">
            <a:avLst/>
          </a:prstGeom>
        </p:spPr>
        <p:txBody>
          <a:bodyPr vert="horz" lIns="105601" tIns="52800" rIns="105601" bIns="528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239" dirty="0">
                <a:solidFill>
                  <a:schemeClr val="tx1"/>
                </a:solidFill>
                <a:effectLst/>
              </a:rPr>
              <a:t>”</a:t>
            </a:r>
          </a:p>
        </p:txBody>
      </p:sp>
      <p:sp>
        <p:nvSpPr>
          <p:cNvPr id="2" name="Title 1"/>
          <p:cNvSpPr>
            <a:spLocks noGrp="1"/>
          </p:cNvSpPr>
          <p:nvPr>
            <p:ph type="title"/>
          </p:nvPr>
        </p:nvSpPr>
        <p:spPr>
          <a:xfrm>
            <a:off x="1176732" y="704006"/>
            <a:ext cx="9491997" cy="3168014"/>
          </a:xfrm>
        </p:spPr>
        <p:txBody>
          <a:bodyPr anchor="ctr">
            <a:normAutofit/>
          </a:bodyPr>
          <a:lstStyle>
            <a:lvl1pPr algn="l">
              <a:defRPr sz="3696"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323378" y="3872019"/>
            <a:ext cx="9203991" cy="440002"/>
          </a:xfrm>
        </p:spPr>
        <p:txBody>
          <a:bodyPr anchor="ctr">
            <a:normAutofit/>
          </a:bodyPr>
          <a:lstStyle>
            <a:lvl1pPr marL="0" indent="0">
              <a:buFontTx/>
              <a:buNone/>
              <a:defRPr sz="1848"/>
            </a:lvl1pPr>
            <a:lvl2pPr marL="528020" indent="0">
              <a:buFontTx/>
              <a:buNone/>
              <a:defRPr/>
            </a:lvl2pPr>
            <a:lvl3pPr marL="1056041" indent="0">
              <a:buFontTx/>
              <a:buNone/>
              <a:defRPr/>
            </a:lvl3pPr>
            <a:lvl4pPr marL="1584061" indent="0">
              <a:buFontTx/>
              <a:buNone/>
              <a:defRPr/>
            </a:lvl4pPr>
            <a:lvl5pPr marL="2112081"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18762" y="5016024"/>
            <a:ext cx="10403681" cy="1672008"/>
          </a:xfrm>
        </p:spPr>
        <p:txBody>
          <a:bodyPr anchor="ctr">
            <a:normAutofit/>
          </a:bodyPr>
          <a:lstStyle>
            <a:lvl1pPr marL="0" indent="0" algn="l">
              <a:buNone/>
              <a:defRPr sz="2310">
                <a:solidFill>
                  <a:schemeClr val="tx1"/>
                </a:solidFill>
              </a:defRPr>
            </a:lvl1pPr>
            <a:lvl2pPr marL="528020" indent="0">
              <a:buNone/>
              <a:defRPr sz="2079">
                <a:solidFill>
                  <a:schemeClr val="tx1">
                    <a:tint val="75000"/>
                  </a:schemeClr>
                </a:solidFill>
              </a:defRPr>
            </a:lvl2pPr>
            <a:lvl3pPr marL="1056041" indent="0">
              <a:buNone/>
              <a:defRPr sz="1848">
                <a:solidFill>
                  <a:schemeClr val="tx1">
                    <a:tint val="75000"/>
                  </a:schemeClr>
                </a:solidFill>
              </a:defRPr>
            </a:lvl3pPr>
            <a:lvl4pPr marL="1584061" indent="0">
              <a:buNone/>
              <a:defRPr sz="1617">
                <a:solidFill>
                  <a:schemeClr val="tx1">
                    <a:tint val="75000"/>
                  </a:schemeClr>
                </a:solidFill>
              </a:defRPr>
            </a:lvl4pPr>
            <a:lvl5pPr marL="2112081" indent="0">
              <a:buNone/>
              <a:defRPr sz="1617">
                <a:solidFill>
                  <a:schemeClr val="tx1">
                    <a:tint val="75000"/>
                  </a:schemeClr>
                </a:solidFill>
              </a:defRPr>
            </a:lvl5pPr>
            <a:lvl6pPr marL="2640101" indent="0">
              <a:buNone/>
              <a:defRPr sz="1617">
                <a:solidFill>
                  <a:schemeClr val="tx1">
                    <a:tint val="75000"/>
                  </a:schemeClr>
                </a:solidFill>
              </a:defRPr>
            </a:lvl6pPr>
            <a:lvl7pPr marL="3168122" indent="0">
              <a:buNone/>
              <a:defRPr sz="1617">
                <a:solidFill>
                  <a:schemeClr val="tx1">
                    <a:tint val="75000"/>
                  </a:schemeClr>
                </a:solidFill>
              </a:defRPr>
            </a:lvl7pPr>
            <a:lvl8pPr marL="3696142" indent="0">
              <a:buNone/>
              <a:defRPr sz="1617">
                <a:solidFill>
                  <a:schemeClr val="tx1">
                    <a:tint val="75000"/>
                  </a:schemeClr>
                </a:solidFill>
              </a:defRPr>
            </a:lvl8pPr>
            <a:lvl9pPr marL="4224162" indent="0">
              <a:buNone/>
              <a:defRPr sz="1617">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DA25669-2F80-4148-8060-FFC73E7AD040}"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19EBB-B9F2-4BC9-A87F-FA2D14C32018}" type="slidenum">
              <a:rPr lang="en-US" smtClean="0"/>
              <a:t>‹Nº›</a:t>
            </a:fld>
            <a:endParaRPr lang="en-US"/>
          </a:p>
        </p:txBody>
      </p:sp>
    </p:spTree>
    <p:extLst>
      <p:ext uri="{BB962C8B-B14F-4D97-AF65-F5344CB8AC3E}">
        <p14:creationId xmlns:p14="http://schemas.microsoft.com/office/powerpoint/2010/main" val="3253036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 y="0"/>
            <a:ext cx="12205626" cy="7920038"/>
          </a:xfrm>
          <a:prstGeom prst="rect">
            <a:avLst/>
          </a:prstGeom>
        </p:spPr>
      </p:pic>
      <p:sp>
        <p:nvSpPr>
          <p:cNvPr id="2" name="Title 1"/>
          <p:cNvSpPr>
            <a:spLocks noGrp="1"/>
          </p:cNvSpPr>
          <p:nvPr>
            <p:ph type="title"/>
          </p:nvPr>
        </p:nvSpPr>
        <p:spPr>
          <a:xfrm>
            <a:off x="611983" y="3801397"/>
            <a:ext cx="10403683" cy="1696260"/>
          </a:xfrm>
        </p:spPr>
        <p:txBody>
          <a:bodyPr anchor="b">
            <a:normAutofit/>
          </a:bodyPr>
          <a:lstStyle>
            <a:lvl1pPr algn="l">
              <a:defRPr sz="3234"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11981" y="5497656"/>
            <a:ext cx="10403684" cy="993643"/>
          </a:xfrm>
        </p:spPr>
        <p:txBody>
          <a:bodyPr anchor="t">
            <a:normAutofit/>
          </a:bodyPr>
          <a:lstStyle>
            <a:lvl1pPr marL="0" indent="0" algn="l">
              <a:buNone/>
              <a:defRPr sz="2079">
                <a:solidFill>
                  <a:schemeClr val="tx1"/>
                </a:solidFill>
              </a:defRPr>
            </a:lvl1pPr>
            <a:lvl2pPr marL="528020" indent="0">
              <a:buNone/>
              <a:defRPr sz="2079">
                <a:solidFill>
                  <a:schemeClr val="tx1">
                    <a:tint val="75000"/>
                  </a:schemeClr>
                </a:solidFill>
              </a:defRPr>
            </a:lvl2pPr>
            <a:lvl3pPr marL="1056041" indent="0">
              <a:buNone/>
              <a:defRPr sz="1848">
                <a:solidFill>
                  <a:schemeClr val="tx1">
                    <a:tint val="75000"/>
                  </a:schemeClr>
                </a:solidFill>
              </a:defRPr>
            </a:lvl3pPr>
            <a:lvl4pPr marL="1584061" indent="0">
              <a:buNone/>
              <a:defRPr sz="1617">
                <a:solidFill>
                  <a:schemeClr val="tx1">
                    <a:tint val="75000"/>
                  </a:schemeClr>
                </a:solidFill>
              </a:defRPr>
            </a:lvl4pPr>
            <a:lvl5pPr marL="2112081" indent="0">
              <a:buNone/>
              <a:defRPr sz="1617">
                <a:solidFill>
                  <a:schemeClr val="tx1">
                    <a:tint val="75000"/>
                  </a:schemeClr>
                </a:solidFill>
              </a:defRPr>
            </a:lvl5pPr>
            <a:lvl6pPr marL="2640101" indent="0">
              <a:buNone/>
              <a:defRPr sz="1617">
                <a:solidFill>
                  <a:schemeClr val="tx1">
                    <a:tint val="75000"/>
                  </a:schemeClr>
                </a:solidFill>
              </a:defRPr>
            </a:lvl6pPr>
            <a:lvl7pPr marL="3168122" indent="0">
              <a:buNone/>
              <a:defRPr sz="1617">
                <a:solidFill>
                  <a:schemeClr val="tx1">
                    <a:tint val="75000"/>
                  </a:schemeClr>
                </a:solidFill>
              </a:defRPr>
            </a:lvl7pPr>
            <a:lvl8pPr marL="3696142" indent="0">
              <a:buNone/>
              <a:defRPr sz="1617">
                <a:solidFill>
                  <a:schemeClr val="tx1">
                    <a:tint val="75000"/>
                  </a:schemeClr>
                </a:solidFill>
              </a:defRPr>
            </a:lvl8pPr>
            <a:lvl9pPr marL="4224162" indent="0">
              <a:buNone/>
              <a:defRPr sz="1617">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DA25669-2F80-4148-8060-FFC73E7AD040}"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19EBB-B9F2-4BC9-A87F-FA2D14C32018}" type="slidenum">
              <a:rPr lang="en-US" smtClean="0"/>
              <a:t>‹Nº›</a:t>
            </a:fld>
            <a:endParaRPr lang="en-US"/>
          </a:p>
        </p:txBody>
      </p:sp>
    </p:spTree>
    <p:extLst>
      <p:ext uri="{BB962C8B-B14F-4D97-AF65-F5344CB8AC3E}">
        <p14:creationId xmlns:p14="http://schemas.microsoft.com/office/powerpoint/2010/main" val="3975541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 y="0"/>
            <a:ext cx="12205626" cy="7920038"/>
          </a:xfrm>
          <a:prstGeom prst="rect">
            <a:avLst/>
          </a:prstGeom>
        </p:spPr>
      </p:pic>
      <p:sp>
        <p:nvSpPr>
          <p:cNvPr id="11" name="TextBox 10"/>
          <p:cNvSpPr txBox="1"/>
          <p:nvPr/>
        </p:nvSpPr>
        <p:spPr>
          <a:xfrm>
            <a:off x="564592" y="829322"/>
            <a:ext cx="612141" cy="675335"/>
          </a:xfrm>
          <a:prstGeom prst="rect">
            <a:avLst/>
          </a:prstGeom>
        </p:spPr>
        <p:txBody>
          <a:bodyPr vert="horz" lIns="105601" tIns="52800" rIns="105601" bIns="528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239" dirty="0">
                <a:solidFill>
                  <a:schemeClr val="tx1"/>
                </a:solidFill>
                <a:effectLst/>
              </a:rPr>
              <a:t>“</a:t>
            </a:r>
          </a:p>
        </p:txBody>
      </p:sp>
      <p:sp>
        <p:nvSpPr>
          <p:cNvPr id="16" name="TextBox 15"/>
          <p:cNvSpPr txBox="1"/>
          <p:nvPr/>
        </p:nvSpPr>
        <p:spPr>
          <a:xfrm>
            <a:off x="10354691" y="3177798"/>
            <a:ext cx="612141" cy="675335"/>
          </a:xfrm>
          <a:prstGeom prst="rect">
            <a:avLst/>
          </a:prstGeom>
        </p:spPr>
        <p:txBody>
          <a:bodyPr vert="horz" lIns="105601" tIns="52800" rIns="105601" bIns="528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239" dirty="0">
                <a:solidFill>
                  <a:schemeClr val="tx1"/>
                </a:solidFill>
                <a:effectLst/>
              </a:rPr>
              <a:t>”</a:t>
            </a:r>
          </a:p>
        </p:txBody>
      </p:sp>
      <p:sp>
        <p:nvSpPr>
          <p:cNvPr id="2" name="Title 1"/>
          <p:cNvSpPr>
            <a:spLocks noGrp="1"/>
          </p:cNvSpPr>
          <p:nvPr>
            <p:ph type="title"/>
          </p:nvPr>
        </p:nvSpPr>
        <p:spPr>
          <a:xfrm>
            <a:off x="1176732" y="704006"/>
            <a:ext cx="9491997" cy="3168014"/>
          </a:xfrm>
        </p:spPr>
        <p:txBody>
          <a:bodyPr anchor="ctr">
            <a:normAutofit/>
          </a:bodyPr>
          <a:lstStyle>
            <a:lvl1pPr algn="l">
              <a:defRPr sz="3696"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11982" y="4488021"/>
            <a:ext cx="10403683" cy="1026672"/>
          </a:xfrm>
        </p:spPr>
        <p:txBody>
          <a:bodyPr vert="horz" lIns="91440" tIns="45720" rIns="91440" bIns="45720" rtlCol="0" anchor="b">
            <a:normAutofit/>
          </a:bodyPr>
          <a:lstStyle>
            <a:lvl1pPr>
              <a:buNone/>
              <a:defRPr lang="en-US" sz="231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11982" y="5514693"/>
            <a:ext cx="10403683" cy="1173339"/>
          </a:xfrm>
        </p:spPr>
        <p:txBody>
          <a:bodyPr anchor="t">
            <a:normAutofit/>
          </a:bodyPr>
          <a:lstStyle>
            <a:lvl1pPr marL="0" indent="0" algn="l">
              <a:buNone/>
              <a:defRPr sz="1848">
                <a:solidFill>
                  <a:schemeClr val="tx1"/>
                </a:solidFill>
              </a:defRPr>
            </a:lvl1pPr>
            <a:lvl2pPr marL="528020" indent="0">
              <a:buNone/>
              <a:defRPr sz="1848">
                <a:solidFill>
                  <a:schemeClr val="tx1">
                    <a:tint val="75000"/>
                  </a:schemeClr>
                </a:solidFill>
              </a:defRPr>
            </a:lvl2pPr>
            <a:lvl3pPr marL="1056041" indent="0">
              <a:buNone/>
              <a:defRPr sz="1848">
                <a:solidFill>
                  <a:schemeClr val="tx1">
                    <a:tint val="75000"/>
                  </a:schemeClr>
                </a:solidFill>
              </a:defRPr>
            </a:lvl3pPr>
            <a:lvl4pPr marL="1584061" indent="0">
              <a:buNone/>
              <a:defRPr sz="1617">
                <a:solidFill>
                  <a:schemeClr val="tx1">
                    <a:tint val="75000"/>
                  </a:schemeClr>
                </a:solidFill>
              </a:defRPr>
            </a:lvl4pPr>
            <a:lvl5pPr marL="2112081" indent="0">
              <a:buNone/>
              <a:defRPr sz="1617">
                <a:solidFill>
                  <a:schemeClr val="tx1">
                    <a:tint val="75000"/>
                  </a:schemeClr>
                </a:solidFill>
              </a:defRPr>
            </a:lvl5pPr>
            <a:lvl6pPr marL="2640101" indent="0">
              <a:buNone/>
              <a:defRPr sz="1617">
                <a:solidFill>
                  <a:schemeClr val="tx1">
                    <a:tint val="75000"/>
                  </a:schemeClr>
                </a:solidFill>
              </a:defRPr>
            </a:lvl6pPr>
            <a:lvl7pPr marL="3168122" indent="0">
              <a:buNone/>
              <a:defRPr sz="1617">
                <a:solidFill>
                  <a:schemeClr val="tx1">
                    <a:tint val="75000"/>
                  </a:schemeClr>
                </a:solidFill>
              </a:defRPr>
            </a:lvl7pPr>
            <a:lvl8pPr marL="3696142" indent="0">
              <a:buNone/>
              <a:defRPr sz="1617">
                <a:solidFill>
                  <a:schemeClr val="tx1">
                    <a:tint val="75000"/>
                  </a:schemeClr>
                </a:solidFill>
              </a:defRPr>
            </a:lvl8pPr>
            <a:lvl9pPr marL="4224162" indent="0">
              <a:buNone/>
              <a:defRPr sz="1617">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DA25669-2F80-4148-8060-FFC73E7AD040}"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19EBB-B9F2-4BC9-A87F-FA2D14C32018}" type="slidenum">
              <a:rPr lang="en-US" smtClean="0"/>
              <a:t>‹Nº›</a:t>
            </a:fld>
            <a:endParaRPr lang="en-US"/>
          </a:p>
        </p:txBody>
      </p:sp>
    </p:spTree>
    <p:extLst>
      <p:ext uri="{BB962C8B-B14F-4D97-AF65-F5344CB8AC3E}">
        <p14:creationId xmlns:p14="http://schemas.microsoft.com/office/powerpoint/2010/main" val="1604700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 y="0"/>
            <a:ext cx="12205626" cy="7920038"/>
          </a:xfrm>
          <a:prstGeom prst="rect">
            <a:avLst/>
          </a:prstGeom>
        </p:spPr>
      </p:pic>
      <p:sp>
        <p:nvSpPr>
          <p:cNvPr id="2" name="Title 1"/>
          <p:cNvSpPr>
            <a:spLocks noGrp="1"/>
          </p:cNvSpPr>
          <p:nvPr>
            <p:ph type="title"/>
          </p:nvPr>
        </p:nvSpPr>
        <p:spPr>
          <a:xfrm>
            <a:off x="621673" y="704006"/>
            <a:ext cx="10403683" cy="3168014"/>
          </a:xfrm>
        </p:spPr>
        <p:txBody>
          <a:bodyPr vert="horz" lIns="91440" tIns="45720" rIns="91440" bIns="45720" rtlCol="0" anchor="ctr">
            <a:normAutofit/>
          </a:bodyPr>
          <a:lstStyle>
            <a:lvl1pPr>
              <a:defRPr lang="en-US" sz="3234"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21673" y="4048019"/>
            <a:ext cx="10403683" cy="968005"/>
          </a:xfrm>
        </p:spPr>
        <p:txBody>
          <a:bodyPr vert="horz" lIns="91440" tIns="45720" rIns="91440" bIns="45720" rtlCol="0" anchor="b">
            <a:normAutofit/>
          </a:bodyPr>
          <a:lstStyle>
            <a:lvl1pPr>
              <a:buNone/>
              <a:defRPr lang="en-US" sz="231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21671" y="5016024"/>
            <a:ext cx="10403683" cy="1672008"/>
          </a:xfrm>
        </p:spPr>
        <p:txBody>
          <a:bodyPr anchor="t">
            <a:normAutofit/>
          </a:bodyPr>
          <a:lstStyle>
            <a:lvl1pPr marL="0" indent="0" algn="l">
              <a:buNone/>
              <a:defRPr sz="1848">
                <a:solidFill>
                  <a:schemeClr val="tx1"/>
                </a:solidFill>
              </a:defRPr>
            </a:lvl1pPr>
            <a:lvl2pPr marL="528020" indent="0">
              <a:buNone/>
              <a:defRPr sz="1848">
                <a:solidFill>
                  <a:schemeClr val="tx1">
                    <a:tint val="75000"/>
                  </a:schemeClr>
                </a:solidFill>
              </a:defRPr>
            </a:lvl2pPr>
            <a:lvl3pPr marL="1056041" indent="0">
              <a:buNone/>
              <a:defRPr sz="1848">
                <a:solidFill>
                  <a:schemeClr val="tx1">
                    <a:tint val="75000"/>
                  </a:schemeClr>
                </a:solidFill>
              </a:defRPr>
            </a:lvl3pPr>
            <a:lvl4pPr marL="1584061" indent="0">
              <a:buNone/>
              <a:defRPr sz="1617">
                <a:solidFill>
                  <a:schemeClr val="tx1">
                    <a:tint val="75000"/>
                  </a:schemeClr>
                </a:solidFill>
              </a:defRPr>
            </a:lvl4pPr>
            <a:lvl5pPr marL="2112081" indent="0">
              <a:buNone/>
              <a:defRPr sz="1617">
                <a:solidFill>
                  <a:schemeClr val="tx1">
                    <a:tint val="75000"/>
                  </a:schemeClr>
                </a:solidFill>
              </a:defRPr>
            </a:lvl5pPr>
            <a:lvl6pPr marL="2640101" indent="0">
              <a:buNone/>
              <a:defRPr sz="1617">
                <a:solidFill>
                  <a:schemeClr val="tx1">
                    <a:tint val="75000"/>
                  </a:schemeClr>
                </a:solidFill>
              </a:defRPr>
            </a:lvl6pPr>
            <a:lvl7pPr marL="3168122" indent="0">
              <a:buNone/>
              <a:defRPr sz="1617">
                <a:solidFill>
                  <a:schemeClr val="tx1">
                    <a:tint val="75000"/>
                  </a:schemeClr>
                </a:solidFill>
              </a:defRPr>
            </a:lvl7pPr>
            <a:lvl8pPr marL="3696142" indent="0">
              <a:buNone/>
              <a:defRPr sz="1617">
                <a:solidFill>
                  <a:schemeClr val="tx1">
                    <a:tint val="75000"/>
                  </a:schemeClr>
                </a:solidFill>
              </a:defRPr>
            </a:lvl8pPr>
            <a:lvl9pPr marL="4224162" indent="0">
              <a:buNone/>
              <a:defRPr sz="1617">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DA25669-2F80-4148-8060-FFC73E7AD040}"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19EBB-B9F2-4BC9-A87F-FA2D14C32018}" type="slidenum">
              <a:rPr lang="en-US" smtClean="0"/>
              <a:t>‹Nº›</a:t>
            </a:fld>
            <a:endParaRPr lang="en-US"/>
          </a:p>
        </p:txBody>
      </p:sp>
    </p:spTree>
    <p:extLst>
      <p:ext uri="{BB962C8B-B14F-4D97-AF65-F5344CB8AC3E}">
        <p14:creationId xmlns:p14="http://schemas.microsoft.com/office/powerpoint/2010/main" val="1742217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 y="0"/>
            <a:ext cx="12205626" cy="7920038"/>
          </a:xfrm>
          <a:prstGeom prst="rect">
            <a:avLst/>
          </a:prstGeom>
        </p:spPr>
      </p:pic>
      <p:sp>
        <p:nvSpPr>
          <p:cNvPr id="8" name="Title 1"/>
          <p:cNvSpPr>
            <a:spLocks noGrp="1"/>
          </p:cNvSpPr>
          <p:nvPr>
            <p:ph type="title"/>
          </p:nvPr>
        </p:nvSpPr>
        <p:spPr>
          <a:xfrm>
            <a:off x="611981" y="704005"/>
            <a:ext cx="10403681" cy="1681786"/>
          </a:xfrm>
        </p:spPr>
        <p:txBody>
          <a:bodyPr>
            <a:normAutofit/>
          </a:bodyPr>
          <a:lstStyle>
            <a:lvl1pPr>
              <a:defRPr sz="3234"/>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DA25669-2F80-4148-8060-FFC73E7AD040}"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19EBB-B9F2-4BC9-A87F-FA2D14C32018}" type="slidenum">
              <a:rPr lang="en-US" smtClean="0"/>
              <a:t>‹Nº›</a:t>
            </a:fld>
            <a:endParaRPr lang="en-US"/>
          </a:p>
        </p:txBody>
      </p:sp>
    </p:spTree>
    <p:extLst>
      <p:ext uri="{BB962C8B-B14F-4D97-AF65-F5344CB8AC3E}">
        <p14:creationId xmlns:p14="http://schemas.microsoft.com/office/powerpoint/2010/main" val="44732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 y="0"/>
            <a:ext cx="12205626" cy="7920038"/>
          </a:xfrm>
          <a:prstGeom prst="rect">
            <a:avLst/>
          </a:prstGeom>
        </p:spPr>
      </p:pic>
      <p:sp>
        <p:nvSpPr>
          <p:cNvPr id="2" name="Vertical Title 1"/>
          <p:cNvSpPr>
            <a:spLocks noGrp="1"/>
          </p:cNvSpPr>
          <p:nvPr>
            <p:ph type="title" orient="vert"/>
          </p:nvPr>
        </p:nvSpPr>
        <p:spPr>
          <a:xfrm>
            <a:off x="8771435" y="704004"/>
            <a:ext cx="2244227" cy="5984030"/>
          </a:xfrm>
        </p:spPr>
        <p:txBody>
          <a:bodyPr vert="eaVert">
            <a:normAutofit/>
          </a:bodyPr>
          <a:lstStyle>
            <a:lvl1pPr>
              <a:defRPr sz="3234"/>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11981" y="704003"/>
            <a:ext cx="8018111" cy="5984029"/>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DA25669-2F80-4148-8060-FFC73E7AD040}"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19EBB-B9F2-4BC9-A87F-FA2D14C32018}" type="slidenum">
              <a:rPr lang="en-US" smtClean="0"/>
              <a:t>‹Nº›</a:t>
            </a:fld>
            <a:endParaRPr lang="en-US"/>
          </a:p>
        </p:txBody>
      </p:sp>
    </p:spTree>
    <p:extLst>
      <p:ext uri="{BB962C8B-B14F-4D97-AF65-F5344CB8AC3E}">
        <p14:creationId xmlns:p14="http://schemas.microsoft.com/office/powerpoint/2010/main" val="2497190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 y="0"/>
            <a:ext cx="12205626" cy="7920038"/>
          </a:xfrm>
          <a:prstGeom prst="rect">
            <a:avLst/>
          </a:prstGeom>
        </p:spPr>
      </p:pic>
      <p:sp>
        <p:nvSpPr>
          <p:cNvPr id="2" name="Title 1"/>
          <p:cNvSpPr>
            <a:spLocks noGrp="1"/>
          </p:cNvSpPr>
          <p:nvPr>
            <p:ph type="title"/>
          </p:nvPr>
        </p:nvSpPr>
        <p:spPr/>
        <p:txBody>
          <a:bodyPr>
            <a:normAutofit/>
          </a:bodyPr>
          <a:lstStyle>
            <a:lvl1pPr>
              <a:defRPr sz="3234"/>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DA25669-2F80-4148-8060-FFC73E7AD040}"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19EBB-B9F2-4BC9-A87F-FA2D14C32018}" type="slidenum">
              <a:rPr lang="en-US" smtClean="0"/>
              <a:t>‹Nº›</a:t>
            </a:fld>
            <a:endParaRPr lang="en-US"/>
          </a:p>
        </p:txBody>
      </p:sp>
    </p:spTree>
    <p:extLst>
      <p:ext uri="{BB962C8B-B14F-4D97-AF65-F5344CB8AC3E}">
        <p14:creationId xmlns:p14="http://schemas.microsoft.com/office/powerpoint/2010/main" val="158051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 y="0"/>
            <a:ext cx="12205626" cy="7920038"/>
          </a:xfrm>
          <a:prstGeom prst="rect">
            <a:avLst/>
          </a:prstGeom>
        </p:spPr>
      </p:pic>
      <p:sp>
        <p:nvSpPr>
          <p:cNvPr id="2" name="Title 1"/>
          <p:cNvSpPr>
            <a:spLocks noGrp="1"/>
          </p:cNvSpPr>
          <p:nvPr>
            <p:ph type="title"/>
          </p:nvPr>
        </p:nvSpPr>
        <p:spPr>
          <a:xfrm>
            <a:off x="611984" y="3820952"/>
            <a:ext cx="10403681" cy="1696260"/>
          </a:xfrm>
        </p:spPr>
        <p:txBody>
          <a:bodyPr anchor="b">
            <a:normAutofit/>
          </a:bodyPr>
          <a:lstStyle>
            <a:lvl1pPr algn="l">
              <a:defRPr sz="3696"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11983" y="5517212"/>
            <a:ext cx="10403681" cy="993643"/>
          </a:xfrm>
        </p:spPr>
        <p:txBody>
          <a:bodyPr anchor="t">
            <a:normAutofit/>
          </a:bodyPr>
          <a:lstStyle>
            <a:lvl1pPr marL="0" indent="0" algn="l">
              <a:buNone/>
              <a:defRPr sz="2079" cap="all">
                <a:solidFill>
                  <a:schemeClr val="tx1"/>
                </a:solidFill>
              </a:defRPr>
            </a:lvl1pPr>
            <a:lvl2pPr marL="528020" indent="0">
              <a:buNone/>
              <a:defRPr sz="2079">
                <a:solidFill>
                  <a:schemeClr val="tx1">
                    <a:tint val="75000"/>
                  </a:schemeClr>
                </a:solidFill>
              </a:defRPr>
            </a:lvl2pPr>
            <a:lvl3pPr marL="1056041" indent="0">
              <a:buNone/>
              <a:defRPr sz="1848">
                <a:solidFill>
                  <a:schemeClr val="tx1">
                    <a:tint val="75000"/>
                  </a:schemeClr>
                </a:solidFill>
              </a:defRPr>
            </a:lvl3pPr>
            <a:lvl4pPr marL="1584061" indent="0">
              <a:buNone/>
              <a:defRPr sz="1617">
                <a:solidFill>
                  <a:schemeClr val="tx1">
                    <a:tint val="75000"/>
                  </a:schemeClr>
                </a:solidFill>
              </a:defRPr>
            </a:lvl4pPr>
            <a:lvl5pPr marL="2112081" indent="0">
              <a:buNone/>
              <a:defRPr sz="1617">
                <a:solidFill>
                  <a:schemeClr val="tx1">
                    <a:tint val="75000"/>
                  </a:schemeClr>
                </a:solidFill>
              </a:defRPr>
            </a:lvl5pPr>
            <a:lvl6pPr marL="2640101" indent="0">
              <a:buNone/>
              <a:defRPr sz="1617">
                <a:solidFill>
                  <a:schemeClr val="tx1">
                    <a:tint val="75000"/>
                  </a:schemeClr>
                </a:solidFill>
              </a:defRPr>
            </a:lvl6pPr>
            <a:lvl7pPr marL="3168122" indent="0">
              <a:buNone/>
              <a:defRPr sz="1617">
                <a:solidFill>
                  <a:schemeClr val="tx1">
                    <a:tint val="75000"/>
                  </a:schemeClr>
                </a:solidFill>
              </a:defRPr>
            </a:lvl7pPr>
            <a:lvl8pPr marL="3696142" indent="0">
              <a:buNone/>
              <a:defRPr sz="1617">
                <a:solidFill>
                  <a:schemeClr val="tx1">
                    <a:tint val="75000"/>
                  </a:schemeClr>
                </a:solidFill>
              </a:defRPr>
            </a:lvl8pPr>
            <a:lvl9pPr marL="4224162" indent="0">
              <a:buNone/>
              <a:defRPr sz="1617">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DA25669-2F80-4148-8060-FFC73E7AD040}"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19EBB-B9F2-4BC9-A87F-FA2D14C32018}" type="slidenum">
              <a:rPr lang="en-US" smtClean="0"/>
              <a:t>‹Nº›</a:t>
            </a:fld>
            <a:endParaRPr lang="en-US"/>
          </a:p>
        </p:txBody>
      </p:sp>
    </p:spTree>
    <p:extLst>
      <p:ext uri="{BB962C8B-B14F-4D97-AF65-F5344CB8AC3E}">
        <p14:creationId xmlns:p14="http://schemas.microsoft.com/office/powerpoint/2010/main" val="1679474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 y="0"/>
            <a:ext cx="12205626" cy="7920038"/>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11982" y="2473791"/>
            <a:ext cx="5103924" cy="421424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11740" y="2473792"/>
            <a:ext cx="5103924" cy="421424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DA25669-2F80-4148-8060-FFC73E7AD040}" type="datetimeFigureOut">
              <a:rPr lang="en-US" smtClean="0"/>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19EBB-B9F2-4BC9-A87F-FA2D14C32018}" type="slidenum">
              <a:rPr lang="en-US" smtClean="0"/>
              <a:t>‹Nº›</a:t>
            </a:fld>
            <a:endParaRPr lang="en-US"/>
          </a:p>
        </p:txBody>
      </p:sp>
    </p:spTree>
    <p:extLst>
      <p:ext uri="{BB962C8B-B14F-4D97-AF65-F5344CB8AC3E}">
        <p14:creationId xmlns:p14="http://schemas.microsoft.com/office/powerpoint/2010/main" val="252468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 y="0"/>
            <a:ext cx="12205626" cy="7920038"/>
          </a:xfrm>
          <a:prstGeom prst="rect">
            <a:avLst/>
          </a:prstGeom>
        </p:spPr>
      </p:pic>
      <p:sp>
        <p:nvSpPr>
          <p:cNvPr id="2" name="Title 1"/>
          <p:cNvSpPr>
            <a:spLocks noGrp="1"/>
          </p:cNvSpPr>
          <p:nvPr>
            <p:ph type="title"/>
          </p:nvPr>
        </p:nvSpPr>
        <p:spPr/>
        <p:txBody>
          <a:bodyPr>
            <a:normAutofit/>
          </a:bodyPr>
          <a:lstStyle>
            <a:lvl1pPr>
              <a:defRPr sz="3696"/>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95179" y="2561790"/>
            <a:ext cx="4739245" cy="665503"/>
          </a:xfrm>
        </p:spPr>
        <p:txBody>
          <a:bodyPr anchor="b">
            <a:noAutofit/>
          </a:bodyPr>
          <a:lstStyle>
            <a:lvl1pPr marL="0" indent="0">
              <a:buNone/>
              <a:defRPr sz="2772" b="0"/>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s-ES"/>
              <a:t>Haga clic para modificar los estilos de texto del patrón</a:t>
            </a:r>
          </a:p>
        </p:txBody>
      </p:sp>
      <p:sp>
        <p:nvSpPr>
          <p:cNvPr id="4" name="Content Placeholder 3"/>
          <p:cNvSpPr>
            <a:spLocks noGrp="1"/>
          </p:cNvSpPr>
          <p:nvPr>
            <p:ph sz="half" idx="2"/>
          </p:nvPr>
        </p:nvSpPr>
        <p:spPr>
          <a:xfrm>
            <a:off x="611981" y="3314684"/>
            <a:ext cx="5103924" cy="3373347"/>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06030" y="2561790"/>
            <a:ext cx="4709632" cy="665503"/>
          </a:xfrm>
        </p:spPr>
        <p:txBody>
          <a:bodyPr anchor="b">
            <a:noAutofit/>
          </a:bodyPr>
          <a:lstStyle>
            <a:lvl1pPr marL="0" indent="0">
              <a:buNone/>
              <a:defRPr sz="2772" b="0"/>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s-ES"/>
              <a:t>Haga clic para modificar los estilos de texto del patrón</a:t>
            </a:r>
          </a:p>
        </p:txBody>
      </p:sp>
      <p:sp>
        <p:nvSpPr>
          <p:cNvPr id="6" name="Content Placeholder 5"/>
          <p:cNvSpPr>
            <a:spLocks noGrp="1"/>
          </p:cNvSpPr>
          <p:nvPr>
            <p:ph sz="quarter" idx="4"/>
          </p:nvPr>
        </p:nvSpPr>
        <p:spPr>
          <a:xfrm>
            <a:off x="5911739" y="3314684"/>
            <a:ext cx="5103924" cy="3373347"/>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DA25669-2F80-4148-8060-FFC73E7AD040}" type="datetimeFigureOut">
              <a:rPr lang="en-US" smtClean="0"/>
              <a:t>5/28/2022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D19EBB-B9F2-4BC9-A87F-FA2D14C32018}" type="slidenum">
              <a:rPr lang="en-US" smtClean="0"/>
              <a:t>‹Nº›</a:t>
            </a:fld>
            <a:endParaRPr lang="en-US"/>
          </a:p>
        </p:txBody>
      </p:sp>
    </p:spTree>
    <p:extLst>
      <p:ext uri="{BB962C8B-B14F-4D97-AF65-F5344CB8AC3E}">
        <p14:creationId xmlns:p14="http://schemas.microsoft.com/office/powerpoint/2010/main" val="1267889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 y="0"/>
            <a:ext cx="12205626" cy="7920038"/>
          </a:xfrm>
          <a:prstGeom prst="rect">
            <a:avLst/>
          </a:prstGeom>
        </p:spPr>
      </p:pic>
      <p:sp>
        <p:nvSpPr>
          <p:cNvPr id="2" name="Title 1"/>
          <p:cNvSpPr>
            <a:spLocks noGrp="1"/>
          </p:cNvSpPr>
          <p:nvPr>
            <p:ph type="title"/>
          </p:nvPr>
        </p:nvSpPr>
        <p:spPr>
          <a:xfrm>
            <a:off x="611983" y="704005"/>
            <a:ext cx="10403681" cy="1681786"/>
          </a:xfrm>
        </p:spPr>
        <p:txBody>
          <a:bodyPr>
            <a:normAutofit/>
          </a:bodyPr>
          <a:lstStyle>
            <a:lvl1pPr>
              <a:defRPr sz="3696"/>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DA25669-2F80-4148-8060-FFC73E7AD040}" type="datetimeFigureOut">
              <a:rPr lang="en-US" smtClean="0"/>
              <a:t>5/28/2022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D19EBB-B9F2-4BC9-A87F-FA2D14C32018}" type="slidenum">
              <a:rPr lang="en-US" smtClean="0"/>
              <a:t>‹Nº›</a:t>
            </a:fld>
            <a:endParaRPr lang="en-US"/>
          </a:p>
        </p:txBody>
      </p:sp>
    </p:spTree>
    <p:extLst>
      <p:ext uri="{BB962C8B-B14F-4D97-AF65-F5344CB8AC3E}">
        <p14:creationId xmlns:p14="http://schemas.microsoft.com/office/powerpoint/2010/main" val="349681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 y="0"/>
            <a:ext cx="12205626" cy="7920038"/>
          </a:xfrm>
          <a:prstGeom prst="rect">
            <a:avLst/>
          </a:prstGeom>
        </p:spPr>
      </p:pic>
      <p:sp>
        <p:nvSpPr>
          <p:cNvPr id="2" name="Date Placeholder 1"/>
          <p:cNvSpPr>
            <a:spLocks noGrp="1"/>
          </p:cNvSpPr>
          <p:nvPr>
            <p:ph type="dt" sz="half" idx="10"/>
          </p:nvPr>
        </p:nvSpPr>
        <p:spPr/>
        <p:txBody>
          <a:bodyPr/>
          <a:lstStyle/>
          <a:p>
            <a:fld id="{9DA25669-2F80-4148-8060-FFC73E7AD040}" type="datetimeFigureOut">
              <a:rPr lang="en-US" smtClean="0"/>
              <a:t>5/28/2022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D19EBB-B9F2-4BC9-A87F-FA2D14C32018}" type="slidenum">
              <a:rPr lang="en-US" smtClean="0"/>
              <a:t>‹Nº›</a:t>
            </a:fld>
            <a:endParaRPr lang="en-US"/>
          </a:p>
        </p:txBody>
      </p:sp>
    </p:spTree>
    <p:extLst>
      <p:ext uri="{BB962C8B-B14F-4D97-AF65-F5344CB8AC3E}">
        <p14:creationId xmlns:p14="http://schemas.microsoft.com/office/powerpoint/2010/main" val="220821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 y="0"/>
            <a:ext cx="12205626" cy="7920038"/>
          </a:xfrm>
          <a:prstGeom prst="rect">
            <a:avLst/>
          </a:prstGeom>
        </p:spPr>
      </p:pic>
      <p:sp>
        <p:nvSpPr>
          <p:cNvPr id="2" name="Title 1"/>
          <p:cNvSpPr>
            <a:spLocks noGrp="1"/>
          </p:cNvSpPr>
          <p:nvPr>
            <p:ph type="title"/>
          </p:nvPr>
        </p:nvSpPr>
        <p:spPr>
          <a:xfrm>
            <a:off x="618029" y="1799121"/>
            <a:ext cx="3832124" cy="1662229"/>
          </a:xfrm>
        </p:spPr>
        <p:txBody>
          <a:bodyPr anchor="b">
            <a:normAutofit/>
          </a:bodyPr>
          <a:lstStyle>
            <a:lvl1pPr algn="l">
              <a:defRPr sz="2772"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26975" y="704004"/>
            <a:ext cx="6194737" cy="5984029"/>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18029" y="3461350"/>
            <a:ext cx="3832124" cy="2131568"/>
          </a:xfrm>
        </p:spPr>
        <p:txBody>
          <a:bodyPr anchor="t">
            <a:normAutofit/>
          </a:bodyPr>
          <a:lstStyle>
            <a:lvl1pPr marL="0" indent="0">
              <a:buNone/>
              <a:defRPr sz="1617"/>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DA25669-2F80-4148-8060-FFC73E7AD040}" type="datetimeFigureOut">
              <a:rPr lang="en-US" smtClean="0"/>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19EBB-B9F2-4BC9-A87F-FA2D14C32018}" type="slidenum">
              <a:rPr lang="en-US" smtClean="0"/>
              <a:t>‹Nº›</a:t>
            </a:fld>
            <a:endParaRPr lang="en-US"/>
          </a:p>
        </p:txBody>
      </p:sp>
    </p:spTree>
    <p:extLst>
      <p:ext uri="{BB962C8B-B14F-4D97-AF65-F5344CB8AC3E}">
        <p14:creationId xmlns:p14="http://schemas.microsoft.com/office/powerpoint/2010/main" val="37992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 y="0"/>
            <a:ext cx="12205626" cy="7920038"/>
          </a:xfrm>
          <a:prstGeom prst="rect">
            <a:avLst/>
          </a:prstGeom>
        </p:spPr>
      </p:pic>
      <p:sp>
        <p:nvSpPr>
          <p:cNvPr id="2" name="Title 1"/>
          <p:cNvSpPr>
            <a:spLocks noGrp="1"/>
          </p:cNvSpPr>
          <p:nvPr>
            <p:ph type="title"/>
          </p:nvPr>
        </p:nvSpPr>
        <p:spPr>
          <a:xfrm>
            <a:off x="618578" y="2004460"/>
            <a:ext cx="5484278" cy="1584008"/>
          </a:xfrm>
        </p:spPr>
        <p:txBody>
          <a:bodyPr anchor="b">
            <a:normAutofit/>
          </a:bodyPr>
          <a:lstStyle>
            <a:lvl1pPr algn="l">
              <a:defRPr sz="2772"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6731794" y="1056005"/>
            <a:ext cx="4283869" cy="5280025"/>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848" dirty="0"/>
            </a:lvl1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a:xfrm>
            <a:off x="618578" y="3588468"/>
            <a:ext cx="5484278" cy="2112010"/>
          </a:xfrm>
        </p:spPr>
        <p:txBody>
          <a:bodyPr anchor="t">
            <a:normAutofit/>
          </a:bodyPr>
          <a:lstStyle>
            <a:lvl1pPr marL="0" indent="0">
              <a:buNone/>
              <a:defRPr sz="1848"/>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DA25669-2F80-4148-8060-FFC73E7AD040}" type="datetimeFigureOut">
              <a:rPr lang="en-US" smtClean="0"/>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19EBB-B9F2-4BC9-A87F-FA2D14C32018}" type="slidenum">
              <a:rPr lang="en-US" smtClean="0"/>
              <a:t>‹Nº›</a:t>
            </a:fld>
            <a:endParaRPr lang="en-US"/>
          </a:p>
        </p:txBody>
      </p:sp>
    </p:spTree>
    <p:extLst>
      <p:ext uri="{BB962C8B-B14F-4D97-AF65-F5344CB8AC3E}">
        <p14:creationId xmlns:p14="http://schemas.microsoft.com/office/powerpoint/2010/main" val="167783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1981" y="704005"/>
            <a:ext cx="10403681" cy="1681786"/>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11981" y="2473792"/>
            <a:ext cx="10403681" cy="4214242"/>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732261" y="6779701"/>
            <a:ext cx="1622544" cy="436335"/>
          </a:xfrm>
          <a:prstGeom prst="rect">
            <a:avLst/>
          </a:prstGeom>
        </p:spPr>
        <p:txBody>
          <a:bodyPr vert="horz" lIns="91440" tIns="45720" rIns="91440" bIns="45720" rtlCol="0" anchor="ctr"/>
          <a:lstStyle>
            <a:lvl1pPr algn="r">
              <a:defRPr sz="1155" b="0" i="0">
                <a:solidFill>
                  <a:schemeClr val="tx1"/>
                </a:solidFill>
                <a:effectLst/>
                <a:latin typeface="+mn-lt"/>
              </a:defRPr>
            </a:lvl1pPr>
          </a:lstStyle>
          <a:p>
            <a:fld id="{9DA25669-2F80-4148-8060-FFC73E7AD040}" type="datetimeFigureOut">
              <a:rPr lang="en-US" smtClean="0"/>
              <a:t>5/28/2022</a:t>
            </a:fld>
            <a:endParaRPr lang="en-US"/>
          </a:p>
        </p:txBody>
      </p:sp>
      <p:sp>
        <p:nvSpPr>
          <p:cNvPr id="5" name="Footer Placeholder 4"/>
          <p:cNvSpPr>
            <a:spLocks noGrp="1"/>
          </p:cNvSpPr>
          <p:nvPr>
            <p:ph type="ftr" sz="quarter" idx="3"/>
          </p:nvPr>
        </p:nvSpPr>
        <p:spPr>
          <a:xfrm>
            <a:off x="611982" y="6779701"/>
            <a:ext cx="8018281" cy="436335"/>
          </a:xfrm>
          <a:prstGeom prst="rect">
            <a:avLst/>
          </a:prstGeom>
        </p:spPr>
        <p:txBody>
          <a:bodyPr vert="horz" lIns="91440" tIns="45720" rIns="91440" bIns="45720" rtlCol="0" anchor="ctr"/>
          <a:lstStyle>
            <a:lvl1pPr algn="l">
              <a:defRPr sz="1155"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456801" y="6779701"/>
            <a:ext cx="558863" cy="436335"/>
          </a:xfrm>
          <a:prstGeom prst="rect">
            <a:avLst/>
          </a:prstGeom>
        </p:spPr>
        <p:txBody>
          <a:bodyPr vert="horz" lIns="91440" tIns="45720" rIns="91440" bIns="45720" rtlCol="0" anchor="ctr"/>
          <a:lstStyle>
            <a:lvl1pPr algn="r">
              <a:defRPr sz="1155" b="0" i="0">
                <a:solidFill>
                  <a:schemeClr val="tx1"/>
                </a:solidFill>
                <a:effectLst/>
                <a:latin typeface="+mn-lt"/>
              </a:defRPr>
            </a:lvl1pPr>
          </a:lstStyle>
          <a:p>
            <a:fld id="{32D19EBB-B9F2-4BC9-A87F-FA2D14C32018}" type="slidenum">
              <a:rPr lang="en-US" smtClean="0"/>
              <a:t>‹Nº›</a:t>
            </a:fld>
            <a:endParaRPr lang="en-US"/>
          </a:p>
        </p:txBody>
      </p:sp>
    </p:spTree>
    <p:extLst>
      <p:ext uri="{BB962C8B-B14F-4D97-AF65-F5344CB8AC3E}">
        <p14:creationId xmlns:p14="http://schemas.microsoft.com/office/powerpoint/2010/main" val="307632610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528020" rtl="0" eaLnBrk="1" latinLnBrk="0" hangingPunct="1">
        <a:spcBef>
          <a:spcPct val="0"/>
        </a:spcBef>
        <a:buNone/>
        <a:defRPr sz="3696"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30013" indent="-330013" algn="l" defTabSz="528020" rtl="0" eaLnBrk="1" latinLnBrk="0" hangingPunct="1">
        <a:spcBef>
          <a:spcPts val="0"/>
        </a:spcBef>
        <a:spcAft>
          <a:spcPts val="1155"/>
        </a:spcAft>
        <a:buClr>
          <a:schemeClr val="tx1"/>
        </a:buClr>
        <a:buSzPct val="100000"/>
        <a:buFont typeface="Arial"/>
        <a:buChar char="•"/>
        <a:defRPr sz="2079" kern="1200" cap="none">
          <a:solidFill>
            <a:schemeClr val="tx1"/>
          </a:solidFill>
          <a:effectLst/>
          <a:latin typeface="+mn-lt"/>
          <a:ea typeface="+mn-ea"/>
          <a:cs typeface="+mn-cs"/>
        </a:defRPr>
      </a:lvl1pPr>
      <a:lvl2pPr marL="858033" indent="-330013" algn="l" defTabSz="528020" rtl="0" eaLnBrk="1" latinLnBrk="0" hangingPunct="1">
        <a:spcBef>
          <a:spcPts val="0"/>
        </a:spcBef>
        <a:spcAft>
          <a:spcPts val="1155"/>
        </a:spcAft>
        <a:buClr>
          <a:schemeClr val="tx1"/>
        </a:buClr>
        <a:buSzPct val="100000"/>
        <a:buFont typeface="Arial"/>
        <a:buChar char="•"/>
        <a:defRPr sz="1848" kern="1200" cap="none">
          <a:solidFill>
            <a:schemeClr val="tx1"/>
          </a:solidFill>
          <a:effectLst/>
          <a:latin typeface="+mn-lt"/>
          <a:ea typeface="+mn-ea"/>
          <a:cs typeface="+mn-cs"/>
        </a:defRPr>
      </a:lvl2pPr>
      <a:lvl3pPr marL="1386053" indent="-330013" algn="l" defTabSz="528020" rtl="0" eaLnBrk="1" latinLnBrk="0" hangingPunct="1">
        <a:spcBef>
          <a:spcPts val="0"/>
        </a:spcBef>
        <a:spcAft>
          <a:spcPts val="1155"/>
        </a:spcAft>
        <a:buClr>
          <a:schemeClr val="tx1"/>
        </a:buClr>
        <a:buSzPct val="100000"/>
        <a:buFont typeface="Arial"/>
        <a:buChar char="•"/>
        <a:defRPr sz="1617" kern="1200" cap="none">
          <a:solidFill>
            <a:schemeClr val="tx1"/>
          </a:solidFill>
          <a:effectLst/>
          <a:latin typeface="+mn-lt"/>
          <a:ea typeface="+mn-ea"/>
          <a:cs typeface="+mn-cs"/>
        </a:defRPr>
      </a:lvl3pPr>
      <a:lvl4pPr marL="1782068" indent="-198008" algn="l" defTabSz="528020" rtl="0" eaLnBrk="1" latinLnBrk="0" hangingPunct="1">
        <a:spcBef>
          <a:spcPts val="0"/>
        </a:spcBef>
        <a:spcAft>
          <a:spcPts val="1155"/>
        </a:spcAft>
        <a:buClr>
          <a:schemeClr val="tx1"/>
        </a:buClr>
        <a:buSzPct val="100000"/>
        <a:buFont typeface="Arial"/>
        <a:buChar char="•"/>
        <a:defRPr sz="1386" kern="1200" cap="none">
          <a:solidFill>
            <a:schemeClr val="tx1"/>
          </a:solidFill>
          <a:effectLst/>
          <a:latin typeface="+mn-lt"/>
          <a:ea typeface="+mn-ea"/>
          <a:cs typeface="+mn-cs"/>
        </a:defRPr>
      </a:lvl4pPr>
      <a:lvl5pPr marL="2310089" indent="-198008" algn="l" defTabSz="528020" rtl="0" eaLnBrk="1" latinLnBrk="0" hangingPunct="1">
        <a:spcBef>
          <a:spcPts val="0"/>
        </a:spcBef>
        <a:spcAft>
          <a:spcPts val="1155"/>
        </a:spcAft>
        <a:buClr>
          <a:schemeClr val="tx1"/>
        </a:buClr>
        <a:buSzPct val="100000"/>
        <a:buFont typeface="Arial"/>
        <a:buChar char="•"/>
        <a:defRPr sz="1386" kern="1200" cap="none">
          <a:solidFill>
            <a:schemeClr val="tx1"/>
          </a:solidFill>
          <a:effectLst/>
          <a:latin typeface="+mn-lt"/>
          <a:ea typeface="+mn-ea"/>
          <a:cs typeface="+mn-cs"/>
        </a:defRPr>
      </a:lvl5pPr>
      <a:lvl6pPr marL="2904112" indent="-264010" algn="l" defTabSz="528020" rtl="0" eaLnBrk="1" latinLnBrk="0" hangingPunct="1">
        <a:spcBef>
          <a:spcPts val="0"/>
        </a:spcBef>
        <a:spcAft>
          <a:spcPts val="1155"/>
        </a:spcAft>
        <a:buClr>
          <a:schemeClr val="tx1"/>
        </a:buClr>
        <a:buSzPct val="100000"/>
        <a:buFont typeface="Arial"/>
        <a:buChar char="•"/>
        <a:defRPr sz="1386" kern="1200" cap="none">
          <a:solidFill>
            <a:schemeClr val="tx1"/>
          </a:solidFill>
          <a:effectLst/>
          <a:latin typeface="+mn-lt"/>
          <a:ea typeface="+mn-ea"/>
          <a:cs typeface="+mn-cs"/>
        </a:defRPr>
      </a:lvl6pPr>
      <a:lvl7pPr marL="3432132" indent="-264010" algn="l" defTabSz="528020" rtl="0" eaLnBrk="1" latinLnBrk="0" hangingPunct="1">
        <a:spcBef>
          <a:spcPts val="0"/>
        </a:spcBef>
        <a:spcAft>
          <a:spcPts val="1155"/>
        </a:spcAft>
        <a:buClr>
          <a:schemeClr val="tx1"/>
        </a:buClr>
        <a:buSzPct val="100000"/>
        <a:buFont typeface="Arial"/>
        <a:buChar char="•"/>
        <a:defRPr sz="1386" kern="1200" cap="none">
          <a:solidFill>
            <a:schemeClr val="tx1"/>
          </a:solidFill>
          <a:effectLst/>
          <a:latin typeface="+mn-lt"/>
          <a:ea typeface="+mn-ea"/>
          <a:cs typeface="+mn-cs"/>
        </a:defRPr>
      </a:lvl7pPr>
      <a:lvl8pPr marL="3960152" indent="-264010" algn="l" defTabSz="528020" rtl="0" eaLnBrk="1" latinLnBrk="0" hangingPunct="1">
        <a:spcBef>
          <a:spcPts val="0"/>
        </a:spcBef>
        <a:spcAft>
          <a:spcPts val="1155"/>
        </a:spcAft>
        <a:buClr>
          <a:schemeClr val="tx1"/>
        </a:buClr>
        <a:buSzPct val="100000"/>
        <a:buFont typeface="Arial"/>
        <a:buChar char="•"/>
        <a:defRPr sz="1386" kern="1200" cap="none">
          <a:solidFill>
            <a:schemeClr val="tx1"/>
          </a:solidFill>
          <a:effectLst/>
          <a:latin typeface="+mn-lt"/>
          <a:ea typeface="+mn-ea"/>
          <a:cs typeface="+mn-cs"/>
        </a:defRPr>
      </a:lvl8pPr>
      <a:lvl9pPr marL="4488172" indent="-264010" algn="l" defTabSz="528020" rtl="0" eaLnBrk="1" latinLnBrk="0" hangingPunct="1">
        <a:spcBef>
          <a:spcPts val="0"/>
        </a:spcBef>
        <a:spcAft>
          <a:spcPts val="1155"/>
        </a:spcAft>
        <a:buClr>
          <a:schemeClr val="tx1"/>
        </a:buClr>
        <a:buSzPct val="100000"/>
        <a:buFont typeface="Arial"/>
        <a:buChar char="•"/>
        <a:defRPr sz="1386" kern="1200" cap="none">
          <a:solidFill>
            <a:schemeClr val="tx1"/>
          </a:solidFill>
          <a:effectLst/>
          <a:latin typeface="+mn-lt"/>
          <a:ea typeface="+mn-ea"/>
          <a:cs typeface="+mn-cs"/>
        </a:defRPr>
      </a:lvl9pPr>
    </p:bodyStyle>
    <p:otherStyle>
      <a:defPPr>
        <a:defRPr lang="en-US"/>
      </a:defPPr>
      <a:lvl1pPr marL="0" algn="l" defTabSz="528020" rtl="0" eaLnBrk="1" latinLnBrk="0" hangingPunct="1">
        <a:defRPr sz="2079" kern="1200">
          <a:solidFill>
            <a:schemeClr val="tx1"/>
          </a:solidFill>
          <a:latin typeface="+mn-lt"/>
          <a:ea typeface="+mn-ea"/>
          <a:cs typeface="+mn-cs"/>
        </a:defRPr>
      </a:lvl1pPr>
      <a:lvl2pPr marL="528020" algn="l" defTabSz="528020" rtl="0" eaLnBrk="1" latinLnBrk="0" hangingPunct="1">
        <a:defRPr sz="2079" kern="1200">
          <a:solidFill>
            <a:schemeClr val="tx1"/>
          </a:solidFill>
          <a:latin typeface="+mn-lt"/>
          <a:ea typeface="+mn-ea"/>
          <a:cs typeface="+mn-cs"/>
        </a:defRPr>
      </a:lvl2pPr>
      <a:lvl3pPr marL="1056041" algn="l" defTabSz="528020" rtl="0" eaLnBrk="1" latinLnBrk="0" hangingPunct="1">
        <a:defRPr sz="2079" kern="1200">
          <a:solidFill>
            <a:schemeClr val="tx1"/>
          </a:solidFill>
          <a:latin typeface="+mn-lt"/>
          <a:ea typeface="+mn-ea"/>
          <a:cs typeface="+mn-cs"/>
        </a:defRPr>
      </a:lvl3pPr>
      <a:lvl4pPr marL="1584061" algn="l" defTabSz="528020" rtl="0" eaLnBrk="1" latinLnBrk="0" hangingPunct="1">
        <a:defRPr sz="2079" kern="1200">
          <a:solidFill>
            <a:schemeClr val="tx1"/>
          </a:solidFill>
          <a:latin typeface="+mn-lt"/>
          <a:ea typeface="+mn-ea"/>
          <a:cs typeface="+mn-cs"/>
        </a:defRPr>
      </a:lvl4pPr>
      <a:lvl5pPr marL="2112081" algn="l" defTabSz="528020" rtl="0" eaLnBrk="1" latinLnBrk="0" hangingPunct="1">
        <a:defRPr sz="2079" kern="1200">
          <a:solidFill>
            <a:schemeClr val="tx1"/>
          </a:solidFill>
          <a:latin typeface="+mn-lt"/>
          <a:ea typeface="+mn-ea"/>
          <a:cs typeface="+mn-cs"/>
        </a:defRPr>
      </a:lvl5pPr>
      <a:lvl6pPr marL="2640101" algn="l" defTabSz="528020" rtl="0" eaLnBrk="1" latinLnBrk="0" hangingPunct="1">
        <a:defRPr sz="2079" kern="1200">
          <a:solidFill>
            <a:schemeClr val="tx1"/>
          </a:solidFill>
          <a:latin typeface="+mn-lt"/>
          <a:ea typeface="+mn-ea"/>
          <a:cs typeface="+mn-cs"/>
        </a:defRPr>
      </a:lvl6pPr>
      <a:lvl7pPr marL="3168122" algn="l" defTabSz="528020" rtl="0" eaLnBrk="1" latinLnBrk="0" hangingPunct="1">
        <a:defRPr sz="2079" kern="1200">
          <a:solidFill>
            <a:schemeClr val="tx1"/>
          </a:solidFill>
          <a:latin typeface="+mn-lt"/>
          <a:ea typeface="+mn-ea"/>
          <a:cs typeface="+mn-cs"/>
        </a:defRPr>
      </a:lvl7pPr>
      <a:lvl8pPr marL="3696142" algn="l" defTabSz="528020" rtl="0" eaLnBrk="1" latinLnBrk="0" hangingPunct="1">
        <a:defRPr sz="2079" kern="1200">
          <a:solidFill>
            <a:schemeClr val="tx1"/>
          </a:solidFill>
          <a:latin typeface="+mn-lt"/>
          <a:ea typeface="+mn-ea"/>
          <a:cs typeface="+mn-cs"/>
        </a:defRPr>
      </a:lvl8pPr>
      <a:lvl9pPr marL="4224162" algn="l" defTabSz="528020" rtl="0" eaLnBrk="1" latinLnBrk="0" hangingPunct="1">
        <a:defRPr sz="207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A4576-45E7-4691-CF87-B4DF67541950}"/>
              </a:ext>
            </a:extLst>
          </p:cNvPr>
          <p:cNvSpPr>
            <a:spLocks noGrp="1"/>
          </p:cNvSpPr>
          <p:nvPr>
            <p:ph type="title"/>
          </p:nvPr>
        </p:nvSpPr>
        <p:spPr>
          <a:xfrm>
            <a:off x="611981" y="552166"/>
            <a:ext cx="10403681" cy="1681786"/>
          </a:xfrm>
        </p:spPr>
        <p:txBody>
          <a:bodyPr>
            <a:normAutofit/>
          </a:bodyPr>
          <a:lstStyle/>
          <a:p>
            <a:r>
              <a:rPr lang="es-MX" sz="4400" dirty="0">
                <a:latin typeface="Trebuchet MS" panose="020B0603020202020204" pitchFamily="34" charset="0"/>
              </a:rPr>
              <a:t>DOCUMENTACIÓN CHAOS TECHNOLOGIE</a:t>
            </a:r>
          </a:p>
        </p:txBody>
      </p:sp>
      <p:sp>
        <p:nvSpPr>
          <p:cNvPr id="3" name="Marcador de contenido 2">
            <a:extLst>
              <a:ext uri="{FF2B5EF4-FFF2-40B4-BE49-F238E27FC236}">
                <a16:creationId xmlns:a16="http://schemas.microsoft.com/office/drawing/2014/main" id="{80FD45CE-DFF9-DD95-C25B-1D2993D63CB1}"/>
              </a:ext>
            </a:extLst>
          </p:cNvPr>
          <p:cNvSpPr>
            <a:spLocks noGrp="1"/>
          </p:cNvSpPr>
          <p:nvPr>
            <p:ph idx="1"/>
          </p:nvPr>
        </p:nvSpPr>
        <p:spPr>
          <a:xfrm>
            <a:off x="611981" y="2158581"/>
            <a:ext cx="10403681" cy="4919195"/>
          </a:xfrm>
        </p:spPr>
        <p:txBody>
          <a:bodyPr>
            <a:normAutofit/>
          </a:bodyPr>
          <a:lstStyle/>
          <a:p>
            <a:r>
              <a:rPr lang="es-MX" sz="2000" dirty="0">
                <a:latin typeface="Trebuchet MS" panose="020B0603020202020204" pitchFamily="34" charset="0"/>
              </a:rPr>
              <a:t>Regla de negocio – Revisión</a:t>
            </a:r>
          </a:p>
          <a:p>
            <a:r>
              <a:rPr lang="es-MX" sz="2000" dirty="0">
                <a:latin typeface="Trebuchet MS" panose="020B0603020202020204" pitchFamily="34" charset="0"/>
              </a:rPr>
              <a:t>Tarea "Diseño de la aplicación“</a:t>
            </a:r>
          </a:p>
          <a:p>
            <a:pPr lvl="1"/>
            <a:r>
              <a:rPr lang="es-MX" sz="1800" dirty="0">
                <a:latin typeface="Trebuchet MS" panose="020B0603020202020204" pitchFamily="34" charset="0"/>
              </a:rPr>
              <a:t>Documento de requerimientos – Desactualizada</a:t>
            </a:r>
          </a:p>
          <a:p>
            <a:pPr lvl="1"/>
            <a:r>
              <a:rPr lang="es-MX" sz="1800" dirty="0">
                <a:latin typeface="Trebuchet MS" panose="020B0603020202020204" pitchFamily="34" charset="0"/>
              </a:rPr>
              <a:t>Diagrama de casos de uso – Desactualizada</a:t>
            </a:r>
          </a:p>
          <a:p>
            <a:pPr lvl="1"/>
            <a:r>
              <a:rPr lang="es-MX" sz="1800" dirty="0">
                <a:latin typeface="Trebuchet MS" panose="020B0603020202020204" pitchFamily="34" charset="0"/>
              </a:rPr>
              <a:t>Especificación de casos de uso – Desactualizada</a:t>
            </a:r>
          </a:p>
          <a:p>
            <a:r>
              <a:rPr lang="es-MX" sz="2000" dirty="0">
                <a:latin typeface="Trebuchet MS" panose="020B0603020202020204" pitchFamily="34" charset="0"/>
              </a:rPr>
              <a:t>Tarea "Diseño de la aplicación (parte 2)“</a:t>
            </a:r>
          </a:p>
          <a:p>
            <a:pPr lvl="1"/>
            <a:r>
              <a:rPr lang="es-MX" sz="1800" dirty="0">
                <a:latin typeface="Trebuchet MS" panose="020B0603020202020204" pitchFamily="34" charset="0"/>
              </a:rPr>
              <a:t>Diagrama Entidad – Relación – Revisión</a:t>
            </a:r>
          </a:p>
          <a:p>
            <a:pPr lvl="1"/>
            <a:r>
              <a:rPr lang="es-MX" sz="1800" dirty="0">
                <a:latin typeface="Trebuchet MS" panose="020B0603020202020204" pitchFamily="34" charset="0"/>
              </a:rPr>
              <a:t>Diagrama de actividades – Pendiente</a:t>
            </a:r>
          </a:p>
          <a:p>
            <a:pPr lvl="1"/>
            <a:r>
              <a:rPr lang="es-MX" sz="1800" dirty="0">
                <a:latin typeface="Trebuchet MS" panose="020B0603020202020204" pitchFamily="34" charset="0"/>
              </a:rPr>
              <a:t>Diagrama de secuencias – Pendiente</a:t>
            </a:r>
          </a:p>
          <a:p>
            <a:pPr lvl="1"/>
            <a:r>
              <a:rPr lang="es-MX" sz="1800" dirty="0">
                <a:latin typeface="Trebuchet MS" panose="020B0603020202020204" pitchFamily="34" charset="0"/>
              </a:rPr>
              <a:t>Mapa de navegación – Revisión</a:t>
            </a:r>
          </a:p>
          <a:p>
            <a:pPr lvl="1"/>
            <a:r>
              <a:rPr lang="es-MX" sz="1800" dirty="0">
                <a:latin typeface="Trebuchet MS" panose="020B0603020202020204" pitchFamily="34" charset="0"/>
              </a:rPr>
              <a:t>Look and </a:t>
            </a:r>
            <a:r>
              <a:rPr lang="es-MX" sz="1800" dirty="0" err="1">
                <a:latin typeface="Trebuchet MS" panose="020B0603020202020204" pitchFamily="34" charset="0"/>
              </a:rPr>
              <a:t>feel</a:t>
            </a:r>
            <a:r>
              <a:rPr lang="es-MX" sz="1800" dirty="0">
                <a:latin typeface="Trebuchet MS" panose="020B0603020202020204" pitchFamily="34" charset="0"/>
              </a:rPr>
              <a:t> – Listo(???</a:t>
            </a:r>
          </a:p>
        </p:txBody>
      </p:sp>
    </p:spTree>
    <p:extLst>
      <p:ext uri="{BB962C8B-B14F-4D97-AF65-F5344CB8AC3E}">
        <p14:creationId xmlns:p14="http://schemas.microsoft.com/office/powerpoint/2010/main" val="3297568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4B21F7-A0EA-6151-3384-30F7AD16AC9F}"/>
              </a:ext>
            </a:extLst>
          </p:cNvPr>
          <p:cNvSpPr>
            <a:spLocks noGrp="1"/>
          </p:cNvSpPr>
          <p:nvPr>
            <p:ph type="title"/>
          </p:nvPr>
        </p:nvSpPr>
        <p:spPr/>
        <p:txBody>
          <a:bodyPr/>
          <a:lstStyle/>
          <a:p>
            <a:r>
              <a:rPr lang="es-MX" dirty="0"/>
              <a:t>DIAGRAMA DE SECUENCIAS</a:t>
            </a:r>
          </a:p>
        </p:txBody>
      </p:sp>
    </p:spTree>
    <p:extLst>
      <p:ext uri="{BB962C8B-B14F-4D97-AF65-F5344CB8AC3E}">
        <p14:creationId xmlns:p14="http://schemas.microsoft.com/office/powerpoint/2010/main" val="3695308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88F270-C3AC-6D0A-E0A3-53410F37F230}"/>
              </a:ext>
            </a:extLst>
          </p:cNvPr>
          <p:cNvSpPr>
            <a:spLocks noGrp="1"/>
          </p:cNvSpPr>
          <p:nvPr>
            <p:ph type="title"/>
          </p:nvPr>
        </p:nvSpPr>
        <p:spPr>
          <a:xfrm rot="16200000">
            <a:off x="-1834437" y="4382255"/>
            <a:ext cx="5394189" cy="1681786"/>
          </a:xfrm>
        </p:spPr>
        <p:txBody>
          <a:bodyPr/>
          <a:lstStyle/>
          <a:p>
            <a:r>
              <a:rPr lang="es-MX" dirty="0"/>
              <a:t>MAPA DE NAVEGACION</a:t>
            </a:r>
          </a:p>
        </p:txBody>
      </p:sp>
      <p:grpSp>
        <p:nvGrpSpPr>
          <p:cNvPr id="31" name="Grupo 30">
            <a:extLst>
              <a:ext uri="{FF2B5EF4-FFF2-40B4-BE49-F238E27FC236}">
                <a16:creationId xmlns:a16="http://schemas.microsoft.com/office/drawing/2014/main" id="{AE9ED98B-937B-3566-65A9-623CF6B4D6DD}"/>
              </a:ext>
            </a:extLst>
          </p:cNvPr>
          <p:cNvGrpSpPr/>
          <p:nvPr/>
        </p:nvGrpSpPr>
        <p:grpSpPr>
          <a:xfrm>
            <a:off x="2560750" y="160548"/>
            <a:ext cx="7589440" cy="7643912"/>
            <a:chOff x="2560750" y="160548"/>
            <a:chExt cx="7589440" cy="7643912"/>
          </a:xfrm>
        </p:grpSpPr>
        <p:sp>
          <p:nvSpPr>
            <p:cNvPr id="4" name="Forma libre 4">
              <a:extLst>
                <a:ext uri="{FF2B5EF4-FFF2-40B4-BE49-F238E27FC236}">
                  <a16:creationId xmlns:a16="http://schemas.microsoft.com/office/drawing/2014/main" id="{9C18637B-ECB6-3665-4256-E0F700343CED}"/>
                </a:ext>
              </a:extLst>
            </p:cNvPr>
            <p:cNvSpPr/>
            <p:nvPr/>
          </p:nvSpPr>
          <p:spPr>
            <a:xfrm>
              <a:off x="8512094" y="2886337"/>
              <a:ext cx="213664" cy="1666584"/>
            </a:xfrm>
            <a:custGeom>
              <a:avLst/>
              <a:gdLst/>
              <a:ahLst/>
              <a:cxnLst/>
              <a:rect l="0" t="0" r="0" b="0"/>
              <a:pathLst>
                <a:path>
                  <a:moveTo>
                    <a:pt x="0" y="0"/>
                  </a:moveTo>
                  <a:lnTo>
                    <a:pt x="0" y="2006431"/>
                  </a:lnTo>
                  <a:lnTo>
                    <a:pt x="257234" y="2006431"/>
                  </a:lnTo>
                </a:path>
              </a:pathLst>
            </a:custGeom>
            <a:noFill/>
            <a:ln>
              <a:solidFill>
                <a:schemeClr val="accent5">
                  <a:lumMod val="60000"/>
                  <a:lumOff val="40000"/>
                </a:schemeClr>
              </a:solidFill>
            </a:ln>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5" name="Forma libre 5">
              <a:extLst>
                <a:ext uri="{FF2B5EF4-FFF2-40B4-BE49-F238E27FC236}">
                  <a16:creationId xmlns:a16="http://schemas.microsoft.com/office/drawing/2014/main" id="{CA3ABE59-80A3-D190-368C-805A7CB780A0}"/>
                </a:ext>
              </a:extLst>
            </p:cNvPr>
            <p:cNvSpPr/>
            <p:nvPr/>
          </p:nvSpPr>
          <p:spPr>
            <a:xfrm>
              <a:off x="8512094" y="2886337"/>
              <a:ext cx="213664" cy="655238"/>
            </a:xfrm>
            <a:custGeom>
              <a:avLst/>
              <a:gdLst/>
              <a:ahLst/>
              <a:cxnLst/>
              <a:rect l="0" t="0" r="0" b="0"/>
              <a:pathLst>
                <a:path>
                  <a:moveTo>
                    <a:pt x="0" y="0"/>
                  </a:moveTo>
                  <a:lnTo>
                    <a:pt x="0" y="788853"/>
                  </a:lnTo>
                  <a:lnTo>
                    <a:pt x="257234" y="788853"/>
                  </a:lnTo>
                </a:path>
              </a:pathLst>
            </a:custGeom>
            <a:noFill/>
            <a:ln>
              <a:solidFill>
                <a:schemeClr val="accent5">
                  <a:lumMod val="60000"/>
                  <a:lumOff val="40000"/>
                </a:schemeClr>
              </a:solidFill>
            </a:ln>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6" name="Forma libre 6">
              <a:extLst>
                <a:ext uri="{FF2B5EF4-FFF2-40B4-BE49-F238E27FC236}">
                  <a16:creationId xmlns:a16="http://schemas.microsoft.com/office/drawing/2014/main" id="{D54E2393-29FC-DC3D-AAAB-11A49D429291}"/>
                </a:ext>
              </a:extLst>
            </p:cNvPr>
            <p:cNvSpPr/>
            <p:nvPr/>
          </p:nvSpPr>
          <p:spPr>
            <a:xfrm>
              <a:off x="6688681" y="1884111"/>
              <a:ext cx="1976398" cy="299130"/>
            </a:xfrm>
            <a:custGeom>
              <a:avLst/>
              <a:gdLst/>
              <a:ahLst/>
              <a:cxnLst/>
              <a:rect l="0" t="0" r="0" b="0"/>
              <a:pathLst>
                <a:path>
                  <a:moveTo>
                    <a:pt x="0" y="0"/>
                  </a:moveTo>
                  <a:lnTo>
                    <a:pt x="0" y="180064"/>
                  </a:lnTo>
                  <a:lnTo>
                    <a:pt x="2379421" y="180064"/>
                  </a:lnTo>
                  <a:lnTo>
                    <a:pt x="2379421" y="360128"/>
                  </a:lnTo>
                </a:path>
              </a:pathLst>
            </a:custGeom>
            <a:noFill/>
            <a:ln>
              <a:solidFill>
                <a:schemeClr val="accent5">
                  <a:lumMod val="60000"/>
                  <a:lumOff val="40000"/>
                </a:schemeClr>
              </a:solidFill>
            </a:ln>
          </p:spPr>
          <p:style>
            <a:lnRef idx="2">
              <a:schemeClr val="dk2">
                <a:shade val="6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7" name="Forma libre 11">
              <a:extLst>
                <a:ext uri="{FF2B5EF4-FFF2-40B4-BE49-F238E27FC236}">
                  <a16:creationId xmlns:a16="http://schemas.microsoft.com/office/drawing/2014/main" id="{34B7DC1E-42F5-DFFB-AE33-1594D39B37B0}"/>
                </a:ext>
              </a:extLst>
            </p:cNvPr>
            <p:cNvSpPr/>
            <p:nvPr/>
          </p:nvSpPr>
          <p:spPr>
            <a:xfrm>
              <a:off x="4318270" y="2086557"/>
              <a:ext cx="877278" cy="299130"/>
            </a:xfrm>
            <a:custGeom>
              <a:avLst/>
              <a:gdLst/>
              <a:ahLst/>
              <a:cxnLst/>
              <a:rect l="0" t="0" r="0" b="0"/>
              <a:pathLst>
                <a:path>
                  <a:moveTo>
                    <a:pt x="0" y="0"/>
                  </a:moveTo>
                  <a:lnTo>
                    <a:pt x="0" y="180064"/>
                  </a:lnTo>
                  <a:lnTo>
                    <a:pt x="1037513" y="180064"/>
                  </a:lnTo>
                  <a:lnTo>
                    <a:pt x="1037513" y="360128"/>
                  </a:lnTo>
                </a:path>
              </a:pathLst>
            </a:custGeom>
            <a:noFill/>
            <a:ln>
              <a:solidFill>
                <a:schemeClr val="accent5">
                  <a:lumMod val="60000"/>
                  <a:lumOff val="40000"/>
                </a:schemeClr>
              </a:solidFill>
            </a:ln>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txBody>
            <a:bodyPr/>
            <a:lstStyle/>
            <a:p>
              <a:endParaRPr lang="es-MX" sz="1400"/>
            </a:p>
          </p:txBody>
        </p:sp>
        <p:sp>
          <p:nvSpPr>
            <p:cNvPr id="8" name="Forma libre 14">
              <a:extLst>
                <a:ext uri="{FF2B5EF4-FFF2-40B4-BE49-F238E27FC236}">
                  <a16:creationId xmlns:a16="http://schemas.microsoft.com/office/drawing/2014/main" id="{4077474C-758D-FBE0-BDED-15C8E02944E5}"/>
                </a:ext>
              </a:extLst>
            </p:cNvPr>
            <p:cNvSpPr/>
            <p:nvPr/>
          </p:nvSpPr>
          <p:spPr>
            <a:xfrm>
              <a:off x="3272966" y="2085967"/>
              <a:ext cx="861781" cy="299130"/>
            </a:xfrm>
            <a:custGeom>
              <a:avLst/>
              <a:gdLst/>
              <a:ahLst/>
              <a:cxnLst/>
              <a:rect l="0" t="0" r="0" b="0"/>
              <a:pathLst>
                <a:path>
                  <a:moveTo>
                    <a:pt x="1037513" y="0"/>
                  </a:moveTo>
                  <a:lnTo>
                    <a:pt x="1037513" y="180064"/>
                  </a:lnTo>
                  <a:lnTo>
                    <a:pt x="0" y="180064"/>
                  </a:lnTo>
                  <a:lnTo>
                    <a:pt x="0" y="360128"/>
                  </a:lnTo>
                </a:path>
              </a:pathLst>
            </a:custGeom>
            <a:noFill/>
            <a:ln>
              <a:solidFill>
                <a:schemeClr val="accent5">
                  <a:lumMod val="60000"/>
                  <a:lumOff val="40000"/>
                </a:schemeClr>
              </a:solidFill>
            </a:ln>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9" name="Forma libre 15">
              <a:extLst>
                <a:ext uri="{FF2B5EF4-FFF2-40B4-BE49-F238E27FC236}">
                  <a16:creationId xmlns:a16="http://schemas.microsoft.com/office/drawing/2014/main" id="{E1083DB8-7109-B9F6-CF2F-68FE4D82F59F}"/>
                </a:ext>
              </a:extLst>
            </p:cNvPr>
            <p:cNvSpPr/>
            <p:nvPr/>
          </p:nvSpPr>
          <p:spPr>
            <a:xfrm>
              <a:off x="4302621" y="1884111"/>
              <a:ext cx="1976398" cy="299130"/>
            </a:xfrm>
            <a:custGeom>
              <a:avLst/>
              <a:gdLst/>
              <a:ahLst/>
              <a:cxnLst/>
              <a:rect l="0" t="0" r="0" b="0"/>
              <a:pathLst>
                <a:path>
                  <a:moveTo>
                    <a:pt x="2379421" y="0"/>
                  </a:moveTo>
                  <a:lnTo>
                    <a:pt x="2379421" y="180064"/>
                  </a:lnTo>
                  <a:lnTo>
                    <a:pt x="0" y="180064"/>
                  </a:lnTo>
                  <a:lnTo>
                    <a:pt x="0" y="360128"/>
                  </a:lnTo>
                </a:path>
              </a:pathLst>
            </a:custGeom>
            <a:noFill/>
            <a:ln>
              <a:solidFill>
                <a:schemeClr val="accent5">
                  <a:lumMod val="60000"/>
                  <a:lumOff val="40000"/>
                </a:schemeClr>
              </a:solidFill>
            </a:ln>
          </p:spPr>
          <p:style>
            <a:lnRef idx="2">
              <a:schemeClr val="dk2">
                <a:shade val="6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10" name="Forma libre 16">
              <a:extLst>
                <a:ext uri="{FF2B5EF4-FFF2-40B4-BE49-F238E27FC236}">
                  <a16:creationId xmlns:a16="http://schemas.microsoft.com/office/drawing/2014/main" id="{D1304452-5B21-7EE3-F839-E2D508514C97}"/>
                </a:ext>
              </a:extLst>
            </p:cNvPr>
            <p:cNvSpPr/>
            <p:nvPr/>
          </p:nvSpPr>
          <p:spPr>
            <a:xfrm>
              <a:off x="5976465" y="160548"/>
              <a:ext cx="1424431" cy="712215"/>
            </a:xfrm>
            <a:custGeom>
              <a:avLst/>
              <a:gdLst>
                <a:gd name="connsiteX0" fmla="*/ 0 w 1714898"/>
                <a:gd name="connsiteY0" fmla="*/ 0 h 857449"/>
                <a:gd name="connsiteX1" fmla="*/ 1714898 w 1714898"/>
                <a:gd name="connsiteY1" fmla="*/ 0 h 857449"/>
                <a:gd name="connsiteX2" fmla="*/ 1714898 w 1714898"/>
                <a:gd name="connsiteY2" fmla="*/ 857449 h 857449"/>
                <a:gd name="connsiteX3" fmla="*/ 0 w 1714898"/>
                <a:gd name="connsiteY3" fmla="*/ 857449 h 857449"/>
                <a:gd name="connsiteX4" fmla="*/ 0 w 1714898"/>
                <a:gd name="connsiteY4" fmla="*/ 0 h 857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898" h="857449">
                  <a:moveTo>
                    <a:pt x="0" y="0"/>
                  </a:moveTo>
                  <a:lnTo>
                    <a:pt x="1714898" y="0"/>
                  </a:lnTo>
                  <a:lnTo>
                    <a:pt x="1714898" y="857449"/>
                  </a:lnTo>
                  <a:lnTo>
                    <a:pt x="0" y="857449"/>
                  </a:lnTo>
                  <a:lnTo>
                    <a:pt x="0" y="0"/>
                  </a:lnTo>
                  <a:close/>
                </a:path>
              </a:pathLst>
            </a:custGeom>
            <a:ln>
              <a:solidFill>
                <a:schemeClr val="accent5">
                  <a:lumMod val="60000"/>
                  <a:lumOff val="40000"/>
                </a:schemeClr>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600" kern="1200" dirty="0"/>
                <a:t>Mapa de navegación </a:t>
              </a:r>
            </a:p>
          </p:txBody>
        </p:sp>
        <p:sp>
          <p:nvSpPr>
            <p:cNvPr id="11" name="Forma libre 17">
              <a:extLst>
                <a:ext uri="{FF2B5EF4-FFF2-40B4-BE49-F238E27FC236}">
                  <a16:creationId xmlns:a16="http://schemas.microsoft.com/office/drawing/2014/main" id="{4FFA54D8-A16A-7EDA-BFF1-661CFC2E3D08}"/>
                </a:ext>
              </a:extLst>
            </p:cNvPr>
            <p:cNvSpPr/>
            <p:nvPr/>
          </p:nvSpPr>
          <p:spPr>
            <a:xfrm>
              <a:off x="5968196" y="1206736"/>
              <a:ext cx="1424431" cy="712215"/>
            </a:xfrm>
            <a:custGeom>
              <a:avLst/>
              <a:gdLst>
                <a:gd name="connsiteX0" fmla="*/ 0 w 1714898"/>
                <a:gd name="connsiteY0" fmla="*/ 0 h 857449"/>
                <a:gd name="connsiteX1" fmla="*/ 1714898 w 1714898"/>
                <a:gd name="connsiteY1" fmla="*/ 0 h 857449"/>
                <a:gd name="connsiteX2" fmla="*/ 1714898 w 1714898"/>
                <a:gd name="connsiteY2" fmla="*/ 857449 h 857449"/>
                <a:gd name="connsiteX3" fmla="*/ 0 w 1714898"/>
                <a:gd name="connsiteY3" fmla="*/ 857449 h 857449"/>
                <a:gd name="connsiteX4" fmla="*/ 0 w 1714898"/>
                <a:gd name="connsiteY4" fmla="*/ 0 h 857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898" h="857449">
                  <a:moveTo>
                    <a:pt x="0" y="0"/>
                  </a:moveTo>
                  <a:lnTo>
                    <a:pt x="1714898" y="0"/>
                  </a:lnTo>
                  <a:lnTo>
                    <a:pt x="1714898" y="857449"/>
                  </a:lnTo>
                  <a:lnTo>
                    <a:pt x="0" y="857449"/>
                  </a:lnTo>
                  <a:lnTo>
                    <a:pt x="0" y="0"/>
                  </a:lnTo>
                  <a:close/>
                </a:path>
              </a:pathLst>
            </a:custGeom>
            <a:ln>
              <a:solidFill>
                <a:schemeClr val="accent5">
                  <a:lumMod val="60000"/>
                  <a:lumOff val="40000"/>
                </a:schemeClr>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600" kern="1200" dirty="0"/>
                <a:t>Inicio </a:t>
              </a:r>
            </a:p>
          </p:txBody>
        </p:sp>
        <p:sp>
          <p:nvSpPr>
            <p:cNvPr id="12" name="Forma libre 18">
              <a:extLst>
                <a:ext uri="{FF2B5EF4-FFF2-40B4-BE49-F238E27FC236}">
                  <a16:creationId xmlns:a16="http://schemas.microsoft.com/office/drawing/2014/main" id="{01A90A76-C1BA-054E-CC77-2DCA99B910D0}"/>
                </a:ext>
              </a:extLst>
            </p:cNvPr>
            <p:cNvSpPr/>
            <p:nvPr/>
          </p:nvSpPr>
          <p:spPr>
            <a:xfrm>
              <a:off x="2560750" y="2385097"/>
              <a:ext cx="1424431" cy="712215"/>
            </a:xfrm>
            <a:custGeom>
              <a:avLst/>
              <a:gdLst>
                <a:gd name="connsiteX0" fmla="*/ 0 w 1714898"/>
                <a:gd name="connsiteY0" fmla="*/ 0 h 857449"/>
                <a:gd name="connsiteX1" fmla="*/ 1714898 w 1714898"/>
                <a:gd name="connsiteY1" fmla="*/ 0 h 857449"/>
                <a:gd name="connsiteX2" fmla="*/ 1714898 w 1714898"/>
                <a:gd name="connsiteY2" fmla="*/ 857449 h 857449"/>
                <a:gd name="connsiteX3" fmla="*/ 0 w 1714898"/>
                <a:gd name="connsiteY3" fmla="*/ 857449 h 857449"/>
                <a:gd name="connsiteX4" fmla="*/ 0 w 1714898"/>
                <a:gd name="connsiteY4" fmla="*/ 0 h 857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898" h="857449">
                  <a:moveTo>
                    <a:pt x="0" y="0"/>
                  </a:moveTo>
                  <a:lnTo>
                    <a:pt x="1714898" y="0"/>
                  </a:lnTo>
                  <a:lnTo>
                    <a:pt x="1714898" y="857449"/>
                  </a:lnTo>
                  <a:lnTo>
                    <a:pt x="0" y="857449"/>
                  </a:lnTo>
                  <a:lnTo>
                    <a:pt x="0" y="0"/>
                  </a:lnTo>
                  <a:close/>
                </a:path>
              </a:pathLst>
            </a:custGeom>
            <a:ln>
              <a:solidFill>
                <a:schemeClr val="accent5">
                  <a:lumMod val="60000"/>
                  <a:lumOff val="40000"/>
                </a:schemeClr>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600" kern="1200" dirty="0"/>
                <a:t>Iniciar sesión </a:t>
              </a:r>
            </a:p>
          </p:txBody>
        </p:sp>
        <p:sp>
          <p:nvSpPr>
            <p:cNvPr id="13" name="Forma libre 21">
              <a:extLst>
                <a:ext uri="{FF2B5EF4-FFF2-40B4-BE49-F238E27FC236}">
                  <a16:creationId xmlns:a16="http://schemas.microsoft.com/office/drawing/2014/main" id="{6766755C-232A-0B1E-4B2B-0A7E63DFE8DB}"/>
                </a:ext>
              </a:extLst>
            </p:cNvPr>
            <p:cNvSpPr/>
            <p:nvPr/>
          </p:nvSpPr>
          <p:spPr>
            <a:xfrm>
              <a:off x="2759511" y="3315827"/>
              <a:ext cx="1424431" cy="712215"/>
            </a:xfrm>
            <a:custGeom>
              <a:avLst/>
              <a:gdLst>
                <a:gd name="connsiteX0" fmla="*/ 0 w 1714898"/>
                <a:gd name="connsiteY0" fmla="*/ 0 h 857449"/>
                <a:gd name="connsiteX1" fmla="*/ 1714898 w 1714898"/>
                <a:gd name="connsiteY1" fmla="*/ 0 h 857449"/>
                <a:gd name="connsiteX2" fmla="*/ 1714898 w 1714898"/>
                <a:gd name="connsiteY2" fmla="*/ 857449 h 857449"/>
                <a:gd name="connsiteX3" fmla="*/ 0 w 1714898"/>
                <a:gd name="connsiteY3" fmla="*/ 857449 h 857449"/>
                <a:gd name="connsiteX4" fmla="*/ 0 w 1714898"/>
                <a:gd name="connsiteY4" fmla="*/ 0 h 857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898" h="857449">
                  <a:moveTo>
                    <a:pt x="0" y="0"/>
                  </a:moveTo>
                  <a:lnTo>
                    <a:pt x="1714898" y="0"/>
                  </a:lnTo>
                  <a:lnTo>
                    <a:pt x="1714898" y="857449"/>
                  </a:lnTo>
                  <a:lnTo>
                    <a:pt x="0" y="857449"/>
                  </a:lnTo>
                  <a:lnTo>
                    <a:pt x="0" y="0"/>
                  </a:lnTo>
                  <a:close/>
                </a:path>
              </a:pathLst>
            </a:custGeom>
            <a:ln>
              <a:solidFill>
                <a:schemeClr val="accent5">
                  <a:lumMod val="60000"/>
                  <a:lumOff val="40000"/>
                </a:schemeClr>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600" kern="1200" dirty="0"/>
                <a:t>Entrar al perfil</a:t>
              </a:r>
            </a:p>
          </p:txBody>
        </p:sp>
        <p:sp>
          <p:nvSpPr>
            <p:cNvPr id="14" name="Forma libre 26">
              <a:extLst>
                <a:ext uri="{FF2B5EF4-FFF2-40B4-BE49-F238E27FC236}">
                  <a16:creationId xmlns:a16="http://schemas.microsoft.com/office/drawing/2014/main" id="{93E626DD-9B07-4E80-5602-369123BAD844}"/>
                </a:ext>
              </a:extLst>
            </p:cNvPr>
            <p:cNvSpPr/>
            <p:nvPr/>
          </p:nvSpPr>
          <p:spPr>
            <a:xfrm>
              <a:off x="8369651" y="2174121"/>
              <a:ext cx="1424431" cy="712215"/>
            </a:xfrm>
            <a:custGeom>
              <a:avLst/>
              <a:gdLst>
                <a:gd name="connsiteX0" fmla="*/ 0 w 1714898"/>
                <a:gd name="connsiteY0" fmla="*/ 0 h 857449"/>
                <a:gd name="connsiteX1" fmla="*/ 1714898 w 1714898"/>
                <a:gd name="connsiteY1" fmla="*/ 0 h 857449"/>
                <a:gd name="connsiteX2" fmla="*/ 1714898 w 1714898"/>
                <a:gd name="connsiteY2" fmla="*/ 857449 h 857449"/>
                <a:gd name="connsiteX3" fmla="*/ 0 w 1714898"/>
                <a:gd name="connsiteY3" fmla="*/ 857449 h 857449"/>
                <a:gd name="connsiteX4" fmla="*/ 0 w 1714898"/>
                <a:gd name="connsiteY4" fmla="*/ 0 h 857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898" h="857449">
                  <a:moveTo>
                    <a:pt x="0" y="0"/>
                  </a:moveTo>
                  <a:lnTo>
                    <a:pt x="1714898" y="0"/>
                  </a:lnTo>
                  <a:lnTo>
                    <a:pt x="1714898" y="857449"/>
                  </a:lnTo>
                  <a:lnTo>
                    <a:pt x="0" y="857449"/>
                  </a:lnTo>
                  <a:lnTo>
                    <a:pt x="0" y="0"/>
                  </a:lnTo>
                  <a:close/>
                </a:path>
              </a:pathLst>
            </a:custGeom>
            <a:ln>
              <a:solidFill>
                <a:schemeClr val="accent5">
                  <a:lumMod val="60000"/>
                  <a:lumOff val="40000"/>
                </a:schemeClr>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600" kern="1200" dirty="0"/>
                <a:t>Pantalla de navegación </a:t>
              </a:r>
            </a:p>
          </p:txBody>
        </p:sp>
        <p:sp>
          <p:nvSpPr>
            <p:cNvPr id="15" name="Forma libre 27">
              <a:extLst>
                <a:ext uri="{FF2B5EF4-FFF2-40B4-BE49-F238E27FC236}">
                  <a16:creationId xmlns:a16="http://schemas.microsoft.com/office/drawing/2014/main" id="{6E6257DA-7849-2B91-F98A-BF8F222D0FBA}"/>
                </a:ext>
              </a:extLst>
            </p:cNvPr>
            <p:cNvSpPr/>
            <p:nvPr/>
          </p:nvSpPr>
          <p:spPr>
            <a:xfrm>
              <a:off x="8725759" y="3185467"/>
              <a:ext cx="1424431" cy="712215"/>
            </a:xfrm>
            <a:custGeom>
              <a:avLst/>
              <a:gdLst>
                <a:gd name="connsiteX0" fmla="*/ 0 w 1714898"/>
                <a:gd name="connsiteY0" fmla="*/ 0 h 857449"/>
                <a:gd name="connsiteX1" fmla="*/ 1714898 w 1714898"/>
                <a:gd name="connsiteY1" fmla="*/ 0 h 857449"/>
                <a:gd name="connsiteX2" fmla="*/ 1714898 w 1714898"/>
                <a:gd name="connsiteY2" fmla="*/ 857449 h 857449"/>
                <a:gd name="connsiteX3" fmla="*/ 0 w 1714898"/>
                <a:gd name="connsiteY3" fmla="*/ 857449 h 857449"/>
                <a:gd name="connsiteX4" fmla="*/ 0 w 1714898"/>
                <a:gd name="connsiteY4" fmla="*/ 0 h 857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898" h="857449">
                  <a:moveTo>
                    <a:pt x="0" y="0"/>
                  </a:moveTo>
                  <a:lnTo>
                    <a:pt x="1714898" y="0"/>
                  </a:lnTo>
                  <a:lnTo>
                    <a:pt x="1714898" y="857449"/>
                  </a:lnTo>
                  <a:lnTo>
                    <a:pt x="0" y="857449"/>
                  </a:lnTo>
                  <a:lnTo>
                    <a:pt x="0" y="0"/>
                  </a:lnTo>
                  <a:close/>
                </a:path>
              </a:pathLst>
            </a:custGeom>
            <a:ln>
              <a:solidFill>
                <a:schemeClr val="accent5">
                  <a:lumMod val="60000"/>
                  <a:lumOff val="40000"/>
                </a:schemeClr>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600" kern="1200" dirty="0"/>
                <a:t>Ver publicaciones ajenas</a:t>
              </a:r>
            </a:p>
          </p:txBody>
        </p:sp>
        <p:sp>
          <p:nvSpPr>
            <p:cNvPr id="16" name="Forma libre 28">
              <a:extLst>
                <a:ext uri="{FF2B5EF4-FFF2-40B4-BE49-F238E27FC236}">
                  <a16:creationId xmlns:a16="http://schemas.microsoft.com/office/drawing/2014/main" id="{F81EBAB6-A54A-F925-D6D8-01CA5C3D8FBF}"/>
                </a:ext>
              </a:extLst>
            </p:cNvPr>
            <p:cNvSpPr/>
            <p:nvPr/>
          </p:nvSpPr>
          <p:spPr>
            <a:xfrm>
              <a:off x="8725759" y="4196814"/>
              <a:ext cx="1424431" cy="712215"/>
            </a:xfrm>
            <a:custGeom>
              <a:avLst/>
              <a:gdLst>
                <a:gd name="connsiteX0" fmla="*/ 0 w 1714898"/>
                <a:gd name="connsiteY0" fmla="*/ 0 h 857449"/>
                <a:gd name="connsiteX1" fmla="*/ 1714898 w 1714898"/>
                <a:gd name="connsiteY1" fmla="*/ 0 h 857449"/>
                <a:gd name="connsiteX2" fmla="*/ 1714898 w 1714898"/>
                <a:gd name="connsiteY2" fmla="*/ 857449 h 857449"/>
                <a:gd name="connsiteX3" fmla="*/ 0 w 1714898"/>
                <a:gd name="connsiteY3" fmla="*/ 857449 h 857449"/>
                <a:gd name="connsiteX4" fmla="*/ 0 w 1714898"/>
                <a:gd name="connsiteY4" fmla="*/ 0 h 857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898" h="857449">
                  <a:moveTo>
                    <a:pt x="0" y="0"/>
                  </a:moveTo>
                  <a:lnTo>
                    <a:pt x="1714898" y="0"/>
                  </a:lnTo>
                  <a:lnTo>
                    <a:pt x="1714898" y="857449"/>
                  </a:lnTo>
                  <a:lnTo>
                    <a:pt x="0" y="857449"/>
                  </a:lnTo>
                  <a:lnTo>
                    <a:pt x="0" y="0"/>
                  </a:lnTo>
                  <a:close/>
                </a:path>
              </a:pathLst>
            </a:custGeom>
            <a:ln>
              <a:solidFill>
                <a:schemeClr val="accent5">
                  <a:lumMod val="60000"/>
                  <a:lumOff val="40000"/>
                </a:schemeClr>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600" kern="1200" dirty="0"/>
                <a:t>Buscar perfiles o publicaciones </a:t>
              </a:r>
            </a:p>
          </p:txBody>
        </p:sp>
        <p:sp>
          <p:nvSpPr>
            <p:cNvPr id="17" name="Forma libre 30">
              <a:extLst>
                <a:ext uri="{FF2B5EF4-FFF2-40B4-BE49-F238E27FC236}">
                  <a16:creationId xmlns:a16="http://schemas.microsoft.com/office/drawing/2014/main" id="{D6F952EF-5715-ABE9-5E19-6776C785B77B}"/>
                </a:ext>
              </a:extLst>
            </p:cNvPr>
            <p:cNvSpPr/>
            <p:nvPr/>
          </p:nvSpPr>
          <p:spPr>
            <a:xfrm>
              <a:off x="2564260" y="3343293"/>
              <a:ext cx="213664" cy="2677931"/>
            </a:xfrm>
            <a:custGeom>
              <a:avLst/>
              <a:gdLst/>
              <a:ahLst/>
              <a:cxnLst/>
              <a:rect l="0" t="0" r="0" b="0"/>
              <a:pathLst>
                <a:path>
                  <a:moveTo>
                    <a:pt x="0" y="0"/>
                  </a:moveTo>
                  <a:lnTo>
                    <a:pt x="0" y="3224009"/>
                  </a:lnTo>
                  <a:lnTo>
                    <a:pt x="257234" y="3224009"/>
                  </a:lnTo>
                </a:path>
              </a:pathLst>
            </a:custGeom>
            <a:noFill/>
            <a:ln>
              <a:solidFill>
                <a:schemeClr val="accent5">
                  <a:lumMod val="60000"/>
                  <a:lumOff val="40000"/>
                </a:schemeClr>
              </a:solidFill>
            </a:ln>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18" name="Forma libre 31">
              <a:extLst>
                <a:ext uri="{FF2B5EF4-FFF2-40B4-BE49-F238E27FC236}">
                  <a16:creationId xmlns:a16="http://schemas.microsoft.com/office/drawing/2014/main" id="{281608A5-AAE6-B849-EF53-C50283528792}"/>
                </a:ext>
              </a:extLst>
            </p:cNvPr>
            <p:cNvSpPr/>
            <p:nvPr/>
          </p:nvSpPr>
          <p:spPr>
            <a:xfrm>
              <a:off x="2564259" y="3496847"/>
              <a:ext cx="213665" cy="2022692"/>
            </a:xfrm>
            <a:custGeom>
              <a:avLst/>
              <a:gdLst/>
              <a:ahLst/>
              <a:cxnLst/>
              <a:rect l="0" t="0" r="0" b="0"/>
              <a:pathLst>
                <a:path>
                  <a:moveTo>
                    <a:pt x="0" y="0"/>
                  </a:moveTo>
                  <a:lnTo>
                    <a:pt x="0" y="2006431"/>
                  </a:lnTo>
                  <a:lnTo>
                    <a:pt x="257234" y="2006431"/>
                  </a:lnTo>
                </a:path>
              </a:pathLst>
            </a:custGeom>
            <a:noFill/>
            <a:ln>
              <a:solidFill>
                <a:schemeClr val="accent5">
                  <a:lumMod val="60000"/>
                  <a:lumOff val="40000"/>
                </a:schemeClr>
              </a:solidFill>
            </a:ln>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19" name="Forma libre 32">
              <a:extLst>
                <a:ext uri="{FF2B5EF4-FFF2-40B4-BE49-F238E27FC236}">
                  <a16:creationId xmlns:a16="http://schemas.microsoft.com/office/drawing/2014/main" id="{777BE227-06A4-F146-CAC5-CA6BB5ED3238}"/>
                </a:ext>
              </a:extLst>
            </p:cNvPr>
            <p:cNvSpPr/>
            <p:nvPr/>
          </p:nvSpPr>
          <p:spPr>
            <a:xfrm>
              <a:off x="2564260" y="3852954"/>
              <a:ext cx="213664" cy="655238"/>
            </a:xfrm>
            <a:custGeom>
              <a:avLst/>
              <a:gdLst/>
              <a:ahLst/>
              <a:cxnLst/>
              <a:rect l="0" t="0" r="0" b="0"/>
              <a:pathLst>
                <a:path>
                  <a:moveTo>
                    <a:pt x="0" y="0"/>
                  </a:moveTo>
                  <a:lnTo>
                    <a:pt x="0" y="788853"/>
                  </a:lnTo>
                  <a:lnTo>
                    <a:pt x="257234" y="788853"/>
                  </a:lnTo>
                </a:path>
              </a:pathLst>
            </a:custGeom>
            <a:noFill/>
            <a:ln>
              <a:solidFill>
                <a:schemeClr val="accent5">
                  <a:lumMod val="60000"/>
                  <a:lumOff val="40000"/>
                </a:schemeClr>
              </a:solidFill>
            </a:ln>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20" name="Forma libre 34">
              <a:extLst>
                <a:ext uri="{FF2B5EF4-FFF2-40B4-BE49-F238E27FC236}">
                  <a16:creationId xmlns:a16="http://schemas.microsoft.com/office/drawing/2014/main" id="{4C1D1058-24BE-A870-358D-FD77690B4D5E}"/>
                </a:ext>
              </a:extLst>
            </p:cNvPr>
            <p:cNvSpPr/>
            <p:nvPr/>
          </p:nvSpPr>
          <p:spPr>
            <a:xfrm>
              <a:off x="2777924" y="4152084"/>
              <a:ext cx="1424431" cy="712215"/>
            </a:xfrm>
            <a:custGeom>
              <a:avLst/>
              <a:gdLst>
                <a:gd name="connsiteX0" fmla="*/ 0 w 1714898"/>
                <a:gd name="connsiteY0" fmla="*/ 0 h 857449"/>
                <a:gd name="connsiteX1" fmla="*/ 1714898 w 1714898"/>
                <a:gd name="connsiteY1" fmla="*/ 0 h 857449"/>
                <a:gd name="connsiteX2" fmla="*/ 1714898 w 1714898"/>
                <a:gd name="connsiteY2" fmla="*/ 857449 h 857449"/>
                <a:gd name="connsiteX3" fmla="*/ 0 w 1714898"/>
                <a:gd name="connsiteY3" fmla="*/ 857449 h 857449"/>
                <a:gd name="connsiteX4" fmla="*/ 0 w 1714898"/>
                <a:gd name="connsiteY4" fmla="*/ 0 h 857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898" h="857449">
                  <a:moveTo>
                    <a:pt x="0" y="0"/>
                  </a:moveTo>
                  <a:lnTo>
                    <a:pt x="1714898" y="0"/>
                  </a:lnTo>
                  <a:lnTo>
                    <a:pt x="1714898" y="857449"/>
                  </a:lnTo>
                  <a:lnTo>
                    <a:pt x="0" y="857449"/>
                  </a:lnTo>
                  <a:lnTo>
                    <a:pt x="0" y="0"/>
                  </a:lnTo>
                  <a:close/>
                </a:path>
              </a:pathLst>
            </a:custGeom>
            <a:ln>
              <a:solidFill>
                <a:schemeClr val="accent5">
                  <a:lumMod val="60000"/>
                  <a:lumOff val="40000"/>
                </a:schemeClr>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600" kern="1200" dirty="0"/>
                <a:t>publicar</a:t>
              </a:r>
            </a:p>
          </p:txBody>
        </p:sp>
        <p:sp>
          <p:nvSpPr>
            <p:cNvPr id="21" name="Forma libre 35">
              <a:extLst>
                <a:ext uri="{FF2B5EF4-FFF2-40B4-BE49-F238E27FC236}">
                  <a16:creationId xmlns:a16="http://schemas.microsoft.com/office/drawing/2014/main" id="{386F93D7-40FE-2F63-8AE0-C281F7F12308}"/>
                </a:ext>
              </a:extLst>
            </p:cNvPr>
            <p:cNvSpPr/>
            <p:nvPr/>
          </p:nvSpPr>
          <p:spPr>
            <a:xfrm>
              <a:off x="2777924" y="5163430"/>
              <a:ext cx="1424431" cy="712215"/>
            </a:xfrm>
            <a:custGeom>
              <a:avLst/>
              <a:gdLst>
                <a:gd name="connsiteX0" fmla="*/ 0 w 1714898"/>
                <a:gd name="connsiteY0" fmla="*/ 0 h 857449"/>
                <a:gd name="connsiteX1" fmla="*/ 1714898 w 1714898"/>
                <a:gd name="connsiteY1" fmla="*/ 0 h 857449"/>
                <a:gd name="connsiteX2" fmla="*/ 1714898 w 1714898"/>
                <a:gd name="connsiteY2" fmla="*/ 857449 h 857449"/>
                <a:gd name="connsiteX3" fmla="*/ 0 w 1714898"/>
                <a:gd name="connsiteY3" fmla="*/ 857449 h 857449"/>
                <a:gd name="connsiteX4" fmla="*/ 0 w 1714898"/>
                <a:gd name="connsiteY4" fmla="*/ 0 h 857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898" h="857449">
                  <a:moveTo>
                    <a:pt x="0" y="0"/>
                  </a:moveTo>
                  <a:lnTo>
                    <a:pt x="1714898" y="0"/>
                  </a:lnTo>
                  <a:lnTo>
                    <a:pt x="1714898" y="857449"/>
                  </a:lnTo>
                  <a:lnTo>
                    <a:pt x="0" y="857449"/>
                  </a:lnTo>
                  <a:lnTo>
                    <a:pt x="0" y="0"/>
                  </a:lnTo>
                  <a:close/>
                </a:path>
              </a:pathLst>
            </a:custGeom>
            <a:ln>
              <a:solidFill>
                <a:schemeClr val="accent5">
                  <a:lumMod val="60000"/>
                  <a:lumOff val="40000"/>
                </a:schemeClr>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600" kern="1200" dirty="0"/>
                <a:t>Ver publicaciones antiguas</a:t>
              </a:r>
            </a:p>
          </p:txBody>
        </p:sp>
        <p:sp>
          <p:nvSpPr>
            <p:cNvPr id="22" name="Forma libre 36">
              <a:extLst>
                <a:ext uri="{FF2B5EF4-FFF2-40B4-BE49-F238E27FC236}">
                  <a16:creationId xmlns:a16="http://schemas.microsoft.com/office/drawing/2014/main" id="{21746A84-5D10-8221-D76F-0616BBF61D03}"/>
                </a:ext>
              </a:extLst>
            </p:cNvPr>
            <p:cNvSpPr/>
            <p:nvPr/>
          </p:nvSpPr>
          <p:spPr>
            <a:xfrm>
              <a:off x="2777924" y="6174777"/>
              <a:ext cx="1424431" cy="712215"/>
            </a:xfrm>
            <a:custGeom>
              <a:avLst/>
              <a:gdLst>
                <a:gd name="connsiteX0" fmla="*/ 0 w 1714898"/>
                <a:gd name="connsiteY0" fmla="*/ 0 h 857449"/>
                <a:gd name="connsiteX1" fmla="*/ 1714898 w 1714898"/>
                <a:gd name="connsiteY1" fmla="*/ 0 h 857449"/>
                <a:gd name="connsiteX2" fmla="*/ 1714898 w 1714898"/>
                <a:gd name="connsiteY2" fmla="*/ 857449 h 857449"/>
                <a:gd name="connsiteX3" fmla="*/ 0 w 1714898"/>
                <a:gd name="connsiteY3" fmla="*/ 857449 h 857449"/>
                <a:gd name="connsiteX4" fmla="*/ 0 w 1714898"/>
                <a:gd name="connsiteY4" fmla="*/ 0 h 857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898" h="857449">
                  <a:moveTo>
                    <a:pt x="0" y="0"/>
                  </a:moveTo>
                  <a:lnTo>
                    <a:pt x="1714898" y="0"/>
                  </a:lnTo>
                  <a:lnTo>
                    <a:pt x="1714898" y="857449"/>
                  </a:lnTo>
                  <a:lnTo>
                    <a:pt x="0" y="857449"/>
                  </a:lnTo>
                  <a:lnTo>
                    <a:pt x="0" y="0"/>
                  </a:lnTo>
                  <a:close/>
                </a:path>
              </a:pathLst>
            </a:custGeom>
            <a:ln>
              <a:solidFill>
                <a:schemeClr val="accent5">
                  <a:lumMod val="60000"/>
                  <a:lumOff val="40000"/>
                </a:schemeClr>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600" kern="1200" dirty="0"/>
                <a:t>Ir a la pantalla principal </a:t>
              </a:r>
            </a:p>
          </p:txBody>
        </p:sp>
        <p:sp>
          <p:nvSpPr>
            <p:cNvPr id="23" name="Forma libre 37">
              <a:extLst>
                <a:ext uri="{FF2B5EF4-FFF2-40B4-BE49-F238E27FC236}">
                  <a16:creationId xmlns:a16="http://schemas.microsoft.com/office/drawing/2014/main" id="{62BF23B5-6C96-EC5F-772F-25CF36755733}"/>
                </a:ext>
              </a:extLst>
            </p:cNvPr>
            <p:cNvSpPr/>
            <p:nvPr/>
          </p:nvSpPr>
          <p:spPr>
            <a:xfrm>
              <a:off x="6058253" y="3128913"/>
              <a:ext cx="213664" cy="1666584"/>
            </a:xfrm>
            <a:custGeom>
              <a:avLst/>
              <a:gdLst/>
              <a:ahLst/>
              <a:cxnLst/>
              <a:rect l="0" t="0" r="0" b="0"/>
              <a:pathLst>
                <a:path>
                  <a:moveTo>
                    <a:pt x="0" y="0"/>
                  </a:moveTo>
                  <a:lnTo>
                    <a:pt x="0" y="2006431"/>
                  </a:lnTo>
                  <a:lnTo>
                    <a:pt x="257234" y="2006431"/>
                  </a:lnTo>
                </a:path>
              </a:pathLst>
            </a:custGeom>
            <a:noFill/>
            <a:ln>
              <a:solidFill>
                <a:schemeClr val="accent5">
                  <a:lumMod val="60000"/>
                  <a:lumOff val="40000"/>
                </a:schemeClr>
              </a:solidFill>
            </a:ln>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24" name="Forma libre 38">
              <a:extLst>
                <a:ext uri="{FF2B5EF4-FFF2-40B4-BE49-F238E27FC236}">
                  <a16:creationId xmlns:a16="http://schemas.microsoft.com/office/drawing/2014/main" id="{FE700E38-7B77-09C6-583D-19A5F81282D4}"/>
                </a:ext>
              </a:extLst>
            </p:cNvPr>
            <p:cNvSpPr/>
            <p:nvPr/>
          </p:nvSpPr>
          <p:spPr>
            <a:xfrm>
              <a:off x="5354083" y="2329266"/>
              <a:ext cx="213664" cy="655238"/>
            </a:xfrm>
            <a:custGeom>
              <a:avLst/>
              <a:gdLst/>
              <a:ahLst/>
              <a:cxnLst/>
              <a:rect l="0" t="0" r="0" b="0"/>
              <a:pathLst>
                <a:path>
                  <a:moveTo>
                    <a:pt x="0" y="0"/>
                  </a:moveTo>
                  <a:lnTo>
                    <a:pt x="0" y="788853"/>
                  </a:lnTo>
                  <a:lnTo>
                    <a:pt x="257234" y="788853"/>
                  </a:lnTo>
                </a:path>
              </a:pathLst>
            </a:custGeom>
            <a:noFill/>
            <a:ln>
              <a:solidFill>
                <a:schemeClr val="accent5">
                  <a:lumMod val="60000"/>
                  <a:lumOff val="40000"/>
                </a:schemeClr>
              </a:solidFill>
            </a:ln>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25" name="Forma libre 39">
              <a:extLst>
                <a:ext uri="{FF2B5EF4-FFF2-40B4-BE49-F238E27FC236}">
                  <a16:creationId xmlns:a16="http://schemas.microsoft.com/office/drawing/2014/main" id="{A5766EC3-9CEE-F985-DBE2-D8ACC03984C1}"/>
                </a:ext>
              </a:extLst>
            </p:cNvPr>
            <p:cNvSpPr/>
            <p:nvPr/>
          </p:nvSpPr>
          <p:spPr>
            <a:xfrm>
              <a:off x="5567748" y="2628396"/>
              <a:ext cx="1424431" cy="712215"/>
            </a:xfrm>
            <a:custGeom>
              <a:avLst/>
              <a:gdLst>
                <a:gd name="connsiteX0" fmla="*/ 0 w 1714898"/>
                <a:gd name="connsiteY0" fmla="*/ 0 h 857449"/>
                <a:gd name="connsiteX1" fmla="*/ 1714898 w 1714898"/>
                <a:gd name="connsiteY1" fmla="*/ 0 h 857449"/>
                <a:gd name="connsiteX2" fmla="*/ 1714898 w 1714898"/>
                <a:gd name="connsiteY2" fmla="*/ 857449 h 857449"/>
                <a:gd name="connsiteX3" fmla="*/ 0 w 1714898"/>
                <a:gd name="connsiteY3" fmla="*/ 857449 h 857449"/>
                <a:gd name="connsiteX4" fmla="*/ 0 w 1714898"/>
                <a:gd name="connsiteY4" fmla="*/ 0 h 857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898" h="857449">
                  <a:moveTo>
                    <a:pt x="0" y="0"/>
                  </a:moveTo>
                  <a:lnTo>
                    <a:pt x="1714898" y="0"/>
                  </a:lnTo>
                  <a:lnTo>
                    <a:pt x="1714898" y="857449"/>
                  </a:lnTo>
                  <a:lnTo>
                    <a:pt x="0" y="857449"/>
                  </a:lnTo>
                  <a:lnTo>
                    <a:pt x="0" y="0"/>
                  </a:lnTo>
                  <a:close/>
                </a:path>
              </a:pathLst>
            </a:custGeom>
            <a:ln>
              <a:solidFill>
                <a:schemeClr val="accent5">
                  <a:lumMod val="60000"/>
                  <a:lumOff val="40000"/>
                </a:schemeClr>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600" kern="1200" dirty="0"/>
                <a:t>Registrarte</a:t>
              </a:r>
            </a:p>
          </p:txBody>
        </p:sp>
        <p:sp>
          <p:nvSpPr>
            <p:cNvPr id="26" name="Forma libre 40">
              <a:extLst>
                <a:ext uri="{FF2B5EF4-FFF2-40B4-BE49-F238E27FC236}">
                  <a16:creationId xmlns:a16="http://schemas.microsoft.com/office/drawing/2014/main" id="{2FFFF7EE-66C2-EB14-6F1F-4CBEC71DA9A9}"/>
                </a:ext>
              </a:extLst>
            </p:cNvPr>
            <p:cNvSpPr/>
            <p:nvPr/>
          </p:nvSpPr>
          <p:spPr>
            <a:xfrm>
              <a:off x="6200134" y="4395383"/>
              <a:ext cx="1424431" cy="712215"/>
            </a:xfrm>
            <a:custGeom>
              <a:avLst/>
              <a:gdLst>
                <a:gd name="connsiteX0" fmla="*/ 0 w 1714898"/>
                <a:gd name="connsiteY0" fmla="*/ 0 h 857449"/>
                <a:gd name="connsiteX1" fmla="*/ 1714898 w 1714898"/>
                <a:gd name="connsiteY1" fmla="*/ 0 h 857449"/>
                <a:gd name="connsiteX2" fmla="*/ 1714898 w 1714898"/>
                <a:gd name="connsiteY2" fmla="*/ 857449 h 857449"/>
                <a:gd name="connsiteX3" fmla="*/ 0 w 1714898"/>
                <a:gd name="connsiteY3" fmla="*/ 857449 h 857449"/>
                <a:gd name="connsiteX4" fmla="*/ 0 w 1714898"/>
                <a:gd name="connsiteY4" fmla="*/ 0 h 857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898" h="857449">
                  <a:moveTo>
                    <a:pt x="0" y="0"/>
                  </a:moveTo>
                  <a:lnTo>
                    <a:pt x="1714898" y="0"/>
                  </a:lnTo>
                  <a:lnTo>
                    <a:pt x="1714898" y="857449"/>
                  </a:lnTo>
                  <a:lnTo>
                    <a:pt x="0" y="857449"/>
                  </a:lnTo>
                  <a:lnTo>
                    <a:pt x="0" y="0"/>
                  </a:lnTo>
                  <a:close/>
                </a:path>
              </a:pathLst>
            </a:custGeom>
            <a:ln>
              <a:solidFill>
                <a:schemeClr val="accent5">
                  <a:lumMod val="60000"/>
                  <a:lumOff val="40000"/>
                </a:schemeClr>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600" kern="1200" dirty="0"/>
                <a:t>Meter tus gustos</a:t>
              </a:r>
            </a:p>
          </p:txBody>
        </p:sp>
        <p:sp>
          <p:nvSpPr>
            <p:cNvPr id="27" name="Forma libre 41">
              <a:extLst>
                <a:ext uri="{FF2B5EF4-FFF2-40B4-BE49-F238E27FC236}">
                  <a16:creationId xmlns:a16="http://schemas.microsoft.com/office/drawing/2014/main" id="{59DF6CD2-4F28-C831-7D86-2DE674DFE208}"/>
                </a:ext>
              </a:extLst>
            </p:cNvPr>
            <p:cNvSpPr/>
            <p:nvPr/>
          </p:nvSpPr>
          <p:spPr>
            <a:xfrm>
              <a:off x="2568344" y="3097516"/>
              <a:ext cx="213664" cy="655238"/>
            </a:xfrm>
            <a:custGeom>
              <a:avLst/>
              <a:gdLst/>
              <a:ahLst/>
              <a:cxnLst/>
              <a:rect l="0" t="0" r="0" b="0"/>
              <a:pathLst>
                <a:path>
                  <a:moveTo>
                    <a:pt x="0" y="0"/>
                  </a:moveTo>
                  <a:lnTo>
                    <a:pt x="0" y="788853"/>
                  </a:lnTo>
                  <a:lnTo>
                    <a:pt x="257234" y="788853"/>
                  </a:lnTo>
                </a:path>
              </a:pathLst>
            </a:custGeom>
            <a:noFill/>
            <a:ln>
              <a:solidFill>
                <a:schemeClr val="accent5">
                  <a:lumMod val="60000"/>
                  <a:lumOff val="40000"/>
                </a:schemeClr>
              </a:solidFill>
            </a:ln>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28" name="Forma libre 42">
              <a:extLst>
                <a:ext uri="{FF2B5EF4-FFF2-40B4-BE49-F238E27FC236}">
                  <a16:creationId xmlns:a16="http://schemas.microsoft.com/office/drawing/2014/main" id="{23EA274F-D3EB-CDE0-622F-78C3ACBA647B}"/>
                </a:ext>
              </a:extLst>
            </p:cNvPr>
            <p:cNvSpPr/>
            <p:nvPr/>
          </p:nvSpPr>
          <p:spPr>
            <a:xfrm>
              <a:off x="2564259" y="4200797"/>
              <a:ext cx="213664" cy="2677931"/>
            </a:xfrm>
            <a:custGeom>
              <a:avLst/>
              <a:gdLst/>
              <a:ahLst/>
              <a:cxnLst/>
              <a:rect l="0" t="0" r="0" b="0"/>
              <a:pathLst>
                <a:path>
                  <a:moveTo>
                    <a:pt x="0" y="0"/>
                  </a:moveTo>
                  <a:lnTo>
                    <a:pt x="0" y="3224009"/>
                  </a:lnTo>
                  <a:lnTo>
                    <a:pt x="257234" y="3224009"/>
                  </a:lnTo>
                </a:path>
              </a:pathLst>
            </a:custGeom>
            <a:noFill/>
            <a:ln>
              <a:solidFill>
                <a:schemeClr val="accent5">
                  <a:lumMod val="60000"/>
                  <a:lumOff val="40000"/>
                </a:schemeClr>
              </a:solidFill>
            </a:ln>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29" name="Forma libre 43">
              <a:extLst>
                <a:ext uri="{FF2B5EF4-FFF2-40B4-BE49-F238E27FC236}">
                  <a16:creationId xmlns:a16="http://schemas.microsoft.com/office/drawing/2014/main" id="{235950FE-879D-65D8-B793-541351D4A582}"/>
                </a:ext>
              </a:extLst>
            </p:cNvPr>
            <p:cNvSpPr/>
            <p:nvPr/>
          </p:nvSpPr>
          <p:spPr>
            <a:xfrm>
              <a:off x="2777924" y="7092245"/>
              <a:ext cx="1424431" cy="712215"/>
            </a:xfrm>
            <a:custGeom>
              <a:avLst/>
              <a:gdLst>
                <a:gd name="connsiteX0" fmla="*/ 0 w 1714898"/>
                <a:gd name="connsiteY0" fmla="*/ 0 h 857449"/>
                <a:gd name="connsiteX1" fmla="*/ 1714898 w 1714898"/>
                <a:gd name="connsiteY1" fmla="*/ 0 h 857449"/>
                <a:gd name="connsiteX2" fmla="*/ 1714898 w 1714898"/>
                <a:gd name="connsiteY2" fmla="*/ 857449 h 857449"/>
                <a:gd name="connsiteX3" fmla="*/ 0 w 1714898"/>
                <a:gd name="connsiteY3" fmla="*/ 857449 h 857449"/>
                <a:gd name="connsiteX4" fmla="*/ 0 w 1714898"/>
                <a:gd name="connsiteY4" fmla="*/ 0 h 857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898" h="857449">
                  <a:moveTo>
                    <a:pt x="0" y="0"/>
                  </a:moveTo>
                  <a:lnTo>
                    <a:pt x="1714898" y="0"/>
                  </a:lnTo>
                  <a:lnTo>
                    <a:pt x="1714898" y="857449"/>
                  </a:lnTo>
                  <a:lnTo>
                    <a:pt x="0" y="857449"/>
                  </a:lnTo>
                  <a:lnTo>
                    <a:pt x="0" y="0"/>
                  </a:lnTo>
                  <a:close/>
                </a:path>
              </a:pathLst>
            </a:custGeom>
            <a:ln>
              <a:solidFill>
                <a:schemeClr val="accent5">
                  <a:lumMod val="60000"/>
                  <a:lumOff val="40000"/>
                </a:schemeClr>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600" kern="1200" dirty="0"/>
                <a:t>Relacionarte con gente de los mismos gustos </a:t>
              </a:r>
            </a:p>
          </p:txBody>
        </p:sp>
        <p:cxnSp>
          <p:nvCxnSpPr>
            <p:cNvPr id="30" name="Conector recto 29">
              <a:extLst>
                <a:ext uri="{FF2B5EF4-FFF2-40B4-BE49-F238E27FC236}">
                  <a16:creationId xmlns:a16="http://schemas.microsoft.com/office/drawing/2014/main" id="{EF93D143-0816-2F86-7A16-EA04F94E5487}"/>
                </a:ext>
              </a:extLst>
            </p:cNvPr>
            <p:cNvCxnSpPr/>
            <p:nvPr/>
          </p:nvCxnSpPr>
          <p:spPr>
            <a:xfrm>
              <a:off x="6688681" y="894635"/>
              <a:ext cx="0" cy="29468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9879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4B21F7-A0EA-6151-3384-30F7AD16AC9F}"/>
              </a:ext>
            </a:extLst>
          </p:cNvPr>
          <p:cNvSpPr>
            <a:spLocks noGrp="1"/>
          </p:cNvSpPr>
          <p:nvPr>
            <p:ph type="title"/>
          </p:nvPr>
        </p:nvSpPr>
        <p:spPr/>
        <p:txBody>
          <a:bodyPr/>
          <a:lstStyle/>
          <a:p>
            <a:r>
              <a:rPr lang="es-MX" dirty="0"/>
              <a:t>LOOK AND FEEL</a:t>
            </a:r>
          </a:p>
        </p:txBody>
      </p:sp>
    </p:spTree>
    <p:extLst>
      <p:ext uri="{BB962C8B-B14F-4D97-AF65-F5344CB8AC3E}">
        <p14:creationId xmlns:p14="http://schemas.microsoft.com/office/powerpoint/2010/main" val="172301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A64438-7C38-EC9E-5BCE-89AA420A8BC9}"/>
              </a:ext>
            </a:extLst>
          </p:cNvPr>
          <p:cNvSpPr>
            <a:spLocks noGrp="1"/>
          </p:cNvSpPr>
          <p:nvPr>
            <p:ph type="title"/>
          </p:nvPr>
        </p:nvSpPr>
        <p:spPr/>
        <p:txBody>
          <a:bodyPr/>
          <a:lstStyle/>
          <a:p>
            <a:r>
              <a:rPr lang="es-MX" dirty="0"/>
              <a:t>Regla de negocio</a:t>
            </a:r>
          </a:p>
        </p:txBody>
      </p:sp>
      <p:sp>
        <p:nvSpPr>
          <p:cNvPr id="3" name="Marcador de contenido 2">
            <a:extLst>
              <a:ext uri="{FF2B5EF4-FFF2-40B4-BE49-F238E27FC236}">
                <a16:creationId xmlns:a16="http://schemas.microsoft.com/office/drawing/2014/main" id="{56633A63-4220-89EE-4C01-F3359D0E9DD6}"/>
              </a:ext>
            </a:extLst>
          </p:cNvPr>
          <p:cNvSpPr>
            <a:spLocks noGrp="1"/>
          </p:cNvSpPr>
          <p:nvPr>
            <p:ph idx="1"/>
          </p:nvPr>
        </p:nvSpPr>
        <p:spPr/>
        <p:txBody>
          <a:bodyPr>
            <a:normAutofit lnSpcReduction="10000"/>
          </a:bodyPr>
          <a:lstStyle/>
          <a:p>
            <a:pPr marL="0" indent="0">
              <a:buNone/>
            </a:pPr>
            <a:r>
              <a:rPr lang="es-MX" dirty="0"/>
              <a:t>Es una base de datos de una red social. Existen usuarios que tienen un id único, un correo electrónico, contraseña,  información del perfil (la cual contienen contacto, información personal, gustos, hobbys, un alias, fecha de registro y fecha de nacimiento).</a:t>
            </a:r>
          </a:p>
          <a:p>
            <a:pPr marL="0" indent="0">
              <a:buNone/>
            </a:pPr>
            <a:r>
              <a:rPr lang="es-MX" dirty="0"/>
              <a:t>Los usuarios pueden subir publicaciones, los cuales tienen id, comentarios, reacciones, contenido de la publicación y una fecha de subida.</a:t>
            </a:r>
          </a:p>
          <a:p>
            <a:pPr marL="0" indent="0">
              <a:buNone/>
            </a:pPr>
            <a:r>
              <a:rPr lang="es-MX" dirty="0"/>
              <a:t>Los usuarios comentan comentarios, los cuales tienen un id, y un contenido. Un usuario puede comentar varios comentarios, y cada comentario pertenece a un solo usuario, no puede pertenecer a más de un usuario.</a:t>
            </a:r>
          </a:p>
          <a:p>
            <a:pPr marL="0" indent="0">
              <a:buNone/>
            </a:pPr>
            <a:r>
              <a:rPr lang="es-MX" dirty="0"/>
              <a:t>Las publicaciones tienen comentarios. Una publicación puede tener varios comentarios, y cada comentario pertenece de una sola publicación.</a:t>
            </a:r>
          </a:p>
          <a:p>
            <a:pPr marL="0" indent="0">
              <a:buNone/>
            </a:pPr>
            <a:r>
              <a:rPr lang="es-MX" dirty="0"/>
              <a:t>Un usuario puede subir varias publicaciones, pero cada publicación puede ser subida solo por un usuario.</a:t>
            </a:r>
          </a:p>
        </p:txBody>
      </p:sp>
    </p:spTree>
    <p:extLst>
      <p:ext uri="{BB962C8B-B14F-4D97-AF65-F5344CB8AC3E}">
        <p14:creationId xmlns:p14="http://schemas.microsoft.com/office/powerpoint/2010/main" val="347586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A07C7E-52FD-EC62-3D5E-939B79E33A33}"/>
              </a:ext>
            </a:extLst>
          </p:cNvPr>
          <p:cNvSpPr>
            <a:spLocks noGrp="1"/>
          </p:cNvSpPr>
          <p:nvPr>
            <p:ph type="title"/>
          </p:nvPr>
        </p:nvSpPr>
        <p:spPr/>
        <p:txBody>
          <a:bodyPr/>
          <a:lstStyle/>
          <a:p>
            <a:r>
              <a:rPr lang="es-MX" dirty="0"/>
              <a:t>Requerimientos funcionales</a:t>
            </a:r>
          </a:p>
        </p:txBody>
      </p:sp>
      <p:sp>
        <p:nvSpPr>
          <p:cNvPr id="3" name="Marcador de contenido 2">
            <a:extLst>
              <a:ext uri="{FF2B5EF4-FFF2-40B4-BE49-F238E27FC236}">
                <a16:creationId xmlns:a16="http://schemas.microsoft.com/office/drawing/2014/main" id="{B2E9AB03-441D-62D2-AAEE-8CAA3EC8DC9F}"/>
              </a:ext>
            </a:extLst>
          </p:cNvPr>
          <p:cNvSpPr>
            <a:spLocks noGrp="1"/>
          </p:cNvSpPr>
          <p:nvPr>
            <p:ph idx="1"/>
          </p:nvPr>
        </p:nvSpPr>
        <p:spPr>
          <a:xfrm>
            <a:off x="611981" y="2473792"/>
            <a:ext cx="10930445" cy="5051270"/>
          </a:xfrm>
        </p:spPr>
        <p:txBody>
          <a:bodyPr>
            <a:normAutofit/>
          </a:bodyPr>
          <a:lstStyle/>
          <a:p>
            <a:r>
              <a:rPr lang="es-MX" dirty="0"/>
              <a:t>Descripciones de los datos a ser ingresados en el sistema.</a:t>
            </a:r>
          </a:p>
          <a:p>
            <a:r>
              <a:rPr lang="es-MX" dirty="0"/>
              <a:t>Definición de quien puede ingresar datos en el sistema.</a:t>
            </a:r>
          </a:p>
          <a:p>
            <a:r>
              <a:rPr lang="es-MX" dirty="0"/>
              <a:t>El programa debe contar con campos de texto para ingresar los datos</a:t>
            </a:r>
          </a:p>
          <a:p>
            <a:r>
              <a:rPr lang="es-MX" dirty="0"/>
              <a:t>El programa debe de tener botones para poder navegar dentro de este</a:t>
            </a:r>
          </a:p>
          <a:p>
            <a:r>
              <a:rPr lang="es-MX" dirty="0"/>
              <a:t>Debe tener un apartado para poder subir contenido de texto</a:t>
            </a:r>
          </a:p>
          <a:p>
            <a:r>
              <a:rPr lang="es-MX" dirty="0"/>
              <a:t>Debe poder crear un perfil de forma sencilla en el botón de registrarse </a:t>
            </a:r>
          </a:p>
          <a:p>
            <a:r>
              <a:rPr lang="es-MX" dirty="0"/>
              <a:t>Debe poder iniciar sesión de forma sencilla al momento de </a:t>
            </a:r>
            <a:r>
              <a:rPr lang="es-MX" dirty="0" err="1"/>
              <a:t>clickear</a:t>
            </a:r>
            <a:r>
              <a:rPr lang="es-MX" dirty="0"/>
              <a:t> el botón de entrar</a:t>
            </a:r>
          </a:p>
          <a:p>
            <a:r>
              <a:rPr lang="es-MX" dirty="0"/>
              <a:t>Debe poderse visualizar fácilmente los perfiles de las demás personas registradas</a:t>
            </a:r>
          </a:p>
          <a:p>
            <a:r>
              <a:rPr lang="es-MX" dirty="0"/>
              <a:t>Los administradores deben poder manipular todos los perfiles y sus contenidos</a:t>
            </a:r>
          </a:p>
          <a:p>
            <a:r>
              <a:rPr lang="es-MX" dirty="0"/>
              <a:t>Todo lo que se suba debe poder mantenerse dentro de la pagina</a:t>
            </a:r>
          </a:p>
        </p:txBody>
      </p:sp>
    </p:spTree>
    <p:extLst>
      <p:ext uri="{BB962C8B-B14F-4D97-AF65-F5344CB8AC3E}">
        <p14:creationId xmlns:p14="http://schemas.microsoft.com/office/powerpoint/2010/main" val="31114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B4380-8C83-CA6B-4B80-C3AA5AFAD67F}"/>
              </a:ext>
            </a:extLst>
          </p:cNvPr>
          <p:cNvSpPr>
            <a:spLocks noGrp="1"/>
          </p:cNvSpPr>
          <p:nvPr>
            <p:ph type="title"/>
          </p:nvPr>
        </p:nvSpPr>
        <p:spPr/>
        <p:txBody>
          <a:bodyPr/>
          <a:lstStyle/>
          <a:p>
            <a:r>
              <a:rPr lang="es-MX" dirty="0"/>
              <a:t>Requerimientos no funcionales</a:t>
            </a:r>
          </a:p>
        </p:txBody>
      </p:sp>
      <p:sp>
        <p:nvSpPr>
          <p:cNvPr id="3" name="Marcador de contenido 2">
            <a:extLst>
              <a:ext uri="{FF2B5EF4-FFF2-40B4-BE49-F238E27FC236}">
                <a16:creationId xmlns:a16="http://schemas.microsoft.com/office/drawing/2014/main" id="{3CD70460-7C2E-BD12-5973-F60CB46B34D0}"/>
              </a:ext>
            </a:extLst>
          </p:cNvPr>
          <p:cNvSpPr>
            <a:spLocks noGrp="1"/>
          </p:cNvSpPr>
          <p:nvPr>
            <p:ph idx="1"/>
          </p:nvPr>
        </p:nvSpPr>
        <p:spPr/>
        <p:txBody>
          <a:bodyPr/>
          <a:lstStyle/>
          <a:p>
            <a:r>
              <a:rPr lang="es-MX" dirty="0"/>
              <a:t>El sistema ofrece varias formas de registrarse o de iniciar sesión</a:t>
            </a:r>
          </a:p>
          <a:p>
            <a:r>
              <a:rPr lang="es-MX" dirty="0"/>
              <a:t>El código para la base de datos del sistema estará optimizado</a:t>
            </a:r>
          </a:p>
          <a:p>
            <a:r>
              <a:rPr lang="es-MX" dirty="0"/>
              <a:t>El código HTML/JavaScript deberá estar optimizado</a:t>
            </a:r>
          </a:p>
          <a:p>
            <a:r>
              <a:rPr lang="es-MX" dirty="0"/>
              <a:t>La navegación dentro de la página es intuitiva</a:t>
            </a:r>
          </a:p>
          <a:p>
            <a:pPr marL="0" indent="0">
              <a:buNone/>
            </a:pPr>
            <a:endParaRPr lang="es-MX" dirty="0"/>
          </a:p>
        </p:txBody>
      </p:sp>
    </p:spTree>
    <p:extLst>
      <p:ext uri="{BB962C8B-B14F-4D97-AF65-F5344CB8AC3E}">
        <p14:creationId xmlns:p14="http://schemas.microsoft.com/office/powerpoint/2010/main" val="2724943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F16E50-8E0F-8C9D-4232-B30023DD0539}"/>
              </a:ext>
            </a:extLst>
          </p:cNvPr>
          <p:cNvSpPr>
            <a:spLocks noGrp="1"/>
          </p:cNvSpPr>
          <p:nvPr>
            <p:ph type="title"/>
          </p:nvPr>
        </p:nvSpPr>
        <p:spPr/>
        <p:txBody>
          <a:bodyPr/>
          <a:lstStyle/>
          <a:p>
            <a:r>
              <a:rPr lang="es-MX" dirty="0"/>
              <a:t>Diagrama casos de uso</a:t>
            </a:r>
          </a:p>
        </p:txBody>
      </p:sp>
      <p:pic>
        <p:nvPicPr>
          <p:cNvPr id="4" name="Imagen 3">
            <a:extLst>
              <a:ext uri="{FF2B5EF4-FFF2-40B4-BE49-F238E27FC236}">
                <a16:creationId xmlns:a16="http://schemas.microsoft.com/office/drawing/2014/main" id="{E35FDA60-94EA-9441-A8BD-A6912F0A90A0}"/>
              </a:ext>
            </a:extLst>
          </p:cNvPr>
          <p:cNvPicPr>
            <a:picLocks noChangeAspect="1"/>
          </p:cNvPicPr>
          <p:nvPr/>
        </p:nvPicPr>
        <p:blipFill>
          <a:blip r:embed="rId2"/>
          <a:stretch>
            <a:fillRect/>
          </a:stretch>
        </p:blipFill>
        <p:spPr>
          <a:xfrm>
            <a:off x="1064254" y="1947168"/>
            <a:ext cx="9793067" cy="5496692"/>
          </a:xfrm>
          <a:prstGeom prst="rect">
            <a:avLst/>
          </a:prstGeom>
        </p:spPr>
      </p:pic>
    </p:spTree>
    <p:extLst>
      <p:ext uri="{BB962C8B-B14F-4D97-AF65-F5344CB8AC3E}">
        <p14:creationId xmlns:p14="http://schemas.microsoft.com/office/powerpoint/2010/main" val="3426425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E0BD68-B3ED-8937-DF64-8CC2E3369E2D}"/>
              </a:ext>
            </a:extLst>
          </p:cNvPr>
          <p:cNvSpPr>
            <a:spLocks noGrp="1"/>
          </p:cNvSpPr>
          <p:nvPr>
            <p:ph type="title"/>
          </p:nvPr>
        </p:nvSpPr>
        <p:spPr/>
        <p:txBody>
          <a:bodyPr/>
          <a:lstStyle/>
          <a:p>
            <a:r>
              <a:rPr lang="es-MX" dirty="0"/>
              <a:t>ESPECIFICACION CASOS DE USO</a:t>
            </a:r>
          </a:p>
        </p:txBody>
      </p:sp>
    </p:spTree>
    <p:extLst>
      <p:ext uri="{BB962C8B-B14F-4D97-AF65-F5344CB8AC3E}">
        <p14:creationId xmlns:p14="http://schemas.microsoft.com/office/powerpoint/2010/main" val="4559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255230" y="3663592"/>
            <a:ext cx="1538151" cy="74458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a:t>Usuarios</a:t>
            </a:r>
            <a:endParaRPr lang="en-US" sz="1350" dirty="0"/>
          </a:p>
        </p:txBody>
      </p:sp>
      <p:sp>
        <p:nvSpPr>
          <p:cNvPr id="5" name="Rectángulo 4"/>
          <p:cNvSpPr/>
          <p:nvPr/>
        </p:nvSpPr>
        <p:spPr>
          <a:xfrm>
            <a:off x="6001888" y="2405131"/>
            <a:ext cx="1538151" cy="74458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a:t>Publicaciones</a:t>
            </a:r>
            <a:endParaRPr lang="en-US" sz="1350" dirty="0"/>
          </a:p>
        </p:txBody>
      </p:sp>
      <p:sp>
        <p:nvSpPr>
          <p:cNvPr id="6" name="Rectángulo 5"/>
          <p:cNvSpPr/>
          <p:nvPr/>
        </p:nvSpPr>
        <p:spPr>
          <a:xfrm>
            <a:off x="2040514" y="1761189"/>
            <a:ext cx="1538151" cy="74458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a:t>Administradores</a:t>
            </a:r>
            <a:endParaRPr lang="en-US" sz="1350" dirty="0"/>
          </a:p>
        </p:txBody>
      </p:sp>
      <p:sp>
        <p:nvSpPr>
          <p:cNvPr id="9" name="Rombo 8"/>
          <p:cNvSpPr/>
          <p:nvPr/>
        </p:nvSpPr>
        <p:spPr>
          <a:xfrm>
            <a:off x="1982625" y="3013235"/>
            <a:ext cx="1660615" cy="702945"/>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a:t>regula</a:t>
            </a:r>
            <a:endParaRPr lang="en-US" sz="1350" dirty="0"/>
          </a:p>
        </p:txBody>
      </p:sp>
      <p:sp>
        <p:nvSpPr>
          <p:cNvPr id="10" name="Rombo 9"/>
          <p:cNvSpPr/>
          <p:nvPr/>
        </p:nvSpPr>
        <p:spPr>
          <a:xfrm>
            <a:off x="4920964" y="3471254"/>
            <a:ext cx="1525905" cy="439342"/>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a:t>Sube</a:t>
            </a:r>
            <a:endParaRPr lang="en-US" sz="1350" dirty="0"/>
          </a:p>
        </p:txBody>
      </p:sp>
      <p:cxnSp>
        <p:nvCxnSpPr>
          <p:cNvPr id="16" name="Conector recto 15"/>
          <p:cNvCxnSpPr>
            <a:stCxn id="9" idx="3"/>
            <a:endCxn id="4" idx="0"/>
          </p:cNvCxnSpPr>
          <p:nvPr/>
        </p:nvCxnSpPr>
        <p:spPr>
          <a:xfrm>
            <a:off x="3643240" y="3364708"/>
            <a:ext cx="381066" cy="298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cto 17"/>
          <p:cNvCxnSpPr>
            <a:stCxn id="6" idx="2"/>
            <a:endCxn id="9" idx="1"/>
          </p:cNvCxnSpPr>
          <p:nvPr/>
        </p:nvCxnSpPr>
        <p:spPr>
          <a:xfrm flipH="1">
            <a:off x="1982625" y="2505772"/>
            <a:ext cx="826965" cy="858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p:cNvCxnSpPr>
            <a:cxnSpLocks/>
            <a:stCxn id="4" idx="3"/>
            <a:endCxn id="10" idx="1"/>
          </p:cNvCxnSpPr>
          <p:nvPr/>
        </p:nvCxnSpPr>
        <p:spPr>
          <a:xfrm flipV="1">
            <a:off x="4793381" y="3690925"/>
            <a:ext cx="127583" cy="344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cto 21"/>
          <p:cNvCxnSpPr>
            <a:cxnSpLocks/>
            <a:stCxn id="10" idx="3"/>
            <a:endCxn id="5" idx="2"/>
          </p:cNvCxnSpPr>
          <p:nvPr/>
        </p:nvCxnSpPr>
        <p:spPr>
          <a:xfrm flipV="1">
            <a:off x="6446869" y="3149714"/>
            <a:ext cx="324095" cy="541211"/>
          </a:xfrm>
          <a:prstGeom prst="line">
            <a:avLst/>
          </a:prstGeom>
        </p:spPr>
        <p:style>
          <a:lnRef idx="1">
            <a:schemeClr val="accent1"/>
          </a:lnRef>
          <a:fillRef idx="0">
            <a:schemeClr val="accent1"/>
          </a:fillRef>
          <a:effectRef idx="0">
            <a:schemeClr val="accent1"/>
          </a:effectRef>
          <a:fontRef idx="minor">
            <a:schemeClr val="tx1"/>
          </a:fontRef>
        </p:style>
      </p:cxnSp>
      <p:sp>
        <p:nvSpPr>
          <p:cNvPr id="28" name="Elipse 27"/>
          <p:cNvSpPr/>
          <p:nvPr/>
        </p:nvSpPr>
        <p:spPr>
          <a:xfrm>
            <a:off x="241769" y="2099546"/>
            <a:ext cx="1397977" cy="2563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err="1"/>
              <a:t>pass_admin</a:t>
            </a:r>
            <a:endParaRPr lang="en-US" sz="1350" dirty="0"/>
          </a:p>
        </p:txBody>
      </p:sp>
      <p:sp>
        <p:nvSpPr>
          <p:cNvPr id="29" name="Elipse 28"/>
          <p:cNvSpPr/>
          <p:nvPr/>
        </p:nvSpPr>
        <p:spPr>
          <a:xfrm>
            <a:off x="130076" y="1403073"/>
            <a:ext cx="1538152" cy="3669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err="1"/>
              <a:t>email_admin</a:t>
            </a:r>
            <a:endParaRPr lang="en-US" sz="1350" dirty="0"/>
          </a:p>
        </p:txBody>
      </p:sp>
      <p:sp>
        <p:nvSpPr>
          <p:cNvPr id="30" name="Elipse 29"/>
          <p:cNvSpPr/>
          <p:nvPr/>
        </p:nvSpPr>
        <p:spPr>
          <a:xfrm>
            <a:off x="2000493" y="784326"/>
            <a:ext cx="1673793" cy="289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err="1"/>
              <a:t>nom_admin</a:t>
            </a:r>
            <a:endParaRPr lang="en-US" sz="1350" dirty="0"/>
          </a:p>
        </p:txBody>
      </p:sp>
      <p:sp>
        <p:nvSpPr>
          <p:cNvPr id="31" name="Elipse 30"/>
          <p:cNvSpPr/>
          <p:nvPr/>
        </p:nvSpPr>
        <p:spPr>
          <a:xfrm>
            <a:off x="164533" y="824837"/>
            <a:ext cx="1538152" cy="2213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u="sng" dirty="0" err="1"/>
              <a:t>Id_admin</a:t>
            </a:r>
            <a:endParaRPr lang="en-US" sz="1350" u="sng" dirty="0"/>
          </a:p>
        </p:txBody>
      </p:sp>
      <p:sp>
        <p:nvSpPr>
          <p:cNvPr id="32" name="Elipse 31"/>
          <p:cNvSpPr/>
          <p:nvPr/>
        </p:nvSpPr>
        <p:spPr>
          <a:xfrm>
            <a:off x="6446869" y="1211087"/>
            <a:ext cx="1494784" cy="416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err="1"/>
              <a:t>id_publi</a:t>
            </a:r>
            <a:endParaRPr lang="en-US" sz="1350" dirty="0"/>
          </a:p>
        </p:txBody>
      </p:sp>
      <p:sp>
        <p:nvSpPr>
          <p:cNvPr id="35" name="Elipse 34"/>
          <p:cNvSpPr/>
          <p:nvPr/>
        </p:nvSpPr>
        <p:spPr>
          <a:xfrm>
            <a:off x="9367582" y="2201498"/>
            <a:ext cx="1364756" cy="3905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err="1"/>
              <a:t>reacc_publi</a:t>
            </a:r>
            <a:endParaRPr lang="en-US" sz="1350" dirty="0"/>
          </a:p>
        </p:txBody>
      </p:sp>
      <p:sp>
        <p:nvSpPr>
          <p:cNvPr id="36" name="Elipse 35"/>
          <p:cNvSpPr/>
          <p:nvPr/>
        </p:nvSpPr>
        <p:spPr>
          <a:xfrm>
            <a:off x="9894747" y="1789294"/>
            <a:ext cx="1643983" cy="286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err="1"/>
              <a:t>Content_publi</a:t>
            </a:r>
            <a:endParaRPr lang="en-US" sz="1350" dirty="0"/>
          </a:p>
        </p:txBody>
      </p:sp>
      <p:sp>
        <p:nvSpPr>
          <p:cNvPr id="37" name="Elipse 36"/>
          <p:cNvSpPr/>
          <p:nvPr/>
        </p:nvSpPr>
        <p:spPr>
          <a:xfrm>
            <a:off x="132002" y="3782955"/>
            <a:ext cx="1375461" cy="420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u="sng" dirty="0" err="1"/>
              <a:t>Id_user</a:t>
            </a:r>
            <a:endParaRPr lang="en-US" sz="1350" u="sng" dirty="0"/>
          </a:p>
        </p:txBody>
      </p:sp>
      <p:sp>
        <p:nvSpPr>
          <p:cNvPr id="38" name="Elipse 37"/>
          <p:cNvSpPr/>
          <p:nvPr/>
        </p:nvSpPr>
        <p:spPr>
          <a:xfrm>
            <a:off x="95418" y="4380591"/>
            <a:ext cx="1375461" cy="420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err="1"/>
              <a:t>email_user</a:t>
            </a:r>
            <a:endParaRPr lang="en-US" sz="1350" dirty="0"/>
          </a:p>
        </p:txBody>
      </p:sp>
      <p:sp>
        <p:nvSpPr>
          <p:cNvPr id="39" name="Elipse 38"/>
          <p:cNvSpPr/>
          <p:nvPr/>
        </p:nvSpPr>
        <p:spPr>
          <a:xfrm>
            <a:off x="115028" y="4997057"/>
            <a:ext cx="1336239" cy="420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err="1"/>
              <a:t>nom_user</a:t>
            </a:r>
            <a:endParaRPr lang="en-US" sz="1350" dirty="0"/>
          </a:p>
        </p:txBody>
      </p:sp>
      <p:sp>
        <p:nvSpPr>
          <p:cNvPr id="40" name="Elipse 39"/>
          <p:cNvSpPr/>
          <p:nvPr/>
        </p:nvSpPr>
        <p:spPr>
          <a:xfrm>
            <a:off x="1399168" y="5453387"/>
            <a:ext cx="1336239" cy="420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err="1"/>
              <a:t>pass_user</a:t>
            </a:r>
            <a:endParaRPr lang="en-US" sz="1350" dirty="0"/>
          </a:p>
        </p:txBody>
      </p:sp>
      <p:sp>
        <p:nvSpPr>
          <p:cNvPr id="42" name="Elipse 41"/>
          <p:cNvSpPr/>
          <p:nvPr/>
        </p:nvSpPr>
        <p:spPr>
          <a:xfrm>
            <a:off x="3488086" y="4728929"/>
            <a:ext cx="1336239" cy="420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err="1"/>
              <a:t>Info</a:t>
            </a:r>
            <a:r>
              <a:rPr lang="es-ES" sz="1350" dirty="0"/>
              <a:t> del perfil</a:t>
            </a:r>
            <a:endParaRPr lang="en-US" sz="1350" dirty="0"/>
          </a:p>
        </p:txBody>
      </p:sp>
      <p:cxnSp>
        <p:nvCxnSpPr>
          <p:cNvPr id="44" name="Conector recto 43"/>
          <p:cNvCxnSpPr>
            <a:cxnSpLocks/>
            <a:stCxn id="30" idx="4"/>
            <a:endCxn id="6" idx="0"/>
          </p:cNvCxnSpPr>
          <p:nvPr/>
        </p:nvCxnSpPr>
        <p:spPr>
          <a:xfrm flipH="1">
            <a:off x="2809590" y="1074119"/>
            <a:ext cx="27800" cy="687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ector recto 45"/>
          <p:cNvCxnSpPr>
            <a:cxnSpLocks/>
            <a:stCxn id="31" idx="4"/>
            <a:endCxn id="6" idx="0"/>
          </p:cNvCxnSpPr>
          <p:nvPr/>
        </p:nvCxnSpPr>
        <p:spPr>
          <a:xfrm>
            <a:off x="933609" y="1046216"/>
            <a:ext cx="1875981" cy="714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ector recto 49"/>
          <p:cNvCxnSpPr>
            <a:cxnSpLocks/>
            <a:stCxn id="28" idx="6"/>
            <a:endCxn id="6" idx="0"/>
          </p:cNvCxnSpPr>
          <p:nvPr/>
        </p:nvCxnSpPr>
        <p:spPr>
          <a:xfrm flipV="1">
            <a:off x="1639746" y="1761189"/>
            <a:ext cx="1169844" cy="466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ector recto 51"/>
          <p:cNvCxnSpPr>
            <a:stCxn id="32" idx="4"/>
            <a:endCxn id="5" idx="0"/>
          </p:cNvCxnSpPr>
          <p:nvPr/>
        </p:nvCxnSpPr>
        <p:spPr>
          <a:xfrm flipH="1">
            <a:off x="6770964" y="1627262"/>
            <a:ext cx="423297" cy="777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ector recto 53"/>
          <p:cNvCxnSpPr>
            <a:cxnSpLocks/>
            <a:stCxn id="14" idx="1"/>
            <a:endCxn id="5" idx="2"/>
          </p:cNvCxnSpPr>
          <p:nvPr/>
        </p:nvCxnSpPr>
        <p:spPr>
          <a:xfrm flipH="1" flipV="1">
            <a:off x="6770964" y="3149714"/>
            <a:ext cx="791087" cy="225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Conector recto 55"/>
          <p:cNvCxnSpPr>
            <a:stCxn id="35" idx="4"/>
            <a:endCxn id="5" idx="3"/>
          </p:cNvCxnSpPr>
          <p:nvPr/>
        </p:nvCxnSpPr>
        <p:spPr>
          <a:xfrm flipH="1">
            <a:off x="7540039" y="2591999"/>
            <a:ext cx="2509921" cy="185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Conector recto 57"/>
          <p:cNvCxnSpPr>
            <a:cxnSpLocks/>
            <a:stCxn id="36" idx="0"/>
            <a:endCxn id="5" idx="3"/>
          </p:cNvCxnSpPr>
          <p:nvPr/>
        </p:nvCxnSpPr>
        <p:spPr>
          <a:xfrm flipH="1">
            <a:off x="7540039" y="1789294"/>
            <a:ext cx="3176700" cy="988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Conector recto 59"/>
          <p:cNvCxnSpPr>
            <a:cxnSpLocks/>
            <a:stCxn id="38" idx="0"/>
            <a:endCxn id="4" idx="2"/>
          </p:cNvCxnSpPr>
          <p:nvPr/>
        </p:nvCxnSpPr>
        <p:spPr>
          <a:xfrm>
            <a:off x="783149" y="4380591"/>
            <a:ext cx="3241157" cy="2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Conector recto 61"/>
          <p:cNvCxnSpPr>
            <a:cxnSpLocks/>
            <a:stCxn id="37" idx="0"/>
            <a:endCxn id="4" idx="2"/>
          </p:cNvCxnSpPr>
          <p:nvPr/>
        </p:nvCxnSpPr>
        <p:spPr>
          <a:xfrm>
            <a:off x="819733" y="3782955"/>
            <a:ext cx="3204573" cy="625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ector recto 63"/>
          <p:cNvCxnSpPr>
            <a:cxnSpLocks/>
            <a:stCxn id="39" idx="0"/>
            <a:endCxn id="4" idx="2"/>
          </p:cNvCxnSpPr>
          <p:nvPr/>
        </p:nvCxnSpPr>
        <p:spPr>
          <a:xfrm flipV="1">
            <a:off x="783148" y="4408175"/>
            <a:ext cx="3241158" cy="588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Conector recto 65"/>
          <p:cNvCxnSpPr>
            <a:cxnSpLocks/>
            <a:stCxn id="42" idx="0"/>
            <a:endCxn id="4" idx="2"/>
          </p:cNvCxnSpPr>
          <p:nvPr/>
        </p:nvCxnSpPr>
        <p:spPr>
          <a:xfrm flipH="1" flipV="1">
            <a:off x="4024306" y="4408175"/>
            <a:ext cx="131900" cy="320754"/>
          </a:xfrm>
          <a:prstGeom prst="line">
            <a:avLst/>
          </a:prstGeom>
        </p:spPr>
        <p:style>
          <a:lnRef idx="1">
            <a:schemeClr val="accent1"/>
          </a:lnRef>
          <a:fillRef idx="0">
            <a:schemeClr val="accent1"/>
          </a:fillRef>
          <a:effectRef idx="0">
            <a:schemeClr val="accent1"/>
          </a:effectRef>
          <a:fontRef idx="minor">
            <a:schemeClr val="tx1"/>
          </a:fontRef>
        </p:style>
      </p:cxnSp>
      <p:sp>
        <p:nvSpPr>
          <p:cNvPr id="99" name="Elipse 98"/>
          <p:cNvSpPr/>
          <p:nvPr/>
        </p:nvSpPr>
        <p:spPr>
          <a:xfrm>
            <a:off x="5016378" y="5130436"/>
            <a:ext cx="1989828" cy="29058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err="1"/>
              <a:t>contact_user</a:t>
            </a:r>
            <a:endParaRPr lang="es-ES" dirty="0"/>
          </a:p>
        </p:txBody>
      </p:sp>
      <p:cxnSp>
        <p:nvCxnSpPr>
          <p:cNvPr id="113" name="Conector recto 112"/>
          <p:cNvCxnSpPr>
            <a:cxnSpLocks/>
            <a:stCxn id="29" idx="6"/>
            <a:endCxn id="6" idx="0"/>
          </p:cNvCxnSpPr>
          <p:nvPr/>
        </p:nvCxnSpPr>
        <p:spPr>
          <a:xfrm>
            <a:off x="1668228" y="1586537"/>
            <a:ext cx="1141362" cy="174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Conector recto 116"/>
          <p:cNvCxnSpPr>
            <a:cxnSpLocks/>
            <a:stCxn id="99" idx="2"/>
            <a:endCxn id="42" idx="4"/>
          </p:cNvCxnSpPr>
          <p:nvPr/>
        </p:nvCxnSpPr>
        <p:spPr>
          <a:xfrm flipH="1" flipV="1">
            <a:off x="4156206" y="5149008"/>
            <a:ext cx="860172" cy="126720"/>
          </a:xfrm>
          <a:prstGeom prst="line">
            <a:avLst/>
          </a:prstGeom>
        </p:spPr>
        <p:style>
          <a:lnRef idx="1">
            <a:schemeClr val="accent1"/>
          </a:lnRef>
          <a:fillRef idx="0">
            <a:schemeClr val="accent1"/>
          </a:fillRef>
          <a:effectRef idx="0">
            <a:schemeClr val="accent1"/>
          </a:effectRef>
          <a:fontRef idx="minor">
            <a:schemeClr val="tx1"/>
          </a:fontRef>
        </p:style>
      </p:cxnSp>
      <p:sp>
        <p:nvSpPr>
          <p:cNvPr id="121" name="CuadroTexto 120"/>
          <p:cNvSpPr txBox="1"/>
          <p:nvPr/>
        </p:nvSpPr>
        <p:spPr>
          <a:xfrm>
            <a:off x="2557232" y="2721532"/>
            <a:ext cx="681268" cy="378565"/>
          </a:xfrm>
          <a:prstGeom prst="rect">
            <a:avLst/>
          </a:prstGeom>
          <a:noFill/>
        </p:spPr>
        <p:txBody>
          <a:bodyPr wrap="square" rtlCol="0">
            <a:spAutoFit/>
          </a:bodyPr>
          <a:lstStyle/>
          <a:p>
            <a:r>
              <a:rPr lang="es-ES" dirty="0"/>
              <a:t>N:M</a:t>
            </a:r>
            <a:endParaRPr lang="en-US" dirty="0"/>
          </a:p>
        </p:txBody>
      </p:sp>
      <p:sp>
        <p:nvSpPr>
          <p:cNvPr id="122" name="CuadroTexto 121"/>
          <p:cNvSpPr txBox="1"/>
          <p:nvPr/>
        </p:nvSpPr>
        <p:spPr>
          <a:xfrm>
            <a:off x="5402104" y="3117495"/>
            <a:ext cx="522900" cy="378565"/>
          </a:xfrm>
          <a:prstGeom prst="rect">
            <a:avLst/>
          </a:prstGeom>
          <a:noFill/>
        </p:spPr>
        <p:txBody>
          <a:bodyPr wrap="none" rtlCol="0">
            <a:spAutoFit/>
          </a:bodyPr>
          <a:lstStyle/>
          <a:p>
            <a:r>
              <a:rPr lang="es-ES" dirty="0"/>
              <a:t>1:N</a:t>
            </a:r>
            <a:endParaRPr lang="en-US" dirty="0"/>
          </a:p>
        </p:txBody>
      </p:sp>
      <p:sp>
        <p:nvSpPr>
          <p:cNvPr id="138" name="Elipse 137"/>
          <p:cNvSpPr/>
          <p:nvPr/>
        </p:nvSpPr>
        <p:spPr>
          <a:xfrm>
            <a:off x="59638" y="3131579"/>
            <a:ext cx="1538152" cy="420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err="1"/>
              <a:t>estado_user</a:t>
            </a:r>
            <a:r>
              <a:rPr lang="es-ES" sz="1350" dirty="0"/>
              <a:t>*</a:t>
            </a:r>
            <a:endParaRPr lang="en-US" sz="1350" dirty="0"/>
          </a:p>
        </p:txBody>
      </p:sp>
      <p:cxnSp>
        <p:nvCxnSpPr>
          <p:cNvPr id="139" name="Conector recto 138"/>
          <p:cNvCxnSpPr>
            <a:cxnSpLocks/>
            <a:stCxn id="138" idx="6"/>
            <a:endCxn id="4" idx="2"/>
          </p:cNvCxnSpPr>
          <p:nvPr/>
        </p:nvCxnSpPr>
        <p:spPr>
          <a:xfrm>
            <a:off x="1597790" y="3341619"/>
            <a:ext cx="2426516" cy="1066556"/>
          </a:xfrm>
          <a:prstGeom prst="line">
            <a:avLst/>
          </a:prstGeom>
        </p:spPr>
        <p:style>
          <a:lnRef idx="1">
            <a:schemeClr val="accent1"/>
          </a:lnRef>
          <a:fillRef idx="0">
            <a:schemeClr val="accent1"/>
          </a:fillRef>
          <a:effectRef idx="0">
            <a:schemeClr val="accent1"/>
          </a:effectRef>
          <a:fontRef idx="minor">
            <a:schemeClr val="tx1"/>
          </a:fontRef>
        </p:style>
      </p:cxnSp>
      <p:sp>
        <p:nvSpPr>
          <p:cNvPr id="51" name="Título 1">
            <a:extLst>
              <a:ext uri="{FF2B5EF4-FFF2-40B4-BE49-F238E27FC236}">
                <a16:creationId xmlns:a16="http://schemas.microsoft.com/office/drawing/2014/main" id="{46389B8C-1EE7-7AA2-59DF-9CE08F8346DA}"/>
              </a:ext>
            </a:extLst>
          </p:cNvPr>
          <p:cNvSpPr txBox="1">
            <a:spLocks/>
          </p:cNvSpPr>
          <p:nvPr/>
        </p:nvSpPr>
        <p:spPr>
          <a:xfrm>
            <a:off x="262482" y="207768"/>
            <a:ext cx="11714660" cy="769624"/>
          </a:xfrm>
          <a:prstGeom prst="rect">
            <a:avLst/>
          </a:prstGeom>
          <a:effectLst/>
        </p:spPr>
        <p:txBody>
          <a:bodyPr vert="horz" lIns="91440" tIns="45720" rIns="91440" bIns="45720" rtlCol="0" anchor="b">
            <a:normAutofit fontScale="47500" lnSpcReduction="20000"/>
          </a:bodyPr>
          <a:lstStyle>
            <a:lvl1pPr algn="r" defTabSz="528020" rtl="0" eaLnBrk="1" latinLnBrk="0" hangingPunct="1">
              <a:spcBef>
                <a:spcPct val="0"/>
              </a:spcBef>
              <a:buNone/>
              <a:defRPr sz="5082"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dirty="0"/>
              <a:t>DIAGRAMA ENTIDAD – RELACION (SIN NORMALIZAR) Viejo</a:t>
            </a:r>
            <a:br>
              <a:rPr lang="es-MX" dirty="0"/>
            </a:br>
            <a:endParaRPr lang="es-MX" dirty="0"/>
          </a:p>
        </p:txBody>
      </p:sp>
      <p:sp>
        <p:nvSpPr>
          <p:cNvPr id="63" name="Rectángulo: esquinas redondeadas 62">
            <a:extLst>
              <a:ext uri="{FF2B5EF4-FFF2-40B4-BE49-F238E27FC236}">
                <a16:creationId xmlns:a16="http://schemas.microsoft.com/office/drawing/2014/main" id="{6749D05B-7855-6EAC-CD4A-EB774E8AAF7D}"/>
              </a:ext>
            </a:extLst>
          </p:cNvPr>
          <p:cNvSpPr/>
          <p:nvPr/>
        </p:nvSpPr>
        <p:spPr>
          <a:xfrm>
            <a:off x="0" y="7495082"/>
            <a:ext cx="6734605" cy="39646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MX" dirty="0"/>
              <a:t>*: Este atributo define si la entidad esta reportada, activa, o inactiva</a:t>
            </a:r>
          </a:p>
        </p:txBody>
      </p:sp>
      <p:cxnSp>
        <p:nvCxnSpPr>
          <p:cNvPr id="125" name="Conector recto 124">
            <a:extLst>
              <a:ext uri="{FF2B5EF4-FFF2-40B4-BE49-F238E27FC236}">
                <a16:creationId xmlns:a16="http://schemas.microsoft.com/office/drawing/2014/main" id="{52F42EA4-D38D-F998-0847-63FACF84A98A}"/>
              </a:ext>
            </a:extLst>
          </p:cNvPr>
          <p:cNvCxnSpPr>
            <a:cxnSpLocks/>
            <a:stCxn id="40" idx="0"/>
            <a:endCxn id="4" idx="2"/>
          </p:cNvCxnSpPr>
          <p:nvPr/>
        </p:nvCxnSpPr>
        <p:spPr>
          <a:xfrm flipV="1">
            <a:off x="2067288" y="4408175"/>
            <a:ext cx="1957018" cy="1045212"/>
          </a:xfrm>
          <a:prstGeom prst="line">
            <a:avLst/>
          </a:prstGeom>
        </p:spPr>
        <p:style>
          <a:lnRef idx="1">
            <a:schemeClr val="accent1"/>
          </a:lnRef>
          <a:fillRef idx="0">
            <a:schemeClr val="accent1"/>
          </a:fillRef>
          <a:effectRef idx="0">
            <a:schemeClr val="accent1"/>
          </a:effectRef>
          <a:fontRef idx="minor">
            <a:schemeClr val="tx1"/>
          </a:fontRef>
        </p:style>
      </p:cxnSp>
      <p:sp>
        <p:nvSpPr>
          <p:cNvPr id="140" name="Elipse 139">
            <a:extLst>
              <a:ext uri="{FF2B5EF4-FFF2-40B4-BE49-F238E27FC236}">
                <a16:creationId xmlns:a16="http://schemas.microsoft.com/office/drawing/2014/main" id="{19AE7388-CA5E-1862-854B-E9A97D3438AE}"/>
              </a:ext>
            </a:extLst>
          </p:cNvPr>
          <p:cNvSpPr/>
          <p:nvPr/>
        </p:nvSpPr>
        <p:spPr>
          <a:xfrm>
            <a:off x="5141613" y="5466059"/>
            <a:ext cx="2101948" cy="29058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err="1"/>
              <a:t>infopriv_user</a:t>
            </a:r>
            <a:endParaRPr lang="es-ES" dirty="0"/>
          </a:p>
        </p:txBody>
      </p:sp>
      <p:sp>
        <p:nvSpPr>
          <p:cNvPr id="141" name="Elipse 140">
            <a:extLst>
              <a:ext uri="{FF2B5EF4-FFF2-40B4-BE49-F238E27FC236}">
                <a16:creationId xmlns:a16="http://schemas.microsoft.com/office/drawing/2014/main" id="{9A978CA2-F28D-C544-1C86-177FD437C0B7}"/>
              </a:ext>
            </a:extLst>
          </p:cNvPr>
          <p:cNvSpPr/>
          <p:nvPr/>
        </p:nvSpPr>
        <p:spPr>
          <a:xfrm>
            <a:off x="5148055" y="5801682"/>
            <a:ext cx="1853609" cy="32221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err="1"/>
              <a:t>gustos_user</a:t>
            </a:r>
            <a:endParaRPr lang="es-ES" dirty="0"/>
          </a:p>
        </p:txBody>
      </p:sp>
      <p:sp>
        <p:nvSpPr>
          <p:cNvPr id="142" name="Elipse 141">
            <a:extLst>
              <a:ext uri="{FF2B5EF4-FFF2-40B4-BE49-F238E27FC236}">
                <a16:creationId xmlns:a16="http://schemas.microsoft.com/office/drawing/2014/main" id="{F4F8E6C2-8C25-19EE-DCDF-ED5B4856D881}"/>
              </a:ext>
            </a:extLst>
          </p:cNvPr>
          <p:cNvSpPr/>
          <p:nvPr/>
        </p:nvSpPr>
        <p:spPr>
          <a:xfrm>
            <a:off x="4202428" y="6172540"/>
            <a:ext cx="1932546" cy="29058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err="1"/>
              <a:t>hobby_user</a:t>
            </a:r>
            <a:endParaRPr lang="es-ES" dirty="0"/>
          </a:p>
        </p:txBody>
      </p:sp>
      <p:sp>
        <p:nvSpPr>
          <p:cNvPr id="144" name="Elipse 143">
            <a:extLst>
              <a:ext uri="{FF2B5EF4-FFF2-40B4-BE49-F238E27FC236}">
                <a16:creationId xmlns:a16="http://schemas.microsoft.com/office/drawing/2014/main" id="{171B3A87-9445-DDC9-0881-E6AA80068BBD}"/>
              </a:ext>
            </a:extLst>
          </p:cNvPr>
          <p:cNvSpPr/>
          <p:nvPr/>
        </p:nvSpPr>
        <p:spPr>
          <a:xfrm>
            <a:off x="3223967" y="6468972"/>
            <a:ext cx="1739737" cy="29058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err="1"/>
              <a:t>alias_user</a:t>
            </a:r>
            <a:endParaRPr lang="es-ES" dirty="0"/>
          </a:p>
        </p:txBody>
      </p:sp>
      <p:sp>
        <p:nvSpPr>
          <p:cNvPr id="145" name="Elipse 144">
            <a:extLst>
              <a:ext uri="{FF2B5EF4-FFF2-40B4-BE49-F238E27FC236}">
                <a16:creationId xmlns:a16="http://schemas.microsoft.com/office/drawing/2014/main" id="{B9CACE4F-5369-2C79-5557-045A4D6A6AAF}"/>
              </a:ext>
            </a:extLst>
          </p:cNvPr>
          <p:cNvSpPr/>
          <p:nvPr/>
        </p:nvSpPr>
        <p:spPr>
          <a:xfrm>
            <a:off x="2099924" y="6804595"/>
            <a:ext cx="1739737" cy="29058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err="1"/>
              <a:t>birth_user</a:t>
            </a:r>
            <a:endParaRPr lang="es-ES" dirty="0"/>
          </a:p>
        </p:txBody>
      </p:sp>
      <p:sp>
        <p:nvSpPr>
          <p:cNvPr id="146" name="Elipse 145">
            <a:extLst>
              <a:ext uri="{FF2B5EF4-FFF2-40B4-BE49-F238E27FC236}">
                <a16:creationId xmlns:a16="http://schemas.microsoft.com/office/drawing/2014/main" id="{B525B4A9-38F6-6B68-04D4-CF035EC50425}"/>
              </a:ext>
            </a:extLst>
          </p:cNvPr>
          <p:cNvSpPr/>
          <p:nvPr/>
        </p:nvSpPr>
        <p:spPr>
          <a:xfrm>
            <a:off x="653382" y="7142817"/>
            <a:ext cx="2008196" cy="29058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err="1"/>
              <a:t>register_date</a:t>
            </a:r>
            <a:endParaRPr lang="es-ES" dirty="0"/>
          </a:p>
        </p:txBody>
      </p:sp>
      <p:cxnSp>
        <p:nvCxnSpPr>
          <p:cNvPr id="151" name="Conector recto 150">
            <a:extLst>
              <a:ext uri="{FF2B5EF4-FFF2-40B4-BE49-F238E27FC236}">
                <a16:creationId xmlns:a16="http://schemas.microsoft.com/office/drawing/2014/main" id="{0D3461E4-9DD6-C994-5EA0-BD066C4EC8C9}"/>
              </a:ext>
            </a:extLst>
          </p:cNvPr>
          <p:cNvCxnSpPr>
            <a:cxnSpLocks/>
            <a:stCxn id="140" idx="2"/>
            <a:endCxn id="42" idx="4"/>
          </p:cNvCxnSpPr>
          <p:nvPr/>
        </p:nvCxnSpPr>
        <p:spPr>
          <a:xfrm flipH="1" flipV="1">
            <a:off x="4156206" y="5149008"/>
            <a:ext cx="985407" cy="462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Conector recto 153">
            <a:extLst>
              <a:ext uri="{FF2B5EF4-FFF2-40B4-BE49-F238E27FC236}">
                <a16:creationId xmlns:a16="http://schemas.microsoft.com/office/drawing/2014/main" id="{027FD2FF-1273-F949-F7B6-92AD4A41E558}"/>
              </a:ext>
            </a:extLst>
          </p:cNvPr>
          <p:cNvCxnSpPr>
            <a:cxnSpLocks/>
            <a:stCxn id="141" idx="2"/>
            <a:endCxn id="42" idx="4"/>
          </p:cNvCxnSpPr>
          <p:nvPr/>
        </p:nvCxnSpPr>
        <p:spPr>
          <a:xfrm flipH="1" flipV="1">
            <a:off x="4156206" y="5149008"/>
            <a:ext cx="991849" cy="813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Conector recto 155">
            <a:extLst>
              <a:ext uri="{FF2B5EF4-FFF2-40B4-BE49-F238E27FC236}">
                <a16:creationId xmlns:a16="http://schemas.microsoft.com/office/drawing/2014/main" id="{38A3C23F-BCC2-C949-D4B9-7560C3FFA478}"/>
              </a:ext>
            </a:extLst>
          </p:cNvPr>
          <p:cNvCxnSpPr>
            <a:cxnSpLocks/>
            <a:stCxn id="142" idx="0"/>
            <a:endCxn id="42" idx="4"/>
          </p:cNvCxnSpPr>
          <p:nvPr/>
        </p:nvCxnSpPr>
        <p:spPr>
          <a:xfrm flipH="1" flipV="1">
            <a:off x="4156206" y="5149008"/>
            <a:ext cx="1012495" cy="1023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Conector recto 157">
            <a:extLst>
              <a:ext uri="{FF2B5EF4-FFF2-40B4-BE49-F238E27FC236}">
                <a16:creationId xmlns:a16="http://schemas.microsoft.com/office/drawing/2014/main" id="{79A9EE6D-F840-CEBB-6C9E-5D43EF826E75}"/>
              </a:ext>
            </a:extLst>
          </p:cNvPr>
          <p:cNvCxnSpPr>
            <a:cxnSpLocks/>
            <a:stCxn id="144" idx="0"/>
            <a:endCxn id="42" idx="4"/>
          </p:cNvCxnSpPr>
          <p:nvPr/>
        </p:nvCxnSpPr>
        <p:spPr>
          <a:xfrm flipV="1">
            <a:off x="4093836" y="5149008"/>
            <a:ext cx="62370" cy="1319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Conector recto 160">
            <a:extLst>
              <a:ext uri="{FF2B5EF4-FFF2-40B4-BE49-F238E27FC236}">
                <a16:creationId xmlns:a16="http://schemas.microsoft.com/office/drawing/2014/main" id="{C3E69BC3-3405-3816-E79F-A740BF8D5405}"/>
              </a:ext>
            </a:extLst>
          </p:cNvPr>
          <p:cNvCxnSpPr>
            <a:cxnSpLocks/>
            <a:stCxn id="145" idx="0"/>
            <a:endCxn id="42" idx="4"/>
          </p:cNvCxnSpPr>
          <p:nvPr/>
        </p:nvCxnSpPr>
        <p:spPr>
          <a:xfrm flipV="1">
            <a:off x="2969793" y="5149008"/>
            <a:ext cx="1186413" cy="1655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Conector recto 162">
            <a:extLst>
              <a:ext uri="{FF2B5EF4-FFF2-40B4-BE49-F238E27FC236}">
                <a16:creationId xmlns:a16="http://schemas.microsoft.com/office/drawing/2014/main" id="{480ED7AD-FAE1-55B0-2AC0-11DFD1F28CB8}"/>
              </a:ext>
            </a:extLst>
          </p:cNvPr>
          <p:cNvCxnSpPr>
            <a:cxnSpLocks/>
            <a:stCxn id="146" idx="0"/>
            <a:endCxn id="42" idx="4"/>
          </p:cNvCxnSpPr>
          <p:nvPr/>
        </p:nvCxnSpPr>
        <p:spPr>
          <a:xfrm flipV="1">
            <a:off x="1657480" y="5149008"/>
            <a:ext cx="2498726" cy="1993809"/>
          </a:xfrm>
          <a:prstGeom prst="line">
            <a:avLst/>
          </a:prstGeom>
        </p:spPr>
        <p:style>
          <a:lnRef idx="1">
            <a:schemeClr val="accent1"/>
          </a:lnRef>
          <a:fillRef idx="0">
            <a:schemeClr val="accent1"/>
          </a:fillRef>
          <a:effectRef idx="0">
            <a:schemeClr val="accent1"/>
          </a:effectRef>
          <a:fontRef idx="minor">
            <a:schemeClr val="tx1"/>
          </a:fontRef>
        </p:style>
      </p:cxnSp>
      <p:sp>
        <p:nvSpPr>
          <p:cNvPr id="188" name="Elipse 187">
            <a:extLst>
              <a:ext uri="{FF2B5EF4-FFF2-40B4-BE49-F238E27FC236}">
                <a16:creationId xmlns:a16="http://schemas.microsoft.com/office/drawing/2014/main" id="{E0A78725-450F-962E-1AD7-5757CE0598F6}"/>
              </a:ext>
            </a:extLst>
          </p:cNvPr>
          <p:cNvSpPr/>
          <p:nvPr/>
        </p:nvSpPr>
        <p:spPr>
          <a:xfrm>
            <a:off x="9084269" y="1392230"/>
            <a:ext cx="1667296" cy="420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err="1"/>
              <a:t>estado_publi</a:t>
            </a:r>
            <a:r>
              <a:rPr lang="es-ES" sz="1350" dirty="0"/>
              <a:t>*</a:t>
            </a:r>
            <a:endParaRPr lang="en-US" sz="1350" dirty="0"/>
          </a:p>
        </p:txBody>
      </p:sp>
      <p:cxnSp>
        <p:nvCxnSpPr>
          <p:cNvPr id="193" name="Conector recto 192">
            <a:extLst>
              <a:ext uri="{FF2B5EF4-FFF2-40B4-BE49-F238E27FC236}">
                <a16:creationId xmlns:a16="http://schemas.microsoft.com/office/drawing/2014/main" id="{9FE7EB54-1005-5280-0B0A-0F3D87EB4DD8}"/>
              </a:ext>
            </a:extLst>
          </p:cNvPr>
          <p:cNvCxnSpPr>
            <a:stCxn id="188" idx="2"/>
            <a:endCxn id="5" idx="3"/>
          </p:cNvCxnSpPr>
          <p:nvPr/>
        </p:nvCxnSpPr>
        <p:spPr>
          <a:xfrm flipH="1">
            <a:off x="7540039" y="1602270"/>
            <a:ext cx="1544230" cy="1175153"/>
          </a:xfrm>
          <a:prstGeom prst="line">
            <a:avLst/>
          </a:prstGeom>
        </p:spPr>
        <p:style>
          <a:lnRef idx="1">
            <a:schemeClr val="accent1"/>
          </a:lnRef>
          <a:fillRef idx="0">
            <a:schemeClr val="accent1"/>
          </a:fillRef>
          <a:effectRef idx="0">
            <a:schemeClr val="accent1"/>
          </a:effectRef>
          <a:fontRef idx="minor">
            <a:schemeClr val="tx1"/>
          </a:fontRef>
        </p:style>
      </p:cxnSp>
      <p:sp>
        <p:nvSpPr>
          <p:cNvPr id="194" name="Rombo 193">
            <a:extLst>
              <a:ext uri="{FF2B5EF4-FFF2-40B4-BE49-F238E27FC236}">
                <a16:creationId xmlns:a16="http://schemas.microsoft.com/office/drawing/2014/main" id="{CB3211C3-8A9D-CD11-AE2B-D65BE3400EDA}"/>
              </a:ext>
            </a:extLst>
          </p:cNvPr>
          <p:cNvSpPr/>
          <p:nvPr/>
        </p:nvSpPr>
        <p:spPr>
          <a:xfrm>
            <a:off x="4035827" y="1834797"/>
            <a:ext cx="1660615" cy="702945"/>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a:t>Revisa</a:t>
            </a:r>
            <a:endParaRPr lang="en-US" sz="1350" dirty="0"/>
          </a:p>
        </p:txBody>
      </p:sp>
      <p:cxnSp>
        <p:nvCxnSpPr>
          <p:cNvPr id="196" name="Conector recto 195">
            <a:extLst>
              <a:ext uri="{FF2B5EF4-FFF2-40B4-BE49-F238E27FC236}">
                <a16:creationId xmlns:a16="http://schemas.microsoft.com/office/drawing/2014/main" id="{61308F2D-FC92-39D0-CB10-446AD5529C19}"/>
              </a:ext>
            </a:extLst>
          </p:cNvPr>
          <p:cNvCxnSpPr>
            <a:stCxn id="6" idx="3"/>
            <a:endCxn id="194" idx="1"/>
          </p:cNvCxnSpPr>
          <p:nvPr/>
        </p:nvCxnSpPr>
        <p:spPr>
          <a:xfrm>
            <a:off x="3578665" y="2133481"/>
            <a:ext cx="457162" cy="52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Conector recto 197">
            <a:extLst>
              <a:ext uri="{FF2B5EF4-FFF2-40B4-BE49-F238E27FC236}">
                <a16:creationId xmlns:a16="http://schemas.microsoft.com/office/drawing/2014/main" id="{33C6E938-63B6-1EBA-32B5-7C8CEB4CCFB7}"/>
              </a:ext>
            </a:extLst>
          </p:cNvPr>
          <p:cNvCxnSpPr>
            <a:stCxn id="194" idx="3"/>
            <a:endCxn id="5" idx="1"/>
          </p:cNvCxnSpPr>
          <p:nvPr/>
        </p:nvCxnSpPr>
        <p:spPr>
          <a:xfrm>
            <a:off x="5696442" y="2186270"/>
            <a:ext cx="305446" cy="591153"/>
          </a:xfrm>
          <a:prstGeom prst="line">
            <a:avLst/>
          </a:prstGeom>
        </p:spPr>
        <p:style>
          <a:lnRef idx="1">
            <a:schemeClr val="accent1"/>
          </a:lnRef>
          <a:fillRef idx="0">
            <a:schemeClr val="accent1"/>
          </a:fillRef>
          <a:effectRef idx="0">
            <a:schemeClr val="accent1"/>
          </a:effectRef>
          <a:fontRef idx="minor">
            <a:schemeClr val="tx1"/>
          </a:fontRef>
        </p:style>
      </p:cxnSp>
      <p:sp>
        <p:nvSpPr>
          <p:cNvPr id="199" name="CuadroTexto 198">
            <a:extLst>
              <a:ext uri="{FF2B5EF4-FFF2-40B4-BE49-F238E27FC236}">
                <a16:creationId xmlns:a16="http://schemas.microsoft.com/office/drawing/2014/main" id="{016A73B7-BEAC-3C0D-3EE3-2F004AB47B51}"/>
              </a:ext>
            </a:extLst>
          </p:cNvPr>
          <p:cNvSpPr txBox="1"/>
          <p:nvPr/>
        </p:nvSpPr>
        <p:spPr>
          <a:xfrm>
            <a:off x="4603725" y="1454230"/>
            <a:ext cx="681268" cy="378565"/>
          </a:xfrm>
          <a:prstGeom prst="rect">
            <a:avLst/>
          </a:prstGeom>
          <a:noFill/>
        </p:spPr>
        <p:txBody>
          <a:bodyPr wrap="square" rtlCol="0">
            <a:spAutoFit/>
          </a:bodyPr>
          <a:lstStyle/>
          <a:p>
            <a:r>
              <a:rPr lang="es-ES" dirty="0"/>
              <a:t>N:M</a:t>
            </a:r>
            <a:endParaRPr lang="en-US" dirty="0"/>
          </a:p>
        </p:txBody>
      </p:sp>
      <p:sp>
        <p:nvSpPr>
          <p:cNvPr id="200" name="Elipse 199">
            <a:extLst>
              <a:ext uri="{FF2B5EF4-FFF2-40B4-BE49-F238E27FC236}">
                <a16:creationId xmlns:a16="http://schemas.microsoft.com/office/drawing/2014/main" id="{A80ADCE1-F3AB-B184-BCAE-06A120608184}"/>
              </a:ext>
            </a:extLst>
          </p:cNvPr>
          <p:cNvSpPr/>
          <p:nvPr/>
        </p:nvSpPr>
        <p:spPr>
          <a:xfrm>
            <a:off x="8476352" y="934417"/>
            <a:ext cx="1989827" cy="397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t>date_publi</a:t>
            </a:r>
            <a:endParaRPr lang="es-MX" dirty="0"/>
          </a:p>
        </p:txBody>
      </p:sp>
      <p:cxnSp>
        <p:nvCxnSpPr>
          <p:cNvPr id="202" name="Conector recto 201">
            <a:extLst>
              <a:ext uri="{FF2B5EF4-FFF2-40B4-BE49-F238E27FC236}">
                <a16:creationId xmlns:a16="http://schemas.microsoft.com/office/drawing/2014/main" id="{4FC67E6E-F6F4-2EA2-BFB9-191F19EF2522}"/>
              </a:ext>
            </a:extLst>
          </p:cNvPr>
          <p:cNvCxnSpPr>
            <a:stCxn id="200" idx="2"/>
            <a:endCxn id="5" idx="3"/>
          </p:cNvCxnSpPr>
          <p:nvPr/>
        </p:nvCxnSpPr>
        <p:spPr>
          <a:xfrm flipH="1">
            <a:off x="7540039" y="1133162"/>
            <a:ext cx="936313" cy="1644261"/>
          </a:xfrm>
          <a:prstGeom prst="line">
            <a:avLst/>
          </a:prstGeom>
        </p:spPr>
        <p:style>
          <a:lnRef idx="1">
            <a:schemeClr val="accent1"/>
          </a:lnRef>
          <a:fillRef idx="0">
            <a:schemeClr val="accent1"/>
          </a:fillRef>
          <a:effectRef idx="0">
            <a:schemeClr val="accent1"/>
          </a:effectRef>
          <a:fontRef idx="minor">
            <a:schemeClr val="tx1"/>
          </a:fontRef>
        </p:style>
      </p:cxnSp>
      <p:sp>
        <p:nvSpPr>
          <p:cNvPr id="14" name="Rombo 13">
            <a:extLst>
              <a:ext uri="{FF2B5EF4-FFF2-40B4-BE49-F238E27FC236}">
                <a16:creationId xmlns:a16="http://schemas.microsoft.com/office/drawing/2014/main" id="{4679054E-5FDD-8CE5-31C7-52BA850DE2AC}"/>
              </a:ext>
            </a:extLst>
          </p:cNvPr>
          <p:cNvSpPr/>
          <p:nvPr/>
        </p:nvSpPr>
        <p:spPr>
          <a:xfrm>
            <a:off x="7562051" y="3110610"/>
            <a:ext cx="1791209" cy="529662"/>
          </a:xfrm>
          <a:prstGeom prst="diamond">
            <a:avLst/>
          </a:prstGeom>
          <a:solidFill>
            <a:srgbClr val="92D050"/>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1350" dirty="0">
                <a:solidFill>
                  <a:schemeClr val="tx1"/>
                </a:solidFill>
              </a:rPr>
              <a:t>tiene</a:t>
            </a:r>
          </a:p>
        </p:txBody>
      </p:sp>
      <p:sp>
        <p:nvSpPr>
          <p:cNvPr id="26" name="Rectángulo 25">
            <a:extLst>
              <a:ext uri="{FF2B5EF4-FFF2-40B4-BE49-F238E27FC236}">
                <a16:creationId xmlns:a16="http://schemas.microsoft.com/office/drawing/2014/main" id="{9BDA4FA0-45E2-B0A5-0817-BBA05CCB15A8}"/>
              </a:ext>
            </a:extLst>
          </p:cNvPr>
          <p:cNvSpPr/>
          <p:nvPr/>
        </p:nvSpPr>
        <p:spPr>
          <a:xfrm>
            <a:off x="10049960" y="3895778"/>
            <a:ext cx="1551780" cy="6145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MX" sz="1350" dirty="0"/>
              <a:t>Comentarios</a:t>
            </a:r>
          </a:p>
        </p:txBody>
      </p:sp>
      <p:cxnSp>
        <p:nvCxnSpPr>
          <p:cNvPr id="33" name="Conector recto 32">
            <a:extLst>
              <a:ext uri="{FF2B5EF4-FFF2-40B4-BE49-F238E27FC236}">
                <a16:creationId xmlns:a16="http://schemas.microsoft.com/office/drawing/2014/main" id="{1C2830F8-1795-EC94-97C0-5A763DD02E15}"/>
              </a:ext>
            </a:extLst>
          </p:cNvPr>
          <p:cNvCxnSpPr>
            <a:cxnSpLocks/>
            <a:stCxn id="14" idx="3"/>
            <a:endCxn id="26" idx="1"/>
          </p:cNvCxnSpPr>
          <p:nvPr/>
        </p:nvCxnSpPr>
        <p:spPr>
          <a:xfrm>
            <a:off x="9353260" y="3375441"/>
            <a:ext cx="696700" cy="827593"/>
          </a:xfrm>
          <a:prstGeom prst="line">
            <a:avLst/>
          </a:prstGeom>
        </p:spPr>
        <p:style>
          <a:lnRef idx="1">
            <a:schemeClr val="accent1"/>
          </a:lnRef>
          <a:fillRef idx="0">
            <a:schemeClr val="accent1"/>
          </a:fillRef>
          <a:effectRef idx="0">
            <a:schemeClr val="accent1"/>
          </a:effectRef>
          <a:fontRef idx="minor">
            <a:schemeClr val="tx1"/>
          </a:fontRef>
        </p:style>
      </p:cxnSp>
      <p:sp>
        <p:nvSpPr>
          <p:cNvPr id="48" name="Elipse 47">
            <a:extLst>
              <a:ext uri="{FF2B5EF4-FFF2-40B4-BE49-F238E27FC236}">
                <a16:creationId xmlns:a16="http://schemas.microsoft.com/office/drawing/2014/main" id="{A7662F28-0A59-DF4D-FE47-4CA7C9984745}"/>
              </a:ext>
            </a:extLst>
          </p:cNvPr>
          <p:cNvSpPr/>
          <p:nvPr/>
        </p:nvSpPr>
        <p:spPr>
          <a:xfrm>
            <a:off x="8961257" y="5562472"/>
            <a:ext cx="1551779" cy="493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MX" sz="1350" dirty="0" err="1"/>
              <a:t>id_comm</a:t>
            </a:r>
            <a:endParaRPr lang="es-MX" sz="1350" dirty="0"/>
          </a:p>
        </p:txBody>
      </p:sp>
      <p:cxnSp>
        <p:nvCxnSpPr>
          <p:cNvPr id="57" name="Conector recto 56">
            <a:extLst>
              <a:ext uri="{FF2B5EF4-FFF2-40B4-BE49-F238E27FC236}">
                <a16:creationId xmlns:a16="http://schemas.microsoft.com/office/drawing/2014/main" id="{743DA84F-B65C-EA60-9679-2E9122EB2578}"/>
              </a:ext>
            </a:extLst>
          </p:cNvPr>
          <p:cNvCxnSpPr>
            <a:cxnSpLocks/>
            <a:stCxn id="26" idx="2"/>
            <a:endCxn id="48" idx="6"/>
          </p:cNvCxnSpPr>
          <p:nvPr/>
        </p:nvCxnSpPr>
        <p:spPr>
          <a:xfrm flipH="1">
            <a:off x="10513036" y="4510290"/>
            <a:ext cx="312814" cy="129870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Elipse 107">
            <a:extLst>
              <a:ext uri="{FF2B5EF4-FFF2-40B4-BE49-F238E27FC236}">
                <a16:creationId xmlns:a16="http://schemas.microsoft.com/office/drawing/2014/main" id="{4E0718DF-AC95-CFDB-B7B7-9D5ED10EB3A2}"/>
              </a:ext>
            </a:extLst>
          </p:cNvPr>
          <p:cNvSpPr/>
          <p:nvPr/>
        </p:nvSpPr>
        <p:spPr>
          <a:xfrm>
            <a:off x="10221491" y="6271054"/>
            <a:ext cx="1715652" cy="493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MX" sz="1350" dirty="0" err="1"/>
              <a:t>content_comm</a:t>
            </a:r>
            <a:endParaRPr lang="es-MX" sz="1350" dirty="0"/>
          </a:p>
        </p:txBody>
      </p:sp>
      <p:cxnSp>
        <p:nvCxnSpPr>
          <p:cNvPr id="78" name="Conector recto 77">
            <a:extLst>
              <a:ext uri="{FF2B5EF4-FFF2-40B4-BE49-F238E27FC236}">
                <a16:creationId xmlns:a16="http://schemas.microsoft.com/office/drawing/2014/main" id="{21227A85-1895-AB88-BA20-98CA47C40C5C}"/>
              </a:ext>
            </a:extLst>
          </p:cNvPr>
          <p:cNvCxnSpPr>
            <a:cxnSpLocks/>
            <a:stCxn id="108" idx="0"/>
            <a:endCxn id="26" idx="2"/>
          </p:cNvCxnSpPr>
          <p:nvPr/>
        </p:nvCxnSpPr>
        <p:spPr>
          <a:xfrm flipH="1" flipV="1">
            <a:off x="10825850" y="4510290"/>
            <a:ext cx="253467" cy="1760764"/>
          </a:xfrm>
          <a:prstGeom prst="line">
            <a:avLst/>
          </a:prstGeom>
        </p:spPr>
        <p:style>
          <a:lnRef idx="1">
            <a:schemeClr val="accent1"/>
          </a:lnRef>
          <a:fillRef idx="0">
            <a:schemeClr val="accent1"/>
          </a:fillRef>
          <a:effectRef idx="0">
            <a:schemeClr val="accent1"/>
          </a:effectRef>
          <a:fontRef idx="minor">
            <a:schemeClr val="tx1"/>
          </a:fontRef>
        </p:style>
      </p:cxnSp>
      <p:sp>
        <p:nvSpPr>
          <p:cNvPr id="317" name="CuadroTexto 316">
            <a:extLst>
              <a:ext uri="{FF2B5EF4-FFF2-40B4-BE49-F238E27FC236}">
                <a16:creationId xmlns:a16="http://schemas.microsoft.com/office/drawing/2014/main" id="{48E21AA3-C3B0-8794-20ED-EE52035DCF0A}"/>
              </a:ext>
            </a:extLst>
          </p:cNvPr>
          <p:cNvSpPr txBox="1"/>
          <p:nvPr/>
        </p:nvSpPr>
        <p:spPr>
          <a:xfrm>
            <a:off x="8196205" y="2789359"/>
            <a:ext cx="522900" cy="378565"/>
          </a:xfrm>
          <a:prstGeom prst="rect">
            <a:avLst/>
          </a:prstGeom>
          <a:noFill/>
        </p:spPr>
        <p:txBody>
          <a:bodyPr wrap="none" rtlCol="0">
            <a:spAutoFit/>
          </a:bodyPr>
          <a:lstStyle/>
          <a:p>
            <a:r>
              <a:rPr lang="es-ES" dirty="0"/>
              <a:t>1:N</a:t>
            </a:r>
            <a:endParaRPr lang="en-US" dirty="0"/>
          </a:p>
        </p:txBody>
      </p:sp>
      <p:cxnSp>
        <p:nvCxnSpPr>
          <p:cNvPr id="318" name="Conector recto 317">
            <a:extLst>
              <a:ext uri="{FF2B5EF4-FFF2-40B4-BE49-F238E27FC236}">
                <a16:creationId xmlns:a16="http://schemas.microsoft.com/office/drawing/2014/main" id="{CA5A6173-A918-A6CF-FAF2-B5CE4D2DA177}"/>
              </a:ext>
            </a:extLst>
          </p:cNvPr>
          <p:cNvCxnSpPr>
            <a:cxnSpLocks/>
            <a:stCxn id="319" idx="1"/>
            <a:endCxn id="4" idx="3"/>
          </p:cNvCxnSpPr>
          <p:nvPr/>
        </p:nvCxnSpPr>
        <p:spPr>
          <a:xfrm flipH="1" flipV="1">
            <a:off x="4793381" y="4035884"/>
            <a:ext cx="1626294" cy="680100"/>
          </a:xfrm>
          <a:prstGeom prst="line">
            <a:avLst/>
          </a:prstGeom>
        </p:spPr>
        <p:style>
          <a:lnRef idx="1">
            <a:schemeClr val="accent1"/>
          </a:lnRef>
          <a:fillRef idx="0">
            <a:schemeClr val="accent1"/>
          </a:fillRef>
          <a:effectRef idx="0">
            <a:schemeClr val="accent1"/>
          </a:effectRef>
          <a:fontRef idx="minor">
            <a:schemeClr val="tx1"/>
          </a:fontRef>
        </p:style>
      </p:cxnSp>
      <p:sp>
        <p:nvSpPr>
          <p:cNvPr id="319" name="Rombo 318">
            <a:extLst>
              <a:ext uri="{FF2B5EF4-FFF2-40B4-BE49-F238E27FC236}">
                <a16:creationId xmlns:a16="http://schemas.microsoft.com/office/drawing/2014/main" id="{5B83EF66-A45F-3CE9-2628-250BCDD7FDBD}"/>
              </a:ext>
            </a:extLst>
          </p:cNvPr>
          <p:cNvSpPr/>
          <p:nvPr/>
        </p:nvSpPr>
        <p:spPr>
          <a:xfrm>
            <a:off x="6419675" y="4451153"/>
            <a:ext cx="1791209" cy="529662"/>
          </a:xfrm>
          <a:prstGeom prst="diamond">
            <a:avLst/>
          </a:prstGeom>
          <a:solidFill>
            <a:srgbClr val="92D050"/>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1350" dirty="0">
                <a:solidFill>
                  <a:schemeClr val="tx1"/>
                </a:solidFill>
              </a:rPr>
              <a:t>tiene</a:t>
            </a:r>
          </a:p>
        </p:txBody>
      </p:sp>
      <p:cxnSp>
        <p:nvCxnSpPr>
          <p:cNvPr id="320" name="Conector recto 319">
            <a:extLst>
              <a:ext uri="{FF2B5EF4-FFF2-40B4-BE49-F238E27FC236}">
                <a16:creationId xmlns:a16="http://schemas.microsoft.com/office/drawing/2014/main" id="{76275321-65E1-36D1-7D81-A3DFEF0C388C}"/>
              </a:ext>
            </a:extLst>
          </p:cNvPr>
          <p:cNvCxnSpPr>
            <a:cxnSpLocks/>
            <a:stCxn id="319" idx="3"/>
            <a:endCxn id="26" idx="1"/>
          </p:cNvCxnSpPr>
          <p:nvPr/>
        </p:nvCxnSpPr>
        <p:spPr>
          <a:xfrm flipV="1">
            <a:off x="8210884" y="4203034"/>
            <a:ext cx="1839076" cy="512950"/>
          </a:xfrm>
          <a:prstGeom prst="line">
            <a:avLst/>
          </a:prstGeom>
        </p:spPr>
        <p:style>
          <a:lnRef idx="1">
            <a:schemeClr val="accent1"/>
          </a:lnRef>
          <a:fillRef idx="0">
            <a:schemeClr val="accent1"/>
          </a:fillRef>
          <a:effectRef idx="0">
            <a:schemeClr val="accent1"/>
          </a:effectRef>
          <a:fontRef idx="minor">
            <a:schemeClr val="tx1"/>
          </a:fontRef>
        </p:style>
      </p:cxnSp>
      <p:sp>
        <p:nvSpPr>
          <p:cNvPr id="331" name="CuadroTexto 330">
            <a:extLst>
              <a:ext uri="{FF2B5EF4-FFF2-40B4-BE49-F238E27FC236}">
                <a16:creationId xmlns:a16="http://schemas.microsoft.com/office/drawing/2014/main" id="{31589D71-020A-17BA-B145-81FCA22D04B5}"/>
              </a:ext>
            </a:extLst>
          </p:cNvPr>
          <p:cNvSpPr txBox="1"/>
          <p:nvPr/>
        </p:nvSpPr>
        <p:spPr>
          <a:xfrm>
            <a:off x="7089791" y="4080944"/>
            <a:ext cx="522900" cy="378565"/>
          </a:xfrm>
          <a:prstGeom prst="rect">
            <a:avLst/>
          </a:prstGeom>
          <a:noFill/>
        </p:spPr>
        <p:txBody>
          <a:bodyPr wrap="none" rtlCol="0">
            <a:spAutoFit/>
          </a:bodyPr>
          <a:lstStyle/>
          <a:p>
            <a:r>
              <a:rPr lang="es-ES" dirty="0"/>
              <a:t>1:N</a:t>
            </a:r>
            <a:endParaRPr lang="en-US" dirty="0"/>
          </a:p>
        </p:txBody>
      </p:sp>
      <p:sp>
        <p:nvSpPr>
          <p:cNvPr id="80" name="Elipse 79">
            <a:extLst>
              <a:ext uri="{FF2B5EF4-FFF2-40B4-BE49-F238E27FC236}">
                <a16:creationId xmlns:a16="http://schemas.microsoft.com/office/drawing/2014/main" id="{DDBCBD71-7382-7903-2D28-8FE32F20E185}"/>
              </a:ext>
            </a:extLst>
          </p:cNvPr>
          <p:cNvSpPr/>
          <p:nvPr/>
        </p:nvSpPr>
        <p:spPr>
          <a:xfrm>
            <a:off x="8501463" y="4800670"/>
            <a:ext cx="1694429" cy="493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MX" sz="1350" dirty="0" err="1"/>
              <a:t>estado_comm</a:t>
            </a:r>
            <a:endParaRPr lang="es-MX" sz="1350" dirty="0"/>
          </a:p>
        </p:txBody>
      </p:sp>
      <p:cxnSp>
        <p:nvCxnSpPr>
          <p:cNvPr id="81" name="Conector recto 80">
            <a:extLst>
              <a:ext uri="{FF2B5EF4-FFF2-40B4-BE49-F238E27FC236}">
                <a16:creationId xmlns:a16="http://schemas.microsoft.com/office/drawing/2014/main" id="{F720B465-D3F8-B67C-1841-65DE0310C6CE}"/>
              </a:ext>
            </a:extLst>
          </p:cNvPr>
          <p:cNvCxnSpPr>
            <a:cxnSpLocks/>
            <a:stCxn id="80" idx="0"/>
            <a:endCxn id="26" idx="2"/>
          </p:cNvCxnSpPr>
          <p:nvPr/>
        </p:nvCxnSpPr>
        <p:spPr>
          <a:xfrm flipV="1">
            <a:off x="9348678" y="4510290"/>
            <a:ext cx="1477172" cy="2903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68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C794559-D26C-699E-07B7-B549A88AA448}"/>
              </a:ext>
            </a:extLst>
          </p:cNvPr>
          <p:cNvSpPr/>
          <p:nvPr/>
        </p:nvSpPr>
        <p:spPr>
          <a:xfrm>
            <a:off x="3255230" y="3663592"/>
            <a:ext cx="1538151" cy="74458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a:t>Usuarios</a:t>
            </a:r>
            <a:endParaRPr lang="en-US" sz="1350" dirty="0"/>
          </a:p>
        </p:txBody>
      </p:sp>
      <p:sp>
        <p:nvSpPr>
          <p:cNvPr id="5" name="Rectángulo 4">
            <a:extLst>
              <a:ext uri="{FF2B5EF4-FFF2-40B4-BE49-F238E27FC236}">
                <a16:creationId xmlns:a16="http://schemas.microsoft.com/office/drawing/2014/main" id="{319433BB-20D1-0341-C224-2E3330E3C006}"/>
              </a:ext>
            </a:extLst>
          </p:cNvPr>
          <p:cNvSpPr/>
          <p:nvPr/>
        </p:nvSpPr>
        <p:spPr>
          <a:xfrm>
            <a:off x="6001888" y="2405131"/>
            <a:ext cx="1538151" cy="74458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a:t>Publicaciones</a:t>
            </a:r>
            <a:endParaRPr lang="en-US" sz="1350" dirty="0"/>
          </a:p>
        </p:txBody>
      </p:sp>
      <p:sp>
        <p:nvSpPr>
          <p:cNvPr id="8" name="Rombo 7">
            <a:extLst>
              <a:ext uri="{FF2B5EF4-FFF2-40B4-BE49-F238E27FC236}">
                <a16:creationId xmlns:a16="http://schemas.microsoft.com/office/drawing/2014/main" id="{621DDF3B-3DCA-13B0-A233-DAD335D0A36B}"/>
              </a:ext>
            </a:extLst>
          </p:cNvPr>
          <p:cNvSpPr/>
          <p:nvPr/>
        </p:nvSpPr>
        <p:spPr>
          <a:xfrm>
            <a:off x="4920964" y="3471254"/>
            <a:ext cx="1525905" cy="439342"/>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a:t>Sube</a:t>
            </a:r>
            <a:endParaRPr lang="en-US" sz="1350" dirty="0"/>
          </a:p>
        </p:txBody>
      </p:sp>
      <p:cxnSp>
        <p:nvCxnSpPr>
          <p:cNvPr id="11" name="Conector recto 10">
            <a:extLst>
              <a:ext uri="{FF2B5EF4-FFF2-40B4-BE49-F238E27FC236}">
                <a16:creationId xmlns:a16="http://schemas.microsoft.com/office/drawing/2014/main" id="{D64EF71C-8715-44DB-2DB9-2C3FE58588D8}"/>
              </a:ext>
            </a:extLst>
          </p:cNvPr>
          <p:cNvCxnSpPr>
            <a:cxnSpLocks/>
            <a:stCxn id="4" idx="3"/>
            <a:endCxn id="8" idx="1"/>
          </p:cNvCxnSpPr>
          <p:nvPr/>
        </p:nvCxnSpPr>
        <p:spPr>
          <a:xfrm flipV="1">
            <a:off x="4793381" y="3690925"/>
            <a:ext cx="127583" cy="344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7AD6377A-EE5D-85B0-F214-D2DFF25DFF88}"/>
              </a:ext>
            </a:extLst>
          </p:cNvPr>
          <p:cNvCxnSpPr>
            <a:cxnSpLocks/>
            <a:stCxn id="8" idx="3"/>
            <a:endCxn id="5" idx="2"/>
          </p:cNvCxnSpPr>
          <p:nvPr/>
        </p:nvCxnSpPr>
        <p:spPr>
          <a:xfrm flipV="1">
            <a:off x="6446869" y="3149714"/>
            <a:ext cx="324095" cy="541211"/>
          </a:xfrm>
          <a:prstGeom prst="line">
            <a:avLst/>
          </a:prstGeom>
        </p:spPr>
        <p:style>
          <a:lnRef idx="1">
            <a:schemeClr val="accent1"/>
          </a:lnRef>
          <a:fillRef idx="0">
            <a:schemeClr val="accent1"/>
          </a:fillRef>
          <a:effectRef idx="0">
            <a:schemeClr val="accent1"/>
          </a:effectRef>
          <a:fontRef idx="minor">
            <a:schemeClr val="tx1"/>
          </a:fontRef>
        </p:style>
      </p:cxnSp>
      <p:sp>
        <p:nvSpPr>
          <p:cNvPr id="17" name="Elipse 16">
            <a:extLst>
              <a:ext uri="{FF2B5EF4-FFF2-40B4-BE49-F238E27FC236}">
                <a16:creationId xmlns:a16="http://schemas.microsoft.com/office/drawing/2014/main" id="{7079FFCF-52E1-DFAB-B706-952734751894}"/>
              </a:ext>
            </a:extLst>
          </p:cNvPr>
          <p:cNvSpPr/>
          <p:nvPr/>
        </p:nvSpPr>
        <p:spPr>
          <a:xfrm>
            <a:off x="6446869" y="1211087"/>
            <a:ext cx="1494784" cy="416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err="1"/>
              <a:t>id_publi</a:t>
            </a:r>
            <a:endParaRPr lang="en-US" sz="1350" dirty="0"/>
          </a:p>
        </p:txBody>
      </p:sp>
      <p:sp>
        <p:nvSpPr>
          <p:cNvPr id="18" name="Elipse 17">
            <a:extLst>
              <a:ext uri="{FF2B5EF4-FFF2-40B4-BE49-F238E27FC236}">
                <a16:creationId xmlns:a16="http://schemas.microsoft.com/office/drawing/2014/main" id="{ED927C0E-20A2-FCFE-9F8A-C0CDAD8EB2B5}"/>
              </a:ext>
            </a:extLst>
          </p:cNvPr>
          <p:cNvSpPr/>
          <p:nvPr/>
        </p:nvSpPr>
        <p:spPr>
          <a:xfrm>
            <a:off x="9367582" y="2201498"/>
            <a:ext cx="1364756" cy="3905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err="1"/>
              <a:t>reacc_publi</a:t>
            </a:r>
            <a:endParaRPr lang="en-US" sz="1350" dirty="0"/>
          </a:p>
        </p:txBody>
      </p:sp>
      <p:sp>
        <p:nvSpPr>
          <p:cNvPr id="19" name="Elipse 18">
            <a:extLst>
              <a:ext uri="{FF2B5EF4-FFF2-40B4-BE49-F238E27FC236}">
                <a16:creationId xmlns:a16="http://schemas.microsoft.com/office/drawing/2014/main" id="{13ECDED6-B85E-CC65-024E-0C90A6B3B669}"/>
              </a:ext>
            </a:extLst>
          </p:cNvPr>
          <p:cNvSpPr/>
          <p:nvPr/>
        </p:nvSpPr>
        <p:spPr>
          <a:xfrm>
            <a:off x="9894747" y="1789294"/>
            <a:ext cx="1643983" cy="286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err="1"/>
              <a:t>Content_publi</a:t>
            </a:r>
            <a:endParaRPr lang="en-US" sz="1350" dirty="0"/>
          </a:p>
        </p:txBody>
      </p:sp>
      <p:sp>
        <p:nvSpPr>
          <p:cNvPr id="20" name="Elipse 19">
            <a:extLst>
              <a:ext uri="{FF2B5EF4-FFF2-40B4-BE49-F238E27FC236}">
                <a16:creationId xmlns:a16="http://schemas.microsoft.com/office/drawing/2014/main" id="{1B557AC6-1A6C-6C11-2D6B-848723521F83}"/>
              </a:ext>
            </a:extLst>
          </p:cNvPr>
          <p:cNvSpPr/>
          <p:nvPr/>
        </p:nvSpPr>
        <p:spPr>
          <a:xfrm>
            <a:off x="132002" y="3782955"/>
            <a:ext cx="1375461" cy="420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u="sng" dirty="0" err="1"/>
              <a:t>Id_user</a:t>
            </a:r>
            <a:endParaRPr lang="en-US" sz="1350" u="sng" dirty="0"/>
          </a:p>
        </p:txBody>
      </p:sp>
      <p:sp>
        <p:nvSpPr>
          <p:cNvPr id="22" name="Elipse 21">
            <a:extLst>
              <a:ext uri="{FF2B5EF4-FFF2-40B4-BE49-F238E27FC236}">
                <a16:creationId xmlns:a16="http://schemas.microsoft.com/office/drawing/2014/main" id="{135DB981-B6E7-A949-BFA4-00EB471232FB}"/>
              </a:ext>
            </a:extLst>
          </p:cNvPr>
          <p:cNvSpPr/>
          <p:nvPr/>
        </p:nvSpPr>
        <p:spPr>
          <a:xfrm>
            <a:off x="1399168" y="5453387"/>
            <a:ext cx="1336239" cy="420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err="1"/>
              <a:t>pass_user</a:t>
            </a:r>
            <a:endParaRPr lang="en-US" sz="1350" dirty="0"/>
          </a:p>
        </p:txBody>
      </p:sp>
      <p:sp>
        <p:nvSpPr>
          <p:cNvPr id="23" name="Elipse 22">
            <a:extLst>
              <a:ext uri="{FF2B5EF4-FFF2-40B4-BE49-F238E27FC236}">
                <a16:creationId xmlns:a16="http://schemas.microsoft.com/office/drawing/2014/main" id="{032EA4A2-2BFB-771E-5FFA-6AE59BFCEAE2}"/>
              </a:ext>
            </a:extLst>
          </p:cNvPr>
          <p:cNvSpPr/>
          <p:nvPr/>
        </p:nvSpPr>
        <p:spPr>
          <a:xfrm>
            <a:off x="3488086" y="4728929"/>
            <a:ext cx="1336239" cy="420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err="1"/>
              <a:t>Info</a:t>
            </a:r>
            <a:r>
              <a:rPr lang="es-ES" sz="1350" dirty="0"/>
              <a:t> del perfil</a:t>
            </a:r>
            <a:endParaRPr lang="en-US" sz="1350" dirty="0"/>
          </a:p>
        </p:txBody>
      </p:sp>
      <p:cxnSp>
        <p:nvCxnSpPr>
          <p:cNvPr id="27" name="Conector recto 26">
            <a:extLst>
              <a:ext uri="{FF2B5EF4-FFF2-40B4-BE49-F238E27FC236}">
                <a16:creationId xmlns:a16="http://schemas.microsoft.com/office/drawing/2014/main" id="{DF70A54E-44C2-8A7A-2D2B-C8B6025F223D}"/>
              </a:ext>
            </a:extLst>
          </p:cNvPr>
          <p:cNvCxnSpPr>
            <a:stCxn id="17" idx="4"/>
            <a:endCxn id="5" idx="0"/>
          </p:cNvCxnSpPr>
          <p:nvPr/>
        </p:nvCxnSpPr>
        <p:spPr>
          <a:xfrm flipH="1">
            <a:off x="6770964" y="1627262"/>
            <a:ext cx="423297" cy="777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940DC69C-2A17-4C57-1920-6EE0486F03DA}"/>
              </a:ext>
            </a:extLst>
          </p:cNvPr>
          <p:cNvCxnSpPr>
            <a:cxnSpLocks/>
            <a:stCxn id="63" idx="1"/>
            <a:endCxn id="5" idx="2"/>
          </p:cNvCxnSpPr>
          <p:nvPr/>
        </p:nvCxnSpPr>
        <p:spPr>
          <a:xfrm flipH="1" flipV="1">
            <a:off x="6770964" y="3149714"/>
            <a:ext cx="791087" cy="225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9E3424AC-C73B-15C2-DF1C-464EFEEB084D}"/>
              </a:ext>
            </a:extLst>
          </p:cNvPr>
          <p:cNvCxnSpPr>
            <a:stCxn id="18" idx="4"/>
            <a:endCxn id="5" idx="3"/>
          </p:cNvCxnSpPr>
          <p:nvPr/>
        </p:nvCxnSpPr>
        <p:spPr>
          <a:xfrm flipH="1">
            <a:off x="7540039" y="2591999"/>
            <a:ext cx="2509921" cy="185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147DC9FA-5089-B941-DD3F-1A5BA466CC3D}"/>
              </a:ext>
            </a:extLst>
          </p:cNvPr>
          <p:cNvCxnSpPr>
            <a:cxnSpLocks/>
            <a:stCxn id="19" idx="0"/>
            <a:endCxn id="5" idx="3"/>
          </p:cNvCxnSpPr>
          <p:nvPr/>
        </p:nvCxnSpPr>
        <p:spPr>
          <a:xfrm flipH="1">
            <a:off x="7540039" y="1789294"/>
            <a:ext cx="3176700" cy="988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5D1F0CB4-7037-93C3-5B14-EE9615777E6A}"/>
              </a:ext>
            </a:extLst>
          </p:cNvPr>
          <p:cNvCxnSpPr>
            <a:cxnSpLocks/>
            <a:endCxn id="4" idx="2"/>
          </p:cNvCxnSpPr>
          <p:nvPr/>
        </p:nvCxnSpPr>
        <p:spPr>
          <a:xfrm>
            <a:off x="783149" y="4380591"/>
            <a:ext cx="3241157" cy="2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42C234C2-C444-38A2-FC69-162782E7CCC7}"/>
              </a:ext>
            </a:extLst>
          </p:cNvPr>
          <p:cNvCxnSpPr>
            <a:cxnSpLocks/>
            <a:stCxn id="20" idx="0"/>
            <a:endCxn id="4" idx="2"/>
          </p:cNvCxnSpPr>
          <p:nvPr/>
        </p:nvCxnSpPr>
        <p:spPr>
          <a:xfrm>
            <a:off x="819733" y="3782955"/>
            <a:ext cx="3204573" cy="625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9F57841D-BF55-67FA-3284-83BD162C2539}"/>
              </a:ext>
            </a:extLst>
          </p:cNvPr>
          <p:cNvCxnSpPr>
            <a:cxnSpLocks/>
            <a:stCxn id="23" idx="0"/>
            <a:endCxn id="4" idx="2"/>
          </p:cNvCxnSpPr>
          <p:nvPr/>
        </p:nvCxnSpPr>
        <p:spPr>
          <a:xfrm flipH="1" flipV="1">
            <a:off x="4024306" y="4408175"/>
            <a:ext cx="131900" cy="320754"/>
          </a:xfrm>
          <a:prstGeom prst="line">
            <a:avLst/>
          </a:prstGeom>
        </p:spPr>
        <p:style>
          <a:lnRef idx="1">
            <a:schemeClr val="accent1"/>
          </a:lnRef>
          <a:fillRef idx="0">
            <a:schemeClr val="accent1"/>
          </a:fillRef>
          <a:effectRef idx="0">
            <a:schemeClr val="accent1"/>
          </a:effectRef>
          <a:fontRef idx="minor">
            <a:schemeClr val="tx1"/>
          </a:fontRef>
        </p:style>
      </p:cxnSp>
      <p:sp>
        <p:nvSpPr>
          <p:cNvPr id="35" name="Elipse 34">
            <a:extLst>
              <a:ext uri="{FF2B5EF4-FFF2-40B4-BE49-F238E27FC236}">
                <a16:creationId xmlns:a16="http://schemas.microsoft.com/office/drawing/2014/main" id="{D0A2D58A-6C34-0660-AD8E-9E628041AEC4}"/>
              </a:ext>
            </a:extLst>
          </p:cNvPr>
          <p:cNvSpPr/>
          <p:nvPr/>
        </p:nvSpPr>
        <p:spPr>
          <a:xfrm>
            <a:off x="5016378" y="5130436"/>
            <a:ext cx="1989828" cy="29058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err="1"/>
              <a:t>contact_user</a:t>
            </a:r>
            <a:endParaRPr lang="es-ES" dirty="0"/>
          </a:p>
        </p:txBody>
      </p:sp>
      <p:cxnSp>
        <p:nvCxnSpPr>
          <p:cNvPr id="37" name="Conector recto 36">
            <a:extLst>
              <a:ext uri="{FF2B5EF4-FFF2-40B4-BE49-F238E27FC236}">
                <a16:creationId xmlns:a16="http://schemas.microsoft.com/office/drawing/2014/main" id="{3BF82BB8-4AFD-2541-231E-8060F18697C5}"/>
              </a:ext>
            </a:extLst>
          </p:cNvPr>
          <p:cNvCxnSpPr>
            <a:cxnSpLocks/>
            <a:stCxn id="35" idx="2"/>
            <a:endCxn id="23" idx="4"/>
          </p:cNvCxnSpPr>
          <p:nvPr/>
        </p:nvCxnSpPr>
        <p:spPr>
          <a:xfrm flipH="1" flipV="1">
            <a:off x="4156206" y="5149008"/>
            <a:ext cx="860172" cy="126720"/>
          </a:xfrm>
          <a:prstGeom prst="line">
            <a:avLst/>
          </a:prstGeom>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8D1ED835-8253-3084-D692-0B1388EE42ED}"/>
              </a:ext>
            </a:extLst>
          </p:cNvPr>
          <p:cNvSpPr txBox="1"/>
          <p:nvPr/>
        </p:nvSpPr>
        <p:spPr>
          <a:xfrm>
            <a:off x="5402104" y="3117495"/>
            <a:ext cx="522900" cy="378565"/>
          </a:xfrm>
          <a:prstGeom prst="rect">
            <a:avLst/>
          </a:prstGeom>
          <a:noFill/>
        </p:spPr>
        <p:txBody>
          <a:bodyPr wrap="none" rtlCol="0">
            <a:spAutoFit/>
          </a:bodyPr>
          <a:lstStyle/>
          <a:p>
            <a:r>
              <a:rPr lang="es-ES" dirty="0"/>
              <a:t>1:N</a:t>
            </a:r>
            <a:endParaRPr lang="en-US" dirty="0"/>
          </a:p>
        </p:txBody>
      </p:sp>
      <p:sp>
        <p:nvSpPr>
          <p:cNvPr id="41" name="Título 1">
            <a:extLst>
              <a:ext uri="{FF2B5EF4-FFF2-40B4-BE49-F238E27FC236}">
                <a16:creationId xmlns:a16="http://schemas.microsoft.com/office/drawing/2014/main" id="{C97FFDD2-BD01-D45D-ACCD-BC7DC47FB872}"/>
              </a:ext>
            </a:extLst>
          </p:cNvPr>
          <p:cNvSpPr txBox="1">
            <a:spLocks/>
          </p:cNvSpPr>
          <p:nvPr/>
        </p:nvSpPr>
        <p:spPr>
          <a:xfrm>
            <a:off x="262482" y="207768"/>
            <a:ext cx="11714660" cy="769624"/>
          </a:xfrm>
          <a:prstGeom prst="rect">
            <a:avLst/>
          </a:prstGeom>
          <a:effectLst/>
        </p:spPr>
        <p:txBody>
          <a:bodyPr vert="horz" lIns="91440" tIns="45720" rIns="91440" bIns="45720" rtlCol="0" anchor="b">
            <a:normAutofit fontScale="47500" lnSpcReduction="20000"/>
          </a:bodyPr>
          <a:lstStyle>
            <a:lvl1pPr algn="r" defTabSz="528020" rtl="0" eaLnBrk="1" latinLnBrk="0" hangingPunct="1">
              <a:spcBef>
                <a:spcPct val="0"/>
              </a:spcBef>
              <a:buNone/>
              <a:defRPr sz="5082"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dirty="0"/>
              <a:t>DIAGRAMA ENTIDAD – RELACION (SIN NORMALIZAR) Nuevo</a:t>
            </a:r>
            <a:br>
              <a:rPr lang="es-MX" dirty="0"/>
            </a:br>
            <a:endParaRPr lang="es-MX" dirty="0"/>
          </a:p>
        </p:txBody>
      </p:sp>
      <p:cxnSp>
        <p:nvCxnSpPr>
          <p:cNvPr id="42" name="Conector recto 41">
            <a:extLst>
              <a:ext uri="{FF2B5EF4-FFF2-40B4-BE49-F238E27FC236}">
                <a16:creationId xmlns:a16="http://schemas.microsoft.com/office/drawing/2014/main" id="{4D4DDAAC-0292-3168-FEA3-4F5689187D39}"/>
              </a:ext>
            </a:extLst>
          </p:cNvPr>
          <p:cNvCxnSpPr>
            <a:cxnSpLocks/>
            <a:stCxn id="22" idx="0"/>
            <a:endCxn id="4" idx="2"/>
          </p:cNvCxnSpPr>
          <p:nvPr/>
        </p:nvCxnSpPr>
        <p:spPr>
          <a:xfrm flipV="1">
            <a:off x="2067288" y="4408175"/>
            <a:ext cx="1957018" cy="1045212"/>
          </a:xfrm>
          <a:prstGeom prst="line">
            <a:avLst/>
          </a:prstGeom>
        </p:spPr>
        <p:style>
          <a:lnRef idx="1">
            <a:schemeClr val="accent1"/>
          </a:lnRef>
          <a:fillRef idx="0">
            <a:schemeClr val="accent1"/>
          </a:fillRef>
          <a:effectRef idx="0">
            <a:schemeClr val="accent1"/>
          </a:effectRef>
          <a:fontRef idx="minor">
            <a:schemeClr val="tx1"/>
          </a:fontRef>
        </p:style>
      </p:cxnSp>
      <p:sp>
        <p:nvSpPr>
          <p:cNvPr id="43" name="Elipse 42">
            <a:extLst>
              <a:ext uri="{FF2B5EF4-FFF2-40B4-BE49-F238E27FC236}">
                <a16:creationId xmlns:a16="http://schemas.microsoft.com/office/drawing/2014/main" id="{63747FC1-91BB-FBE9-A425-A0C33429CA56}"/>
              </a:ext>
            </a:extLst>
          </p:cNvPr>
          <p:cNvSpPr/>
          <p:nvPr/>
        </p:nvSpPr>
        <p:spPr>
          <a:xfrm>
            <a:off x="5141613" y="5466059"/>
            <a:ext cx="2101948" cy="29058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err="1"/>
              <a:t>infopriv_user</a:t>
            </a:r>
            <a:endParaRPr lang="es-ES" dirty="0"/>
          </a:p>
        </p:txBody>
      </p:sp>
      <p:sp>
        <p:nvSpPr>
          <p:cNvPr id="44" name="Elipse 43">
            <a:extLst>
              <a:ext uri="{FF2B5EF4-FFF2-40B4-BE49-F238E27FC236}">
                <a16:creationId xmlns:a16="http://schemas.microsoft.com/office/drawing/2014/main" id="{FB16F9FB-942A-2238-58DB-FBFF98A9F374}"/>
              </a:ext>
            </a:extLst>
          </p:cNvPr>
          <p:cNvSpPr/>
          <p:nvPr/>
        </p:nvSpPr>
        <p:spPr>
          <a:xfrm>
            <a:off x="5148055" y="5801682"/>
            <a:ext cx="1853609" cy="32221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err="1"/>
              <a:t>gustos_user</a:t>
            </a:r>
            <a:endParaRPr lang="es-ES" dirty="0"/>
          </a:p>
        </p:txBody>
      </p:sp>
      <p:sp>
        <p:nvSpPr>
          <p:cNvPr id="45" name="Elipse 44">
            <a:extLst>
              <a:ext uri="{FF2B5EF4-FFF2-40B4-BE49-F238E27FC236}">
                <a16:creationId xmlns:a16="http://schemas.microsoft.com/office/drawing/2014/main" id="{27E09345-DDB0-3591-AD01-B8E7C40F9CE6}"/>
              </a:ext>
            </a:extLst>
          </p:cNvPr>
          <p:cNvSpPr/>
          <p:nvPr/>
        </p:nvSpPr>
        <p:spPr>
          <a:xfrm>
            <a:off x="4202428" y="6172540"/>
            <a:ext cx="1932546" cy="29058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err="1"/>
              <a:t>hobby_user</a:t>
            </a:r>
            <a:endParaRPr lang="es-ES" dirty="0"/>
          </a:p>
        </p:txBody>
      </p:sp>
      <p:sp>
        <p:nvSpPr>
          <p:cNvPr id="46" name="Elipse 45">
            <a:extLst>
              <a:ext uri="{FF2B5EF4-FFF2-40B4-BE49-F238E27FC236}">
                <a16:creationId xmlns:a16="http://schemas.microsoft.com/office/drawing/2014/main" id="{FB8CB546-1255-C0AB-4D8D-A04132A0DF59}"/>
              </a:ext>
            </a:extLst>
          </p:cNvPr>
          <p:cNvSpPr/>
          <p:nvPr/>
        </p:nvSpPr>
        <p:spPr>
          <a:xfrm>
            <a:off x="3223967" y="6468972"/>
            <a:ext cx="1739737" cy="29058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err="1"/>
              <a:t>alias_user</a:t>
            </a:r>
            <a:endParaRPr lang="es-ES" dirty="0"/>
          </a:p>
        </p:txBody>
      </p:sp>
      <p:sp>
        <p:nvSpPr>
          <p:cNvPr id="47" name="Elipse 46">
            <a:extLst>
              <a:ext uri="{FF2B5EF4-FFF2-40B4-BE49-F238E27FC236}">
                <a16:creationId xmlns:a16="http://schemas.microsoft.com/office/drawing/2014/main" id="{C9D4E8F6-E0ED-3D54-CF17-79937BFA070B}"/>
              </a:ext>
            </a:extLst>
          </p:cNvPr>
          <p:cNvSpPr/>
          <p:nvPr/>
        </p:nvSpPr>
        <p:spPr>
          <a:xfrm>
            <a:off x="2099924" y="6804595"/>
            <a:ext cx="1739737" cy="29058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err="1"/>
              <a:t>birth_user</a:t>
            </a:r>
            <a:endParaRPr lang="es-ES" dirty="0"/>
          </a:p>
        </p:txBody>
      </p:sp>
      <p:sp>
        <p:nvSpPr>
          <p:cNvPr id="48" name="Elipse 47">
            <a:extLst>
              <a:ext uri="{FF2B5EF4-FFF2-40B4-BE49-F238E27FC236}">
                <a16:creationId xmlns:a16="http://schemas.microsoft.com/office/drawing/2014/main" id="{527D80FA-57DE-E750-EA32-E7023A966B52}"/>
              </a:ext>
            </a:extLst>
          </p:cNvPr>
          <p:cNvSpPr/>
          <p:nvPr/>
        </p:nvSpPr>
        <p:spPr>
          <a:xfrm>
            <a:off x="653382" y="7142817"/>
            <a:ext cx="2008196" cy="29058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err="1"/>
              <a:t>register_date</a:t>
            </a:r>
            <a:endParaRPr lang="es-ES" dirty="0"/>
          </a:p>
        </p:txBody>
      </p:sp>
      <p:cxnSp>
        <p:nvCxnSpPr>
          <p:cNvPr id="49" name="Conector recto 48">
            <a:extLst>
              <a:ext uri="{FF2B5EF4-FFF2-40B4-BE49-F238E27FC236}">
                <a16:creationId xmlns:a16="http://schemas.microsoft.com/office/drawing/2014/main" id="{12FC7DDF-C930-F993-11D0-A52376C23218}"/>
              </a:ext>
            </a:extLst>
          </p:cNvPr>
          <p:cNvCxnSpPr>
            <a:cxnSpLocks/>
            <a:stCxn id="43" idx="2"/>
            <a:endCxn id="23" idx="4"/>
          </p:cNvCxnSpPr>
          <p:nvPr/>
        </p:nvCxnSpPr>
        <p:spPr>
          <a:xfrm flipH="1" flipV="1">
            <a:off x="4156206" y="5149008"/>
            <a:ext cx="985407" cy="462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ector recto 49">
            <a:extLst>
              <a:ext uri="{FF2B5EF4-FFF2-40B4-BE49-F238E27FC236}">
                <a16:creationId xmlns:a16="http://schemas.microsoft.com/office/drawing/2014/main" id="{80286DF1-6A22-25D4-AD59-833148B70D1B}"/>
              </a:ext>
            </a:extLst>
          </p:cNvPr>
          <p:cNvCxnSpPr>
            <a:cxnSpLocks/>
            <a:stCxn id="44" idx="2"/>
            <a:endCxn id="23" idx="4"/>
          </p:cNvCxnSpPr>
          <p:nvPr/>
        </p:nvCxnSpPr>
        <p:spPr>
          <a:xfrm flipH="1" flipV="1">
            <a:off x="4156206" y="5149008"/>
            <a:ext cx="991849" cy="813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D04DE6A4-02C4-3683-B6B9-9979A694B57F}"/>
              </a:ext>
            </a:extLst>
          </p:cNvPr>
          <p:cNvCxnSpPr>
            <a:cxnSpLocks/>
            <a:stCxn id="45" idx="0"/>
            <a:endCxn id="23" idx="4"/>
          </p:cNvCxnSpPr>
          <p:nvPr/>
        </p:nvCxnSpPr>
        <p:spPr>
          <a:xfrm flipH="1" flipV="1">
            <a:off x="4156206" y="5149008"/>
            <a:ext cx="1012495" cy="1023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id="{BAE1A3EF-B346-96DF-1110-D984B39B2F13}"/>
              </a:ext>
            </a:extLst>
          </p:cNvPr>
          <p:cNvCxnSpPr>
            <a:cxnSpLocks/>
            <a:stCxn id="46" idx="0"/>
            <a:endCxn id="23" idx="4"/>
          </p:cNvCxnSpPr>
          <p:nvPr/>
        </p:nvCxnSpPr>
        <p:spPr>
          <a:xfrm flipV="1">
            <a:off x="4093836" y="5149008"/>
            <a:ext cx="62370" cy="1319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4F56E7CF-309D-FC46-0CA0-F3FF5E6EFFF8}"/>
              </a:ext>
            </a:extLst>
          </p:cNvPr>
          <p:cNvCxnSpPr>
            <a:cxnSpLocks/>
            <a:stCxn id="47" idx="0"/>
            <a:endCxn id="23" idx="4"/>
          </p:cNvCxnSpPr>
          <p:nvPr/>
        </p:nvCxnSpPr>
        <p:spPr>
          <a:xfrm flipV="1">
            <a:off x="2969793" y="5149008"/>
            <a:ext cx="1186413" cy="1655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ector recto 53">
            <a:extLst>
              <a:ext uri="{FF2B5EF4-FFF2-40B4-BE49-F238E27FC236}">
                <a16:creationId xmlns:a16="http://schemas.microsoft.com/office/drawing/2014/main" id="{CC665388-7733-24AF-B192-05232ED8F1A9}"/>
              </a:ext>
            </a:extLst>
          </p:cNvPr>
          <p:cNvCxnSpPr>
            <a:cxnSpLocks/>
            <a:stCxn id="48" idx="0"/>
            <a:endCxn id="23" idx="4"/>
          </p:cNvCxnSpPr>
          <p:nvPr/>
        </p:nvCxnSpPr>
        <p:spPr>
          <a:xfrm flipV="1">
            <a:off x="1657480" y="5149008"/>
            <a:ext cx="2498726" cy="1993809"/>
          </a:xfrm>
          <a:prstGeom prst="line">
            <a:avLst/>
          </a:prstGeom>
        </p:spPr>
        <p:style>
          <a:lnRef idx="1">
            <a:schemeClr val="accent1"/>
          </a:lnRef>
          <a:fillRef idx="0">
            <a:schemeClr val="accent1"/>
          </a:fillRef>
          <a:effectRef idx="0">
            <a:schemeClr val="accent1"/>
          </a:effectRef>
          <a:fontRef idx="minor">
            <a:schemeClr val="tx1"/>
          </a:fontRef>
        </p:style>
      </p:cxnSp>
      <p:sp>
        <p:nvSpPr>
          <p:cNvPr id="61" name="Elipse 60">
            <a:extLst>
              <a:ext uri="{FF2B5EF4-FFF2-40B4-BE49-F238E27FC236}">
                <a16:creationId xmlns:a16="http://schemas.microsoft.com/office/drawing/2014/main" id="{B35D1023-D419-5F34-ABE8-F5FA687E8C9A}"/>
              </a:ext>
            </a:extLst>
          </p:cNvPr>
          <p:cNvSpPr/>
          <p:nvPr/>
        </p:nvSpPr>
        <p:spPr>
          <a:xfrm>
            <a:off x="8476352" y="934417"/>
            <a:ext cx="1989827" cy="397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t>date_publi</a:t>
            </a:r>
            <a:endParaRPr lang="es-MX" dirty="0"/>
          </a:p>
        </p:txBody>
      </p:sp>
      <p:cxnSp>
        <p:nvCxnSpPr>
          <p:cNvPr id="62" name="Conector recto 61">
            <a:extLst>
              <a:ext uri="{FF2B5EF4-FFF2-40B4-BE49-F238E27FC236}">
                <a16:creationId xmlns:a16="http://schemas.microsoft.com/office/drawing/2014/main" id="{CC3356BD-D4DF-107E-91A7-A0AD59741BA1}"/>
              </a:ext>
            </a:extLst>
          </p:cNvPr>
          <p:cNvCxnSpPr>
            <a:stCxn id="61" idx="2"/>
            <a:endCxn id="5" idx="3"/>
          </p:cNvCxnSpPr>
          <p:nvPr/>
        </p:nvCxnSpPr>
        <p:spPr>
          <a:xfrm flipH="1">
            <a:off x="7540039" y="1133162"/>
            <a:ext cx="936313" cy="1644261"/>
          </a:xfrm>
          <a:prstGeom prst="line">
            <a:avLst/>
          </a:prstGeom>
        </p:spPr>
        <p:style>
          <a:lnRef idx="1">
            <a:schemeClr val="accent1"/>
          </a:lnRef>
          <a:fillRef idx="0">
            <a:schemeClr val="accent1"/>
          </a:fillRef>
          <a:effectRef idx="0">
            <a:schemeClr val="accent1"/>
          </a:effectRef>
          <a:fontRef idx="minor">
            <a:schemeClr val="tx1"/>
          </a:fontRef>
        </p:style>
      </p:cxnSp>
      <p:sp>
        <p:nvSpPr>
          <p:cNvPr id="63" name="Rombo 62">
            <a:extLst>
              <a:ext uri="{FF2B5EF4-FFF2-40B4-BE49-F238E27FC236}">
                <a16:creationId xmlns:a16="http://schemas.microsoft.com/office/drawing/2014/main" id="{B5D65A5B-43BC-2712-F635-2499EEB3F740}"/>
              </a:ext>
            </a:extLst>
          </p:cNvPr>
          <p:cNvSpPr/>
          <p:nvPr/>
        </p:nvSpPr>
        <p:spPr>
          <a:xfrm>
            <a:off x="7562051" y="3110610"/>
            <a:ext cx="1791209" cy="529662"/>
          </a:xfrm>
          <a:prstGeom prst="diamond">
            <a:avLst/>
          </a:prstGeom>
          <a:solidFill>
            <a:srgbClr val="92D050"/>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1350" dirty="0">
                <a:solidFill>
                  <a:schemeClr val="tx1"/>
                </a:solidFill>
              </a:rPr>
              <a:t>tiene</a:t>
            </a:r>
          </a:p>
        </p:txBody>
      </p:sp>
      <p:sp>
        <p:nvSpPr>
          <p:cNvPr id="64" name="Rectángulo 63">
            <a:extLst>
              <a:ext uri="{FF2B5EF4-FFF2-40B4-BE49-F238E27FC236}">
                <a16:creationId xmlns:a16="http://schemas.microsoft.com/office/drawing/2014/main" id="{AE9803FF-77BF-42DC-4D05-D1E7AFC881A8}"/>
              </a:ext>
            </a:extLst>
          </p:cNvPr>
          <p:cNvSpPr/>
          <p:nvPr/>
        </p:nvSpPr>
        <p:spPr>
          <a:xfrm>
            <a:off x="10049960" y="3895778"/>
            <a:ext cx="1551780" cy="6145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MX" sz="1350" dirty="0"/>
              <a:t>Comentarios</a:t>
            </a:r>
          </a:p>
        </p:txBody>
      </p:sp>
      <p:cxnSp>
        <p:nvCxnSpPr>
          <p:cNvPr id="65" name="Conector recto 64">
            <a:extLst>
              <a:ext uri="{FF2B5EF4-FFF2-40B4-BE49-F238E27FC236}">
                <a16:creationId xmlns:a16="http://schemas.microsoft.com/office/drawing/2014/main" id="{3EA794A4-1950-A90A-BAB6-54B0EF9C22DB}"/>
              </a:ext>
            </a:extLst>
          </p:cNvPr>
          <p:cNvCxnSpPr>
            <a:cxnSpLocks/>
            <a:stCxn id="63" idx="3"/>
            <a:endCxn id="64" idx="1"/>
          </p:cNvCxnSpPr>
          <p:nvPr/>
        </p:nvCxnSpPr>
        <p:spPr>
          <a:xfrm>
            <a:off x="9353260" y="3375441"/>
            <a:ext cx="696700" cy="827593"/>
          </a:xfrm>
          <a:prstGeom prst="line">
            <a:avLst/>
          </a:prstGeom>
        </p:spPr>
        <p:style>
          <a:lnRef idx="1">
            <a:schemeClr val="accent1"/>
          </a:lnRef>
          <a:fillRef idx="0">
            <a:schemeClr val="accent1"/>
          </a:fillRef>
          <a:effectRef idx="0">
            <a:schemeClr val="accent1"/>
          </a:effectRef>
          <a:fontRef idx="minor">
            <a:schemeClr val="tx1"/>
          </a:fontRef>
        </p:style>
      </p:cxnSp>
      <p:sp>
        <p:nvSpPr>
          <p:cNvPr id="66" name="Elipse 65">
            <a:extLst>
              <a:ext uri="{FF2B5EF4-FFF2-40B4-BE49-F238E27FC236}">
                <a16:creationId xmlns:a16="http://schemas.microsoft.com/office/drawing/2014/main" id="{CC59FE7B-9D57-F89D-EE17-AD33662582BA}"/>
              </a:ext>
            </a:extLst>
          </p:cNvPr>
          <p:cNvSpPr/>
          <p:nvPr/>
        </p:nvSpPr>
        <p:spPr>
          <a:xfrm>
            <a:off x="8961257" y="5582644"/>
            <a:ext cx="1551779" cy="493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MX" sz="1350" dirty="0" err="1"/>
              <a:t>id_comm</a:t>
            </a:r>
            <a:endParaRPr lang="es-MX" sz="1350" dirty="0"/>
          </a:p>
        </p:txBody>
      </p:sp>
      <p:cxnSp>
        <p:nvCxnSpPr>
          <p:cNvPr id="67" name="Conector recto 66">
            <a:extLst>
              <a:ext uri="{FF2B5EF4-FFF2-40B4-BE49-F238E27FC236}">
                <a16:creationId xmlns:a16="http://schemas.microsoft.com/office/drawing/2014/main" id="{5F97495D-6C6A-86C8-065A-BD9C92E5D622}"/>
              </a:ext>
            </a:extLst>
          </p:cNvPr>
          <p:cNvCxnSpPr>
            <a:cxnSpLocks/>
            <a:stCxn id="64" idx="2"/>
            <a:endCxn id="66" idx="6"/>
          </p:cNvCxnSpPr>
          <p:nvPr/>
        </p:nvCxnSpPr>
        <p:spPr>
          <a:xfrm flipH="1">
            <a:off x="10513036" y="4510290"/>
            <a:ext cx="312814" cy="1318872"/>
          </a:xfrm>
          <a:prstGeom prst="line">
            <a:avLst/>
          </a:prstGeom>
        </p:spPr>
        <p:style>
          <a:lnRef idx="1">
            <a:schemeClr val="accent1"/>
          </a:lnRef>
          <a:fillRef idx="0">
            <a:schemeClr val="accent1"/>
          </a:fillRef>
          <a:effectRef idx="0">
            <a:schemeClr val="accent1"/>
          </a:effectRef>
          <a:fontRef idx="minor">
            <a:schemeClr val="tx1"/>
          </a:fontRef>
        </p:style>
      </p:cxnSp>
      <p:sp>
        <p:nvSpPr>
          <p:cNvPr id="69" name="Elipse 68">
            <a:extLst>
              <a:ext uri="{FF2B5EF4-FFF2-40B4-BE49-F238E27FC236}">
                <a16:creationId xmlns:a16="http://schemas.microsoft.com/office/drawing/2014/main" id="{9C2C35C7-0252-7802-CC9D-EEAC0BBAF6D1}"/>
              </a:ext>
            </a:extLst>
          </p:cNvPr>
          <p:cNvSpPr/>
          <p:nvPr/>
        </p:nvSpPr>
        <p:spPr>
          <a:xfrm>
            <a:off x="10221491" y="6271054"/>
            <a:ext cx="1715652" cy="493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MX" sz="1350" dirty="0" err="1"/>
              <a:t>content_comm</a:t>
            </a:r>
            <a:endParaRPr lang="es-MX" sz="1350" dirty="0"/>
          </a:p>
        </p:txBody>
      </p:sp>
      <p:cxnSp>
        <p:nvCxnSpPr>
          <p:cNvPr id="71" name="Conector recto 70">
            <a:extLst>
              <a:ext uri="{FF2B5EF4-FFF2-40B4-BE49-F238E27FC236}">
                <a16:creationId xmlns:a16="http://schemas.microsoft.com/office/drawing/2014/main" id="{16F1F281-2379-E2FF-140F-D1C426CF00C1}"/>
              </a:ext>
            </a:extLst>
          </p:cNvPr>
          <p:cNvCxnSpPr>
            <a:cxnSpLocks/>
            <a:stCxn id="69" idx="0"/>
            <a:endCxn id="64" idx="2"/>
          </p:cNvCxnSpPr>
          <p:nvPr/>
        </p:nvCxnSpPr>
        <p:spPr>
          <a:xfrm flipH="1" flipV="1">
            <a:off x="10825850" y="4510290"/>
            <a:ext cx="253467" cy="1760764"/>
          </a:xfrm>
          <a:prstGeom prst="line">
            <a:avLst/>
          </a:prstGeom>
        </p:spPr>
        <p:style>
          <a:lnRef idx="1">
            <a:schemeClr val="accent1"/>
          </a:lnRef>
          <a:fillRef idx="0">
            <a:schemeClr val="accent1"/>
          </a:fillRef>
          <a:effectRef idx="0">
            <a:schemeClr val="accent1"/>
          </a:effectRef>
          <a:fontRef idx="minor">
            <a:schemeClr val="tx1"/>
          </a:fontRef>
        </p:style>
      </p:cxnSp>
      <p:sp>
        <p:nvSpPr>
          <p:cNvPr id="72" name="CuadroTexto 71">
            <a:extLst>
              <a:ext uri="{FF2B5EF4-FFF2-40B4-BE49-F238E27FC236}">
                <a16:creationId xmlns:a16="http://schemas.microsoft.com/office/drawing/2014/main" id="{03B8155D-AA75-A08E-32C8-23A6EC0E1243}"/>
              </a:ext>
            </a:extLst>
          </p:cNvPr>
          <p:cNvSpPr txBox="1"/>
          <p:nvPr/>
        </p:nvSpPr>
        <p:spPr>
          <a:xfrm>
            <a:off x="8196205" y="2789359"/>
            <a:ext cx="522900" cy="378565"/>
          </a:xfrm>
          <a:prstGeom prst="rect">
            <a:avLst/>
          </a:prstGeom>
          <a:noFill/>
        </p:spPr>
        <p:txBody>
          <a:bodyPr wrap="none" rtlCol="0">
            <a:spAutoFit/>
          </a:bodyPr>
          <a:lstStyle/>
          <a:p>
            <a:r>
              <a:rPr lang="es-ES" dirty="0"/>
              <a:t>1:N</a:t>
            </a:r>
            <a:endParaRPr lang="en-US" dirty="0"/>
          </a:p>
        </p:txBody>
      </p:sp>
      <p:cxnSp>
        <p:nvCxnSpPr>
          <p:cNvPr id="73" name="Conector recto 72">
            <a:extLst>
              <a:ext uri="{FF2B5EF4-FFF2-40B4-BE49-F238E27FC236}">
                <a16:creationId xmlns:a16="http://schemas.microsoft.com/office/drawing/2014/main" id="{F1548526-844B-96C5-C7E0-0E7C9E061918}"/>
              </a:ext>
            </a:extLst>
          </p:cNvPr>
          <p:cNvCxnSpPr>
            <a:cxnSpLocks/>
            <a:stCxn id="74" idx="1"/>
            <a:endCxn id="4" idx="3"/>
          </p:cNvCxnSpPr>
          <p:nvPr/>
        </p:nvCxnSpPr>
        <p:spPr>
          <a:xfrm flipH="1" flipV="1">
            <a:off x="4793381" y="4035884"/>
            <a:ext cx="1626294" cy="680100"/>
          </a:xfrm>
          <a:prstGeom prst="line">
            <a:avLst/>
          </a:prstGeom>
        </p:spPr>
        <p:style>
          <a:lnRef idx="1">
            <a:schemeClr val="accent1"/>
          </a:lnRef>
          <a:fillRef idx="0">
            <a:schemeClr val="accent1"/>
          </a:fillRef>
          <a:effectRef idx="0">
            <a:schemeClr val="accent1"/>
          </a:effectRef>
          <a:fontRef idx="minor">
            <a:schemeClr val="tx1"/>
          </a:fontRef>
        </p:style>
      </p:cxnSp>
      <p:sp>
        <p:nvSpPr>
          <p:cNvPr id="74" name="Rombo 73">
            <a:extLst>
              <a:ext uri="{FF2B5EF4-FFF2-40B4-BE49-F238E27FC236}">
                <a16:creationId xmlns:a16="http://schemas.microsoft.com/office/drawing/2014/main" id="{64F92C7A-2351-1BE0-5732-D0531CC16B6C}"/>
              </a:ext>
            </a:extLst>
          </p:cNvPr>
          <p:cNvSpPr/>
          <p:nvPr/>
        </p:nvSpPr>
        <p:spPr>
          <a:xfrm>
            <a:off x="6419675" y="4451153"/>
            <a:ext cx="1791209" cy="529662"/>
          </a:xfrm>
          <a:prstGeom prst="diamond">
            <a:avLst/>
          </a:prstGeom>
          <a:solidFill>
            <a:srgbClr val="92D050"/>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1350" dirty="0">
                <a:solidFill>
                  <a:schemeClr val="tx1"/>
                </a:solidFill>
              </a:rPr>
              <a:t>tiene</a:t>
            </a:r>
          </a:p>
        </p:txBody>
      </p:sp>
      <p:cxnSp>
        <p:nvCxnSpPr>
          <p:cNvPr id="75" name="Conector recto 74">
            <a:extLst>
              <a:ext uri="{FF2B5EF4-FFF2-40B4-BE49-F238E27FC236}">
                <a16:creationId xmlns:a16="http://schemas.microsoft.com/office/drawing/2014/main" id="{298C2F99-A7FA-D904-A73F-6C3F3AC765E8}"/>
              </a:ext>
            </a:extLst>
          </p:cNvPr>
          <p:cNvCxnSpPr>
            <a:cxnSpLocks/>
            <a:stCxn id="74" idx="3"/>
            <a:endCxn id="64" idx="1"/>
          </p:cNvCxnSpPr>
          <p:nvPr/>
        </p:nvCxnSpPr>
        <p:spPr>
          <a:xfrm flipV="1">
            <a:off x="8210884" y="4203034"/>
            <a:ext cx="1839076" cy="512950"/>
          </a:xfrm>
          <a:prstGeom prst="line">
            <a:avLst/>
          </a:prstGeom>
        </p:spPr>
        <p:style>
          <a:lnRef idx="1">
            <a:schemeClr val="accent1"/>
          </a:lnRef>
          <a:fillRef idx="0">
            <a:schemeClr val="accent1"/>
          </a:fillRef>
          <a:effectRef idx="0">
            <a:schemeClr val="accent1"/>
          </a:effectRef>
          <a:fontRef idx="minor">
            <a:schemeClr val="tx1"/>
          </a:fontRef>
        </p:style>
      </p:cxnSp>
      <p:sp>
        <p:nvSpPr>
          <p:cNvPr id="76" name="CuadroTexto 75">
            <a:extLst>
              <a:ext uri="{FF2B5EF4-FFF2-40B4-BE49-F238E27FC236}">
                <a16:creationId xmlns:a16="http://schemas.microsoft.com/office/drawing/2014/main" id="{721EEFB5-CF16-C7E9-9F9B-57912AF912CA}"/>
              </a:ext>
            </a:extLst>
          </p:cNvPr>
          <p:cNvSpPr txBox="1"/>
          <p:nvPr/>
        </p:nvSpPr>
        <p:spPr>
          <a:xfrm>
            <a:off x="7089791" y="4080944"/>
            <a:ext cx="522900" cy="378565"/>
          </a:xfrm>
          <a:prstGeom prst="rect">
            <a:avLst/>
          </a:prstGeom>
          <a:noFill/>
        </p:spPr>
        <p:txBody>
          <a:bodyPr wrap="none" rtlCol="0">
            <a:spAutoFit/>
          </a:bodyPr>
          <a:lstStyle/>
          <a:p>
            <a:r>
              <a:rPr lang="es-ES" dirty="0"/>
              <a:t>1:N</a:t>
            </a:r>
            <a:endParaRPr lang="en-US" dirty="0"/>
          </a:p>
        </p:txBody>
      </p:sp>
      <p:sp>
        <p:nvSpPr>
          <p:cNvPr id="78" name="Elipse 77">
            <a:extLst>
              <a:ext uri="{FF2B5EF4-FFF2-40B4-BE49-F238E27FC236}">
                <a16:creationId xmlns:a16="http://schemas.microsoft.com/office/drawing/2014/main" id="{9B3FFCDB-9EA0-FF89-633C-7B79984ED752}"/>
              </a:ext>
            </a:extLst>
          </p:cNvPr>
          <p:cNvSpPr/>
          <p:nvPr/>
        </p:nvSpPr>
        <p:spPr>
          <a:xfrm>
            <a:off x="95418" y="4380591"/>
            <a:ext cx="1375461" cy="420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s-ES" sz="1350" dirty="0" err="1"/>
              <a:t>email_user</a:t>
            </a:r>
            <a:endParaRPr lang="en-US" sz="1350" dirty="0"/>
          </a:p>
        </p:txBody>
      </p:sp>
    </p:spTree>
    <p:extLst>
      <p:ext uri="{BB962C8B-B14F-4D97-AF65-F5344CB8AC3E}">
        <p14:creationId xmlns:p14="http://schemas.microsoft.com/office/powerpoint/2010/main" val="2932655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40C45-76E8-26EF-4E37-481F9176BECE}"/>
              </a:ext>
            </a:extLst>
          </p:cNvPr>
          <p:cNvSpPr>
            <a:spLocks noGrp="1"/>
          </p:cNvSpPr>
          <p:nvPr>
            <p:ph type="title"/>
          </p:nvPr>
        </p:nvSpPr>
        <p:spPr>
          <a:xfrm rot="16200000">
            <a:off x="-3119127" y="3119125"/>
            <a:ext cx="7920039" cy="1681786"/>
          </a:xfrm>
        </p:spPr>
        <p:txBody>
          <a:bodyPr/>
          <a:lstStyle/>
          <a:p>
            <a:r>
              <a:rPr lang="es-MX" dirty="0"/>
              <a:t>DIAGRAMA DE actividades</a:t>
            </a:r>
          </a:p>
        </p:txBody>
      </p:sp>
      <p:pic>
        <p:nvPicPr>
          <p:cNvPr id="6" name="Imagen 5" descr="Diagrama&#10;&#10;Descripción generada automáticamente">
            <a:extLst>
              <a:ext uri="{FF2B5EF4-FFF2-40B4-BE49-F238E27FC236}">
                <a16:creationId xmlns:a16="http://schemas.microsoft.com/office/drawing/2014/main" id="{8E30FCCD-78E2-40CE-2971-94F1EABBF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797" y="-2"/>
            <a:ext cx="5940029" cy="7920038"/>
          </a:xfrm>
          <a:prstGeom prst="rect">
            <a:avLst/>
          </a:prstGeom>
        </p:spPr>
      </p:pic>
    </p:spTree>
    <p:extLst>
      <p:ext uri="{BB962C8B-B14F-4D97-AF65-F5344CB8AC3E}">
        <p14:creationId xmlns:p14="http://schemas.microsoft.com/office/powerpoint/2010/main" val="310785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703</TotalTime>
  <Words>649</Words>
  <Application>Microsoft Office PowerPoint</Application>
  <PresentationFormat>Personalizado</PresentationFormat>
  <Paragraphs>121</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Trebuchet MS</vt:lpstr>
      <vt:lpstr>Celestial</vt:lpstr>
      <vt:lpstr>DOCUMENTACIÓN CHAOS TECHNOLOGIE</vt:lpstr>
      <vt:lpstr>Regla de negocio</vt:lpstr>
      <vt:lpstr>Requerimientos funcionales</vt:lpstr>
      <vt:lpstr>Requerimientos no funcionales</vt:lpstr>
      <vt:lpstr>Diagrama casos de uso</vt:lpstr>
      <vt:lpstr>ESPECIFICACION CASOS DE USO</vt:lpstr>
      <vt:lpstr>Presentación de PowerPoint</vt:lpstr>
      <vt:lpstr>Presentación de PowerPoint</vt:lpstr>
      <vt:lpstr>DIAGRAMA DE actividades</vt:lpstr>
      <vt:lpstr>DIAGRAMA DE SECUENCIAS</vt:lpstr>
      <vt:lpstr>MAPA DE NAVEGACION</vt:lpstr>
      <vt:lpstr>LOOK AND FEEL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Alumno</dc:creator>
  <cp:lastModifiedBy>Juan Pablo Caudillo Villegas</cp:lastModifiedBy>
  <cp:revision>23</cp:revision>
  <dcterms:created xsi:type="dcterms:W3CDTF">2022-05-09T17:34:54Z</dcterms:created>
  <dcterms:modified xsi:type="dcterms:W3CDTF">2022-05-29T03:06:03Z</dcterms:modified>
</cp:coreProperties>
</file>