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08"/>
  </p:normalViewPr>
  <p:slideViewPr>
    <p:cSldViewPr snapToGrid="0">
      <p:cViewPr varScale="1">
        <p:scale>
          <a:sx n="160" d="100"/>
          <a:sy n="160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964284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 application container or OS image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3716816" y="2103474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346081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>
            <a:off x="1654081" y="1873200"/>
            <a:ext cx="964203" cy="23822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58" idx="3"/>
            <a:endCxn id="11" idx="1"/>
          </p:cNvCxnSpPr>
          <p:nvPr/>
        </p:nvCxnSpPr>
        <p:spPr>
          <a:xfrm>
            <a:off x="1606375" y="2971100"/>
            <a:ext cx="357821" cy="6100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36" idx="2"/>
          </p:cNvCxnSpPr>
          <p:nvPr/>
        </p:nvCxnSpPr>
        <p:spPr>
          <a:xfrm flipV="1">
            <a:off x="3272284" y="1687366"/>
            <a:ext cx="303398" cy="722859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024816" y="2402274"/>
            <a:ext cx="1780359" cy="795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8;p13">
            <a:extLst>
              <a:ext uri="{FF2B5EF4-FFF2-40B4-BE49-F238E27FC236}">
                <a16:creationId xmlns:a16="http://schemas.microsoft.com/office/drawing/2014/main" id="{F1289C2B-3A23-7C49-B056-94E01C8F4725}"/>
              </a:ext>
            </a:extLst>
          </p:cNvPr>
          <p:cNvSpPr/>
          <p:nvPr/>
        </p:nvSpPr>
        <p:spPr>
          <a:xfrm>
            <a:off x="1964196" y="2733301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Test Infrastructure Code</a:t>
            </a:r>
            <a:endParaRPr sz="1000" dirty="0"/>
          </a:p>
        </p:txBody>
      </p:sp>
      <p:sp>
        <p:nvSpPr>
          <p:cNvPr id="4" name="Decision 3">
            <a:extLst>
              <a:ext uri="{FF2B5EF4-FFF2-40B4-BE49-F238E27FC236}">
                <a16:creationId xmlns:a16="http://schemas.microsoft.com/office/drawing/2014/main" id="{E82FD28C-E4EF-ED47-970E-7066185FFFD7}"/>
              </a:ext>
            </a:extLst>
          </p:cNvPr>
          <p:cNvSpPr/>
          <p:nvPr/>
        </p:nvSpPr>
        <p:spPr>
          <a:xfrm>
            <a:off x="2070547" y="3570132"/>
            <a:ext cx="11112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Test Passed?</a:t>
            </a:r>
          </a:p>
        </p:txBody>
      </p:sp>
      <p:cxnSp>
        <p:nvCxnSpPr>
          <p:cNvPr id="15" name="Google Shape;60;p13">
            <a:extLst>
              <a:ext uri="{FF2B5EF4-FFF2-40B4-BE49-F238E27FC236}">
                <a16:creationId xmlns:a16="http://schemas.microsoft.com/office/drawing/2014/main" id="{B1BB61DF-565C-B645-9F03-83B9CA5F5F8E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rot="16200000" flipH="1">
            <a:off x="2502556" y="3446540"/>
            <a:ext cx="239231" cy="795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58;p13">
            <a:extLst>
              <a:ext uri="{FF2B5EF4-FFF2-40B4-BE49-F238E27FC236}">
                <a16:creationId xmlns:a16="http://schemas.microsoft.com/office/drawing/2014/main" id="{02701C03-7B49-564F-B8C8-5F59A23BED87}"/>
              </a:ext>
            </a:extLst>
          </p:cNvPr>
          <p:cNvSpPr/>
          <p:nvPr/>
        </p:nvSpPr>
        <p:spPr>
          <a:xfrm>
            <a:off x="3371971" y="3769096"/>
            <a:ext cx="407423" cy="2147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Yes</a:t>
            </a:r>
            <a:endParaRPr sz="1000" dirty="0"/>
          </a:p>
        </p:txBody>
      </p:sp>
      <p:cxnSp>
        <p:nvCxnSpPr>
          <p:cNvPr id="19" name="Google Shape;60;p13">
            <a:extLst>
              <a:ext uri="{FF2B5EF4-FFF2-40B4-BE49-F238E27FC236}">
                <a16:creationId xmlns:a16="http://schemas.microsoft.com/office/drawing/2014/main" id="{1B0A637F-852F-0449-81E8-A0C466937410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181747" y="3876456"/>
            <a:ext cx="190224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60;p13">
            <a:extLst>
              <a:ext uri="{FF2B5EF4-FFF2-40B4-BE49-F238E27FC236}">
                <a16:creationId xmlns:a16="http://schemas.microsoft.com/office/drawing/2014/main" id="{BC667E6F-D69D-DD4D-BA82-373C5DE5B72B}"/>
              </a:ext>
            </a:extLst>
          </p:cNvPr>
          <p:cNvCxnSpPr>
            <a:cxnSpLocks/>
            <a:stCxn id="18" idx="0"/>
            <a:endCxn id="56" idx="2"/>
          </p:cNvCxnSpPr>
          <p:nvPr/>
        </p:nvCxnSpPr>
        <p:spPr>
          <a:xfrm rot="5400000" flipH="1" flipV="1">
            <a:off x="3439238" y="2837519"/>
            <a:ext cx="1068022" cy="79513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58;p13">
            <a:extLst>
              <a:ext uri="{FF2B5EF4-FFF2-40B4-BE49-F238E27FC236}">
                <a16:creationId xmlns:a16="http://schemas.microsoft.com/office/drawing/2014/main" id="{BF5588F3-17D2-E542-93F2-7685A3CC1506}"/>
              </a:ext>
            </a:extLst>
          </p:cNvPr>
          <p:cNvSpPr/>
          <p:nvPr/>
        </p:nvSpPr>
        <p:spPr>
          <a:xfrm>
            <a:off x="2430386" y="4378474"/>
            <a:ext cx="407423" cy="2147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No</a:t>
            </a:r>
            <a:endParaRPr sz="1000" dirty="0"/>
          </a:p>
        </p:txBody>
      </p:sp>
      <p:cxnSp>
        <p:nvCxnSpPr>
          <p:cNvPr id="26" name="Google Shape;60;p13">
            <a:extLst>
              <a:ext uri="{FF2B5EF4-FFF2-40B4-BE49-F238E27FC236}">
                <a16:creationId xmlns:a16="http://schemas.microsoft.com/office/drawing/2014/main" id="{808FF31F-B51F-9E46-AF56-10CA993756F8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rot="16200000" flipH="1">
            <a:off x="2532275" y="4276651"/>
            <a:ext cx="195694" cy="795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58;p13">
            <a:extLst>
              <a:ext uri="{FF2B5EF4-FFF2-40B4-BE49-F238E27FC236}">
                <a16:creationId xmlns:a16="http://schemas.microsoft.com/office/drawing/2014/main" id="{CE5FA215-9788-FD45-B9E5-07C6E7369C6B}"/>
              </a:ext>
            </a:extLst>
          </p:cNvPr>
          <p:cNvSpPr/>
          <p:nvPr/>
        </p:nvSpPr>
        <p:spPr>
          <a:xfrm>
            <a:off x="295900" y="3995594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Review Infrastructure code change</a:t>
            </a:r>
            <a:endParaRPr sz="1000" dirty="0"/>
          </a:p>
        </p:txBody>
      </p:sp>
      <p:cxnSp>
        <p:nvCxnSpPr>
          <p:cNvPr id="30" name="Google Shape;60;p13">
            <a:extLst>
              <a:ext uri="{FF2B5EF4-FFF2-40B4-BE49-F238E27FC236}">
                <a16:creationId xmlns:a16="http://schemas.microsoft.com/office/drawing/2014/main" id="{D4EB44C3-AF1B-5F40-98F6-D0CFFF110F53}"/>
              </a:ext>
            </a:extLst>
          </p:cNvPr>
          <p:cNvCxnSpPr>
            <a:cxnSpLocks/>
            <a:stCxn id="25" idx="1"/>
            <a:endCxn id="29" idx="3"/>
          </p:cNvCxnSpPr>
          <p:nvPr/>
        </p:nvCxnSpPr>
        <p:spPr>
          <a:xfrm rot="10800000">
            <a:off x="1603900" y="4294394"/>
            <a:ext cx="826486" cy="19144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60;p13">
            <a:extLst>
              <a:ext uri="{FF2B5EF4-FFF2-40B4-BE49-F238E27FC236}">
                <a16:creationId xmlns:a16="http://schemas.microsoft.com/office/drawing/2014/main" id="{63C354AB-678C-AB4D-8DB8-71F099B3C366}"/>
              </a:ext>
            </a:extLst>
          </p:cNvPr>
          <p:cNvCxnSpPr>
            <a:cxnSpLocks/>
            <a:stCxn id="29" idx="0"/>
            <a:endCxn id="58" idx="2"/>
          </p:cNvCxnSpPr>
          <p:nvPr/>
        </p:nvCxnSpPr>
        <p:spPr>
          <a:xfrm rot="5400000" flipH="1" flipV="1">
            <a:off x="588290" y="3631510"/>
            <a:ext cx="725694" cy="247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Google Shape;58;p13">
            <a:extLst>
              <a:ext uri="{FF2B5EF4-FFF2-40B4-BE49-F238E27FC236}">
                <a16:creationId xmlns:a16="http://schemas.microsoft.com/office/drawing/2014/main" id="{CA491F64-CDC2-1741-82AC-2C1E9B18298F}"/>
              </a:ext>
            </a:extLst>
          </p:cNvPr>
          <p:cNvSpPr/>
          <p:nvPr/>
        </p:nvSpPr>
        <p:spPr>
          <a:xfrm>
            <a:off x="2921682" y="108976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Test application container or OS image</a:t>
            </a:r>
            <a:endParaRPr sz="1000" dirty="0"/>
          </a:p>
        </p:txBody>
      </p:sp>
      <p:sp>
        <p:nvSpPr>
          <p:cNvPr id="38" name="Decision 37">
            <a:extLst>
              <a:ext uri="{FF2B5EF4-FFF2-40B4-BE49-F238E27FC236}">
                <a16:creationId xmlns:a16="http://schemas.microsoft.com/office/drawing/2014/main" id="{EF8BEEC8-7999-454D-BBCF-377414EAEF6E}"/>
              </a:ext>
            </a:extLst>
          </p:cNvPr>
          <p:cNvSpPr/>
          <p:nvPr/>
        </p:nvSpPr>
        <p:spPr>
          <a:xfrm>
            <a:off x="3020082" y="297833"/>
            <a:ext cx="11112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Test Passed?</a:t>
            </a:r>
          </a:p>
        </p:txBody>
      </p:sp>
      <p:cxnSp>
        <p:nvCxnSpPr>
          <p:cNvPr id="39" name="Google Shape;61;p13">
            <a:extLst>
              <a:ext uri="{FF2B5EF4-FFF2-40B4-BE49-F238E27FC236}">
                <a16:creationId xmlns:a16="http://schemas.microsoft.com/office/drawing/2014/main" id="{FB719E85-0747-A947-ACC9-CFFE036876D7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rot="5400000" flipH="1" flipV="1">
            <a:off x="3486040" y="1000124"/>
            <a:ext cx="179285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" name="Google Shape;58;p13">
            <a:extLst>
              <a:ext uri="{FF2B5EF4-FFF2-40B4-BE49-F238E27FC236}">
                <a16:creationId xmlns:a16="http://schemas.microsoft.com/office/drawing/2014/main" id="{60BFA310-455D-A346-B319-F959B72C246C}"/>
              </a:ext>
            </a:extLst>
          </p:cNvPr>
          <p:cNvSpPr/>
          <p:nvPr/>
        </p:nvSpPr>
        <p:spPr>
          <a:xfrm>
            <a:off x="4386718" y="496797"/>
            <a:ext cx="407423" cy="2147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Yes</a:t>
            </a:r>
            <a:endParaRPr sz="1000" dirty="0"/>
          </a:p>
        </p:txBody>
      </p:sp>
      <p:cxnSp>
        <p:nvCxnSpPr>
          <p:cNvPr id="43" name="Google Shape;61;p13">
            <a:extLst>
              <a:ext uri="{FF2B5EF4-FFF2-40B4-BE49-F238E27FC236}">
                <a16:creationId xmlns:a16="http://schemas.microsoft.com/office/drawing/2014/main" id="{71F7DABA-812C-EE41-8CF5-01204B381E2C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>
            <a:off x="4131282" y="604157"/>
            <a:ext cx="255436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61;p13">
            <a:extLst>
              <a:ext uri="{FF2B5EF4-FFF2-40B4-BE49-F238E27FC236}">
                <a16:creationId xmlns:a16="http://schemas.microsoft.com/office/drawing/2014/main" id="{03883103-2C4D-DE49-91EE-55A7014BE532}"/>
              </a:ext>
            </a:extLst>
          </p:cNvPr>
          <p:cNvCxnSpPr>
            <a:cxnSpLocks/>
            <a:stCxn id="42" idx="2"/>
            <a:endCxn id="56" idx="0"/>
          </p:cNvCxnSpPr>
          <p:nvPr/>
        </p:nvCxnSpPr>
        <p:spPr>
          <a:xfrm rot="5400000">
            <a:off x="3784645" y="1297688"/>
            <a:ext cx="1391957" cy="21961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" name="Google Shape;58;p13">
            <a:extLst>
              <a:ext uri="{FF2B5EF4-FFF2-40B4-BE49-F238E27FC236}">
                <a16:creationId xmlns:a16="http://schemas.microsoft.com/office/drawing/2014/main" id="{E7786292-50C4-4049-8CA4-B526E702B57B}"/>
              </a:ext>
            </a:extLst>
          </p:cNvPr>
          <p:cNvSpPr/>
          <p:nvPr/>
        </p:nvSpPr>
        <p:spPr>
          <a:xfrm>
            <a:off x="2422434" y="85281"/>
            <a:ext cx="407423" cy="2147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No</a:t>
            </a:r>
            <a:endParaRPr sz="1000" dirty="0"/>
          </a:p>
        </p:txBody>
      </p:sp>
      <p:cxnSp>
        <p:nvCxnSpPr>
          <p:cNvPr id="50" name="Google Shape;61;p13">
            <a:extLst>
              <a:ext uri="{FF2B5EF4-FFF2-40B4-BE49-F238E27FC236}">
                <a16:creationId xmlns:a16="http://schemas.microsoft.com/office/drawing/2014/main" id="{43074C16-29AF-0E45-B3F2-19789C15C5C6}"/>
              </a:ext>
            </a:extLst>
          </p:cNvPr>
          <p:cNvCxnSpPr>
            <a:cxnSpLocks/>
            <a:stCxn id="38" idx="0"/>
            <a:endCxn id="49" idx="3"/>
          </p:cNvCxnSpPr>
          <p:nvPr/>
        </p:nvCxnSpPr>
        <p:spPr>
          <a:xfrm rot="16200000" flipV="1">
            <a:off x="3150174" y="-127676"/>
            <a:ext cx="105192" cy="74582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" name="Google Shape;57;p13">
            <a:extLst>
              <a:ext uri="{FF2B5EF4-FFF2-40B4-BE49-F238E27FC236}">
                <a16:creationId xmlns:a16="http://schemas.microsoft.com/office/drawing/2014/main" id="{9CF05CBD-77BA-0F47-B304-DE3C3A3D152B}"/>
              </a:ext>
            </a:extLst>
          </p:cNvPr>
          <p:cNvSpPr/>
          <p:nvPr/>
        </p:nvSpPr>
        <p:spPr>
          <a:xfrm>
            <a:off x="306599" y="10127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Review Application code or OS change</a:t>
            </a:r>
            <a:endParaRPr sz="1000" dirty="0"/>
          </a:p>
        </p:txBody>
      </p:sp>
      <p:cxnSp>
        <p:nvCxnSpPr>
          <p:cNvPr id="63" name="Google Shape;61;p13">
            <a:extLst>
              <a:ext uri="{FF2B5EF4-FFF2-40B4-BE49-F238E27FC236}">
                <a16:creationId xmlns:a16="http://schemas.microsoft.com/office/drawing/2014/main" id="{91B870D9-0C6B-AB4D-82D7-2440A051DEF2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 flipV="1">
            <a:off x="1571518" y="192641"/>
            <a:ext cx="850917" cy="16173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1;p13">
            <a:extLst>
              <a:ext uri="{FF2B5EF4-FFF2-40B4-BE49-F238E27FC236}">
                <a16:creationId xmlns:a16="http://schemas.microsoft.com/office/drawing/2014/main" id="{DEA76BDC-9B27-3C4E-A15C-0E08FCD4A3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0530" y="1108947"/>
            <a:ext cx="875522" cy="5538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" name="Google Shape;58;p13">
            <a:extLst>
              <a:ext uri="{FF2B5EF4-FFF2-40B4-BE49-F238E27FC236}">
                <a16:creationId xmlns:a16="http://schemas.microsoft.com/office/drawing/2014/main" id="{ACB4EDE7-F52C-2445-B9C3-ABBD6E1DA137}"/>
              </a:ext>
            </a:extLst>
          </p:cNvPr>
          <p:cNvSpPr/>
          <p:nvPr/>
        </p:nvSpPr>
        <p:spPr>
          <a:xfrm>
            <a:off x="6984425" y="299963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Test deployed configuration for compliance</a:t>
            </a:r>
            <a:endParaRPr sz="1000" dirty="0"/>
          </a:p>
        </p:txBody>
      </p:sp>
      <p:cxnSp>
        <p:nvCxnSpPr>
          <p:cNvPr id="66" name="Google Shape;62;p13">
            <a:extLst>
              <a:ext uri="{FF2B5EF4-FFF2-40B4-BE49-F238E27FC236}">
                <a16:creationId xmlns:a16="http://schemas.microsoft.com/office/drawing/2014/main" id="{406C5875-3045-3B46-914E-C046D5BE5B46}"/>
              </a:ext>
            </a:extLst>
          </p:cNvPr>
          <p:cNvCxnSpPr>
            <a:cxnSpLocks/>
            <a:stCxn id="55" idx="2"/>
            <a:endCxn id="65" idx="0"/>
          </p:cNvCxnSpPr>
          <p:nvPr/>
        </p:nvCxnSpPr>
        <p:spPr>
          <a:xfrm rot="5400000">
            <a:off x="7493119" y="2854331"/>
            <a:ext cx="290613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" name="Decision 66">
            <a:extLst>
              <a:ext uri="{FF2B5EF4-FFF2-40B4-BE49-F238E27FC236}">
                <a16:creationId xmlns:a16="http://schemas.microsoft.com/office/drawing/2014/main" id="{0D5726AB-D19A-8D45-B950-7B8D86EF3E1F}"/>
              </a:ext>
            </a:extLst>
          </p:cNvPr>
          <p:cNvSpPr/>
          <p:nvPr/>
        </p:nvSpPr>
        <p:spPr>
          <a:xfrm>
            <a:off x="7028313" y="3873186"/>
            <a:ext cx="11112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Test Passed?</a:t>
            </a:r>
          </a:p>
        </p:txBody>
      </p:sp>
      <p:cxnSp>
        <p:nvCxnSpPr>
          <p:cNvPr id="68" name="Google Shape;62;p13">
            <a:extLst>
              <a:ext uri="{FF2B5EF4-FFF2-40B4-BE49-F238E27FC236}">
                <a16:creationId xmlns:a16="http://schemas.microsoft.com/office/drawing/2014/main" id="{BF7D0695-6852-8841-A051-6F7375A69F27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 rot="5400000">
            <a:off x="7473195" y="3707956"/>
            <a:ext cx="275948" cy="5451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2;p13">
            <a:extLst>
              <a:ext uri="{FF2B5EF4-FFF2-40B4-BE49-F238E27FC236}">
                <a16:creationId xmlns:a16="http://schemas.microsoft.com/office/drawing/2014/main" id="{3ECA0197-9338-474E-816E-C6ACA0658635}"/>
              </a:ext>
            </a:extLst>
          </p:cNvPr>
          <p:cNvCxnSpPr>
            <a:cxnSpLocks/>
            <a:stCxn id="71" idx="3"/>
            <a:endCxn id="55" idx="3"/>
          </p:cNvCxnSpPr>
          <p:nvPr/>
        </p:nvCxnSpPr>
        <p:spPr>
          <a:xfrm flipH="1" flipV="1">
            <a:off x="8471675" y="2410225"/>
            <a:ext cx="182990" cy="1803010"/>
          </a:xfrm>
          <a:prstGeom prst="bentConnector3">
            <a:avLst>
              <a:gd name="adj1" fmla="val -12492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" name="Google Shape;58;p13">
            <a:extLst>
              <a:ext uri="{FF2B5EF4-FFF2-40B4-BE49-F238E27FC236}">
                <a16:creationId xmlns:a16="http://schemas.microsoft.com/office/drawing/2014/main" id="{52A22FD3-8CAC-CF46-B043-BDAF2A421CA0}"/>
              </a:ext>
            </a:extLst>
          </p:cNvPr>
          <p:cNvSpPr/>
          <p:nvPr/>
        </p:nvSpPr>
        <p:spPr>
          <a:xfrm>
            <a:off x="8247242" y="4105875"/>
            <a:ext cx="407423" cy="2147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Yes</a:t>
            </a:r>
            <a:endParaRPr sz="1000" dirty="0"/>
          </a:p>
        </p:txBody>
      </p:sp>
      <p:cxnSp>
        <p:nvCxnSpPr>
          <p:cNvPr id="73" name="Google Shape;62;p13">
            <a:extLst>
              <a:ext uri="{FF2B5EF4-FFF2-40B4-BE49-F238E27FC236}">
                <a16:creationId xmlns:a16="http://schemas.microsoft.com/office/drawing/2014/main" id="{0F88C419-8584-E649-890C-1E6B8B6532EE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8139513" y="4179510"/>
            <a:ext cx="107729" cy="337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58;p13">
            <a:extLst>
              <a:ext uri="{FF2B5EF4-FFF2-40B4-BE49-F238E27FC236}">
                <a16:creationId xmlns:a16="http://schemas.microsoft.com/office/drawing/2014/main" id="{260014D0-5521-B14E-A1F1-246D9087217A}"/>
              </a:ext>
            </a:extLst>
          </p:cNvPr>
          <p:cNvSpPr/>
          <p:nvPr/>
        </p:nvSpPr>
        <p:spPr>
          <a:xfrm>
            <a:off x="6363314" y="4083977"/>
            <a:ext cx="407423" cy="2147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No</a:t>
            </a:r>
            <a:endParaRPr sz="1000" dirty="0"/>
          </a:p>
        </p:txBody>
      </p:sp>
      <p:cxnSp>
        <p:nvCxnSpPr>
          <p:cNvPr id="77" name="Google Shape;62;p13">
            <a:extLst>
              <a:ext uri="{FF2B5EF4-FFF2-40B4-BE49-F238E27FC236}">
                <a16:creationId xmlns:a16="http://schemas.microsoft.com/office/drawing/2014/main" id="{7F3C79A3-BEDA-DF4C-A90F-219C802A6910}"/>
              </a:ext>
            </a:extLst>
          </p:cNvPr>
          <p:cNvCxnSpPr>
            <a:cxnSpLocks/>
            <a:stCxn id="67" idx="1"/>
            <a:endCxn id="76" idx="3"/>
          </p:cNvCxnSpPr>
          <p:nvPr/>
        </p:nvCxnSpPr>
        <p:spPr>
          <a:xfrm rot="10800000" flipV="1">
            <a:off x="6770737" y="4179509"/>
            <a:ext cx="257576" cy="1182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58;p13">
            <a:extLst>
              <a:ext uri="{FF2B5EF4-FFF2-40B4-BE49-F238E27FC236}">
                <a16:creationId xmlns:a16="http://schemas.microsoft.com/office/drawing/2014/main" id="{B833D4F9-DA4D-6B41-BD68-E4AED8013D04}"/>
              </a:ext>
            </a:extLst>
          </p:cNvPr>
          <p:cNvSpPr/>
          <p:nvPr/>
        </p:nvSpPr>
        <p:spPr>
          <a:xfrm>
            <a:off x="4781084" y="389330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Review findings and remediate as necessary</a:t>
            </a:r>
            <a:endParaRPr sz="1000" dirty="0"/>
          </a:p>
        </p:txBody>
      </p:sp>
      <p:cxnSp>
        <p:nvCxnSpPr>
          <p:cNvPr id="81" name="Google Shape;62;p13">
            <a:extLst>
              <a:ext uri="{FF2B5EF4-FFF2-40B4-BE49-F238E27FC236}">
                <a16:creationId xmlns:a16="http://schemas.microsoft.com/office/drawing/2014/main" id="{643029DF-2D1B-C146-82F2-509453CAC65F}"/>
              </a:ext>
            </a:extLst>
          </p:cNvPr>
          <p:cNvCxnSpPr>
            <a:cxnSpLocks/>
            <a:stCxn id="76" idx="1"/>
            <a:endCxn id="80" idx="3"/>
          </p:cNvCxnSpPr>
          <p:nvPr/>
        </p:nvCxnSpPr>
        <p:spPr>
          <a:xfrm rot="10800000" flipV="1">
            <a:off x="6089084" y="4191336"/>
            <a:ext cx="274230" cy="77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62;p13">
            <a:extLst>
              <a:ext uri="{FF2B5EF4-FFF2-40B4-BE49-F238E27FC236}">
                <a16:creationId xmlns:a16="http://schemas.microsoft.com/office/drawing/2014/main" id="{128EF0BF-DE49-D441-ABC9-4CA194B008AD}"/>
              </a:ext>
            </a:extLst>
          </p:cNvPr>
          <p:cNvCxnSpPr>
            <a:cxnSpLocks/>
            <a:stCxn id="80" idx="2"/>
            <a:endCxn id="29" idx="2"/>
          </p:cNvCxnSpPr>
          <p:nvPr/>
        </p:nvCxnSpPr>
        <p:spPr>
          <a:xfrm rot="5400000">
            <a:off x="3141349" y="2299459"/>
            <a:ext cx="102286" cy="4485184"/>
          </a:xfrm>
          <a:prstGeom prst="bentConnector3">
            <a:avLst>
              <a:gd name="adj1" fmla="val 3234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62;p13">
            <a:extLst>
              <a:ext uri="{FF2B5EF4-FFF2-40B4-BE49-F238E27FC236}">
                <a16:creationId xmlns:a16="http://schemas.microsoft.com/office/drawing/2014/main" id="{8430952C-77C0-9B47-A0B8-499A5517C307}"/>
              </a:ext>
            </a:extLst>
          </p:cNvPr>
          <p:cNvCxnSpPr>
            <a:cxnSpLocks/>
            <a:stCxn id="80" idx="0"/>
            <a:endCxn id="53" idx="0"/>
          </p:cNvCxnSpPr>
          <p:nvPr/>
        </p:nvCxnSpPr>
        <p:spPr>
          <a:xfrm rot="16200000" flipV="1">
            <a:off x="1301827" y="-239950"/>
            <a:ext cx="3792030" cy="4474485"/>
          </a:xfrm>
          <a:prstGeom prst="bentConnector3">
            <a:avLst>
              <a:gd name="adj1" fmla="val 10183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Macintosh PowerPoint</Application>
  <PresentationFormat>On-screen Show (16:9)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Nun Ya</cp:lastModifiedBy>
  <cp:revision>1</cp:revision>
  <dcterms:modified xsi:type="dcterms:W3CDTF">2022-10-04T05:29:22Z</dcterms:modified>
</cp:coreProperties>
</file>