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6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Sheet2!$A$1</c:f>
              <c:strCache>
                <c:ptCount val="1"/>
                <c:pt idx="0">
                  <c:v>EmployeeID</c:v>
                </c:pt>
              </c:strCache>
            </c:strRef>
          </c:tx>
          <c:invertIfNegative val="0"/>
          <c:val>
            <c:numRef>
              <c:f>Sheet2!$A$2:$A$11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6778-BA40-AADA-FF4534142381}"/>
            </c:ext>
          </c:extLst>
        </c:ser>
        <c:ser>
          <c:idx val="1"/>
          <c:order val="1"/>
          <c:tx>
            <c:strRef>
              <c:f>Sheet2!$B$1</c:f>
              <c:strCache>
                <c:ptCount val="1"/>
                <c:pt idx="0">
                  <c:v>EnvironmentSatisfaction</c:v>
                </c:pt>
              </c:strCache>
            </c:strRef>
          </c:tx>
          <c:invertIfNegative val="0"/>
          <c:val>
            <c:numRef>
              <c:f>Sheet2!$B$2:$B$11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6778-BA40-AADA-FF4534142381}"/>
            </c:ext>
          </c:extLst>
        </c:ser>
        <c:ser>
          <c:idx val="2"/>
          <c:order val="2"/>
          <c:tx>
            <c:strRef>
              <c:f>Sheet2!$C$1</c:f>
              <c:strCache>
                <c:ptCount val="1"/>
                <c:pt idx="0">
                  <c:v>JobSatisfaction</c:v>
                </c:pt>
              </c:strCache>
            </c:strRef>
          </c:tx>
          <c:invertIfNegative val="0"/>
          <c:val>
            <c:numRef>
              <c:f>Sheet2!$C$2:$C$11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6778-BA40-AADA-FF4534142381}"/>
            </c:ext>
          </c:extLst>
        </c:ser>
        <c:dLbls>
          <c:showLegendKey val="0"/>
          <c:showVal val="0"/>
          <c:showCatName val="0"/>
          <c:showSerName val="0"/>
          <c:showPercent val="0"/>
          <c:showBubbleSize val="0"/>
        </c:dLbls>
        <c:gapWidth val="150"/>
        <c:axId val="90819200"/>
        <c:axId val="90867584"/>
      </c:barChart>
      <c:catAx>
        <c:axId val="90819200"/>
        <c:scaling>
          <c:orientation val="minMax"/>
        </c:scaling>
        <c:delete val="0"/>
        <c:axPos val="b"/>
        <c:majorTickMark val="out"/>
        <c:minorTickMark val="none"/>
        <c:tickLblPos val="nextTo"/>
        <c:crossAx val="90867584"/>
        <c:crosses val="autoZero"/>
        <c:auto val="1"/>
        <c:lblAlgn val="ctr"/>
        <c:lblOffset val="100"/>
        <c:noMultiLvlLbl val="0"/>
      </c:catAx>
      <c:valAx>
        <c:axId val="90867584"/>
        <c:scaling>
          <c:orientation val="minMax"/>
        </c:scaling>
        <c:delete val="0"/>
        <c:axPos val="l"/>
        <c:majorGridlines/>
        <c:numFmt formatCode="General" sourceLinked="1"/>
        <c:majorTickMark val="out"/>
        <c:minorTickMark val="none"/>
        <c:tickLblPos val="nextTo"/>
        <c:crossAx val="90819200"/>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NAME:JAGADESHWARAN.S </a:t>
            </a:r>
          </a:p>
          <a:p>
            <a:r>
              <a:rPr lang="en-US" sz="2400" dirty="0"/>
              <a:t>REGISTER NO:12223 ( asunm1323132200007 )</a:t>
            </a:r>
          </a:p>
          <a:p>
            <a:r>
              <a:rPr lang="en-US" sz="2400" dirty="0"/>
              <a:t>DEPARTMENT:B.COM (COOPERATION)</a:t>
            </a:r>
          </a:p>
          <a:p>
            <a:r>
              <a:rPr lang="en-US" sz="2400" dirty="0"/>
              <a:t>COLLEGE</a:t>
            </a:r>
            <a:r>
              <a:rPr lang="en-US" sz="2400"/>
              <a:t>: THE QUAIDE MILLETH 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755332" y="1124108"/>
            <a:ext cx="9161929" cy="5170646"/>
          </a:xfrm>
        </p:spPr>
        <p:txBody>
          <a:bodyPr/>
          <a:lstStyle/>
          <a:p>
            <a:r>
              <a:rPr lang="en-US" sz="2400" dirty="0">
                <a:latin typeface="Cambria Math" pitchFamily="18" charset="0"/>
                <a:ea typeface="Cambria Math" pitchFamily="18" charset="0"/>
              </a:rPr>
              <a:t>1)Data collection :</a:t>
            </a:r>
          </a:p>
          <a:p>
            <a:r>
              <a:rPr lang="en-US" sz="2400" dirty="0">
                <a:latin typeface="Cambria Math" pitchFamily="18" charset="0"/>
                <a:ea typeface="Cambria Math" pitchFamily="18" charset="0"/>
              </a:rPr>
              <a:t>      •it is downloaded from kaggle</a:t>
            </a:r>
          </a:p>
          <a:p>
            <a:r>
              <a:rPr lang="en-US" sz="2400" dirty="0">
                <a:latin typeface="Cambria Math" pitchFamily="18" charset="0"/>
                <a:ea typeface="Cambria Math" pitchFamily="18" charset="0"/>
              </a:rPr>
              <a:t>      •it is also downloaded from edunet dashboard and compared with          each other.</a:t>
            </a:r>
          </a:p>
          <a:p>
            <a:r>
              <a:rPr lang="en-US" sz="2400" dirty="0">
                <a:latin typeface="Cambria Math" pitchFamily="18" charset="0"/>
                <a:ea typeface="Cambria Math" pitchFamily="18" charset="0"/>
              </a:rPr>
              <a:t>      •After comparison the data sets from kaggle is used.</a:t>
            </a:r>
          </a:p>
          <a:p>
            <a:r>
              <a:rPr lang="en-US" sz="2400" dirty="0">
                <a:latin typeface="Cambria Math" pitchFamily="18" charset="0"/>
                <a:ea typeface="Cambria Math" pitchFamily="18" charset="0"/>
              </a:rPr>
              <a:t>2)Data cleaning :</a:t>
            </a:r>
          </a:p>
          <a:p>
            <a:r>
              <a:rPr lang="en-US" sz="2400" dirty="0">
                <a:latin typeface="Cambria Math" pitchFamily="18" charset="0"/>
                <a:ea typeface="Cambria Math" pitchFamily="18" charset="0"/>
              </a:rPr>
              <a:t>        After downloading the data sets, the necessary data are filtered out. </a:t>
            </a:r>
          </a:p>
          <a:p>
            <a:r>
              <a:rPr lang="en-US" sz="2400" dirty="0">
                <a:latin typeface="Cambria Math" pitchFamily="18" charset="0"/>
                <a:ea typeface="Cambria Math" pitchFamily="18" charset="0"/>
              </a:rPr>
              <a:t>3)Summary :</a:t>
            </a:r>
          </a:p>
          <a:p>
            <a:r>
              <a:rPr lang="en-US" sz="2400" dirty="0">
                <a:latin typeface="Cambria Math" pitchFamily="18" charset="0"/>
                <a:ea typeface="Cambria Math" pitchFamily="18" charset="0"/>
              </a:rPr>
              <a:t>        After filtering out the data the pivot table is used for the summarization of the analysis.</a:t>
            </a:r>
          </a:p>
          <a:p>
            <a:r>
              <a:rPr lang="en-US" sz="2400" dirty="0">
                <a:latin typeface="Cambria Math" pitchFamily="18" charset="0"/>
                <a:ea typeface="Cambria Math" pitchFamily="18" charset="0"/>
              </a:rPr>
              <a:t>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3" name="Chart 12"/>
          <p:cNvGraphicFramePr/>
          <p:nvPr>
            <p:extLst>
              <p:ext uri="{D42A27DB-BD31-4B8C-83A1-F6EECF244321}">
                <p14:modId xmlns:p14="http://schemas.microsoft.com/office/powerpoint/2010/main" val="698723056"/>
              </p:ext>
            </p:extLst>
          </p:nvPr>
        </p:nvGraphicFramePr>
        <p:xfrm>
          <a:off x="2617694" y="1828799"/>
          <a:ext cx="5611906" cy="43929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kaggle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404</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Jagadesh Waran</cp:lastModifiedBy>
  <cp:revision>27</cp:revision>
  <dcterms:created xsi:type="dcterms:W3CDTF">2024-03-29T15:07:22Z</dcterms:created>
  <dcterms:modified xsi:type="dcterms:W3CDTF">2024-09-03T07:46:19Z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