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6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Quick revision ( Untracked files, staged files, </a:t>
            </a:r>
            <a:r>
              <a:rPr lang="en-US" sz="2000" dirty="0" err="1"/>
              <a:t>commited</a:t>
            </a:r>
            <a:r>
              <a:rPr lang="en-US" sz="2000" dirty="0"/>
              <a:t> files )</a:t>
            </a:r>
          </a:p>
          <a:p>
            <a:r>
              <a:rPr lang="en-US" sz="2000" dirty="0"/>
              <a:t>Understanding the need for branching</a:t>
            </a:r>
          </a:p>
          <a:p>
            <a:r>
              <a:rPr lang="en-US" sz="2000" dirty="0"/>
              <a:t>How to create new branch (</a:t>
            </a:r>
            <a:r>
              <a:rPr lang="en-US" sz="2000" dirty="0" err="1"/>
              <a:t>git</a:t>
            </a:r>
            <a:r>
              <a:rPr lang="en-US" sz="2000" dirty="0"/>
              <a:t> branch  </a:t>
            </a:r>
            <a:r>
              <a:rPr lang="en-US" sz="2000" dirty="0" err="1"/>
              <a:t>branchname</a:t>
            </a:r>
            <a:r>
              <a:rPr lang="en-US" sz="2000"/>
              <a:t> )</a:t>
            </a:r>
          </a:p>
          <a:p>
            <a:r>
              <a:rPr lang="en-US" sz="2000" smtClean="0"/>
              <a:t>How </a:t>
            </a:r>
            <a:r>
              <a:rPr lang="en-US" sz="2000" dirty="0"/>
              <a:t>to see the list of branches ( </a:t>
            </a:r>
            <a:r>
              <a:rPr lang="en-US" sz="2000" dirty="0" err="1"/>
              <a:t>git</a:t>
            </a:r>
            <a:r>
              <a:rPr lang="en-US" sz="2000" dirty="0"/>
              <a:t> branch )</a:t>
            </a:r>
          </a:p>
          <a:p>
            <a:r>
              <a:rPr lang="en-US" sz="2000" dirty="0" smtClean="0"/>
              <a:t>Move </a:t>
            </a:r>
            <a:r>
              <a:rPr lang="en-US" sz="2000" dirty="0"/>
              <a:t>the control to new branch (</a:t>
            </a:r>
            <a:r>
              <a:rPr lang="en-US" sz="2000" dirty="0" err="1"/>
              <a:t>git</a:t>
            </a:r>
            <a:r>
              <a:rPr lang="en-US" sz="2000" dirty="0"/>
              <a:t> checkout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To merge  branch with  master ( </a:t>
            </a:r>
            <a:r>
              <a:rPr lang="en-US" sz="2000" dirty="0" err="1"/>
              <a:t>git</a:t>
            </a:r>
            <a:r>
              <a:rPr lang="en-US" sz="2000" dirty="0"/>
              <a:t> merge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Understanding .</a:t>
            </a:r>
            <a:r>
              <a:rPr lang="en-US" sz="2000" dirty="0" err="1"/>
              <a:t>gitignore</a:t>
            </a:r>
            <a:r>
              <a:rPr lang="en-US" sz="2000" dirty="0"/>
              <a:t> file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583</TotalTime>
  <Words>72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119</cp:revision>
  <dcterms:created xsi:type="dcterms:W3CDTF">2019-01-14T05:47:09Z</dcterms:created>
  <dcterms:modified xsi:type="dcterms:W3CDTF">2020-04-22T13:29:30Z</dcterms:modified>
</cp:coreProperties>
</file>