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7" d="100"/>
          <a:sy n="77" d="100"/>
        </p:scale>
        <p:origin x="-116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err="1"/>
              <a:t>Git</a:t>
            </a:r>
            <a:r>
              <a:rPr lang="en-US" sz="2000" dirty="0"/>
              <a:t> Rebase</a:t>
            </a:r>
          </a:p>
          <a:p>
            <a:r>
              <a:rPr lang="en-US" sz="2000" dirty="0"/>
              <a:t>Understanding difference between merge and rebase</a:t>
            </a:r>
          </a:p>
          <a:p>
            <a:r>
              <a:rPr lang="en-US" sz="2000" dirty="0"/>
              <a:t>Re arrange the commit history</a:t>
            </a:r>
          </a:p>
          <a:p>
            <a:r>
              <a:rPr lang="en-US" sz="2000" dirty="0"/>
              <a:t>How to merge the commits</a:t>
            </a:r>
          </a:p>
          <a:p>
            <a:r>
              <a:rPr lang="en-US" sz="2000"/>
              <a:t>How to selectively pickup commits from </a:t>
            </a:r>
            <a:r>
              <a:rPr lang="en-US" sz="2000"/>
              <a:t>child </a:t>
            </a:r>
            <a:r>
              <a:rPr lang="en-US" sz="2000" smtClean="0"/>
              <a:t>branch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584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120</cp:revision>
  <dcterms:created xsi:type="dcterms:W3CDTF">2019-01-14T05:47:09Z</dcterms:created>
  <dcterms:modified xsi:type="dcterms:W3CDTF">2020-04-23T06:19:01Z</dcterms:modified>
</cp:coreProperties>
</file>