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How to selectively pickup the commit's from child branch </a:t>
            </a:r>
          </a:p>
          <a:p>
            <a:r>
              <a:rPr lang="en-US" sz="2000" dirty="0"/>
              <a:t>Git stash</a:t>
            </a:r>
          </a:p>
          <a:p>
            <a:pPr lvl="1"/>
            <a:r>
              <a:rPr lang="en-US" sz="1800" dirty="0"/>
              <a:t>To stash  the </a:t>
            </a:r>
            <a:r>
              <a:rPr lang="en-US" sz="1800" dirty="0" err="1"/>
              <a:t>stagged</a:t>
            </a:r>
            <a:r>
              <a:rPr lang="en-US" sz="1800" dirty="0"/>
              <a:t> files ( </a:t>
            </a:r>
            <a:r>
              <a:rPr lang="en-US" sz="1800" dirty="0" err="1"/>
              <a:t>git</a:t>
            </a:r>
            <a:r>
              <a:rPr lang="en-US" sz="1800" dirty="0"/>
              <a:t>  stash )</a:t>
            </a:r>
          </a:p>
          <a:p>
            <a:pPr lvl="1"/>
            <a:r>
              <a:rPr lang="en-US" sz="1800" dirty="0"/>
              <a:t>To stash  staged and untracked files ( </a:t>
            </a:r>
            <a:r>
              <a:rPr lang="en-US" sz="1800" dirty="0" err="1"/>
              <a:t>git</a:t>
            </a:r>
            <a:r>
              <a:rPr lang="en-US" sz="1800" dirty="0"/>
              <a:t>  stash  -u )</a:t>
            </a:r>
          </a:p>
          <a:p>
            <a:pPr lvl="1"/>
            <a:r>
              <a:rPr lang="en-US" sz="1800" dirty="0"/>
              <a:t>TO get back the stashed files ( </a:t>
            </a:r>
            <a:r>
              <a:rPr lang="en-US" sz="1800" dirty="0" err="1"/>
              <a:t>git</a:t>
            </a:r>
            <a:r>
              <a:rPr lang="en-US" sz="1800" dirty="0"/>
              <a:t>  stash pop )</a:t>
            </a:r>
          </a:p>
          <a:p>
            <a:r>
              <a:rPr lang="en-US" sz="1800" dirty="0" err="1"/>
              <a:t>Gi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Ammed</a:t>
            </a:r>
            <a:endParaRPr lang="en-US" sz="2000" dirty="0"/>
          </a:p>
          <a:p>
            <a:r>
              <a:rPr lang="en-US" sz="2000" dirty="0"/>
              <a:t>How to go back to previous version of code?</a:t>
            </a:r>
          </a:p>
          <a:p>
            <a:r>
              <a:rPr lang="en-US" sz="2000" dirty="0"/>
              <a:t>Remote Repository ( </a:t>
            </a:r>
            <a:r>
              <a:rPr lang="en-US" sz="2000" dirty="0" err="1"/>
              <a:t>Github</a:t>
            </a:r>
            <a:r>
              <a:rPr lang="en-US" sz="2000" dirty="0"/>
              <a:t> 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</TotalTime>
  <Words>69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123</cp:revision>
  <dcterms:created xsi:type="dcterms:W3CDTF">2019-01-14T05:47:09Z</dcterms:created>
  <dcterms:modified xsi:type="dcterms:W3CDTF">2021-01-18T12:10:19Z</dcterms:modified>
</cp:coreProperties>
</file>