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92" r:id="rId3"/>
    <p:sldId id="315" r:id="rId4"/>
    <p:sldId id="302" r:id="rId5"/>
    <p:sldId id="316" r:id="rId6"/>
    <p:sldId id="317" r:id="rId7"/>
    <p:sldId id="318" r:id="rId8"/>
    <p:sldId id="319" r:id="rId9"/>
    <p:sldId id="320" r:id="rId10"/>
    <p:sldId id="304" r:id="rId11"/>
    <p:sldId id="312" r:id="rId12"/>
    <p:sldId id="321" r:id="rId13"/>
    <p:sldId id="322" r:id="rId14"/>
    <p:sldId id="294" r:id="rId15"/>
    <p:sldId id="296" r:id="rId16"/>
    <p:sldId id="288" r:id="rId17"/>
    <p:sldId id="280" r:id="rId18"/>
  </p:sldIdLst>
  <p:sldSz cx="9144000" cy="6858000" type="screen4x3"/>
  <p:notesSz cx="9144000" cy="6858000"/>
  <p:defaultTextStyle>
    <a:defPPr>
      <a:defRPr lang="de-DE"/>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64" d="100"/>
          <a:sy n="64" d="100"/>
        </p:scale>
        <p:origin x="38" y="94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91333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487B4F25-CEAC-4F2A-B804-4767692519E2}"/>
              </a:ext>
            </a:extLst>
          </p:cNvPr>
          <p:cNvSpPr>
            <a:spLocks noGrp="1" noChangeArrowheads="1"/>
          </p:cNvSpPr>
          <p:nvPr>
            <p:ph type="hdr" sz="quarter" idx="4294967295"/>
          </p:nvPr>
        </p:nvSpPr>
        <p:spPr bwMode="auto">
          <a:xfrm>
            <a:off x="0" y="0"/>
            <a:ext cx="3962400" cy="342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AU" altLang="en-US">
                <a:latin typeface="Arial" panose="020B0604020202020204" pitchFamily="34" charset="0"/>
              </a:rPr>
              <a:t>Morgan Kaufmann Publishers</a:t>
            </a:r>
          </a:p>
        </p:txBody>
      </p:sp>
      <p:sp>
        <p:nvSpPr>
          <p:cNvPr id="3075" name="Rectangle 3">
            <a:extLst>
              <a:ext uri="{FF2B5EF4-FFF2-40B4-BE49-F238E27FC236}">
                <a16:creationId xmlns:a16="http://schemas.microsoft.com/office/drawing/2014/main" id="{53F79BC6-3523-4C4E-97CD-B7ED06FBA33B}"/>
              </a:ext>
            </a:extLst>
          </p:cNvPr>
          <p:cNvSpPr>
            <a:spLocks noGrp="1" noChangeArrowheads="1"/>
          </p:cNvSpPr>
          <p:nvPr>
            <p:ph type="dt" sz="quarter" idx="4294967295"/>
          </p:nvPr>
        </p:nvSpPr>
        <p:spPr bwMode="auto">
          <a:xfrm>
            <a:off x="5180013" y="0"/>
            <a:ext cx="3962400" cy="342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F1007EEA-E5CC-48AA-BEBB-02DD45576022}" type="datetime3">
              <a:rPr lang="en-AU" altLang="en-US">
                <a:latin typeface="Arial" panose="020B0604020202020204" pitchFamily="34" charset="0"/>
              </a:rPr>
              <a:pPr eaLnBrk="1" hangingPunct="1"/>
              <a:t>28 March, 2023</a:t>
            </a:fld>
            <a:endParaRPr lang="en-AU" altLang="en-US">
              <a:latin typeface="Arial" panose="020B0604020202020204" pitchFamily="34" charset="0"/>
            </a:endParaRPr>
          </a:p>
        </p:txBody>
      </p:sp>
      <p:sp>
        <p:nvSpPr>
          <p:cNvPr id="3076" name="Rectangle 6">
            <a:extLst>
              <a:ext uri="{FF2B5EF4-FFF2-40B4-BE49-F238E27FC236}">
                <a16:creationId xmlns:a16="http://schemas.microsoft.com/office/drawing/2014/main" id="{E11F3731-9157-49F9-869B-9AB265C31ED3}"/>
              </a:ext>
            </a:extLst>
          </p:cNvPr>
          <p:cNvSpPr>
            <a:spLocks noGrp="1" noChangeArrowheads="1"/>
          </p:cNvSpPr>
          <p:nvPr>
            <p:ph type="ftr" sz="quarter" idx="4294967295"/>
          </p:nvPr>
        </p:nvSpPr>
        <p:spPr bwMode="auto">
          <a:xfrm>
            <a:off x="0" y="6515100"/>
            <a:ext cx="3962400" cy="3413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AU" altLang="en-US">
                <a:latin typeface="Arial" panose="020B0604020202020204" pitchFamily="34" charset="0"/>
              </a:rPr>
              <a:t>Chapter 4 — The Processor</a:t>
            </a:r>
          </a:p>
        </p:txBody>
      </p:sp>
      <p:sp>
        <p:nvSpPr>
          <p:cNvPr id="3077" name="Rectangle 7">
            <a:extLst>
              <a:ext uri="{FF2B5EF4-FFF2-40B4-BE49-F238E27FC236}">
                <a16:creationId xmlns:a16="http://schemas.microsoft.com/office/drawing/2014/main" id="{E3AE30AE-81DD-476E-9D7B-B7F3176CD014}"/>
              </a:ext>
            </a:extLst>
          </p:cNvPr>
          <p:cNvSpPr>
            <a:spLocks noGrp="1" noChangeArrowheads="1"/>
          </p:cNvSpPr>
          <p:nvPr>
            <p:ph type="sldNum" sz="quarter" idx="4294967295"/>
          </p:nvPr>
        </p:nvSpPr>
        <p:spPr bwMode="auto">
          <a:xfrm>
            <a:off x="5180013" y="6515100"/>
            <a:ext cx="3962400" cy="3413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993D4B1E-8121-45BD-89D1-6240FE90D698}" type="slidenum">
              <a:rPr lang="en-AU" altLang="en-US">
                <a:latin typeface="Arial" panose="020B0604020202020204" pitchFamily="34" charset="0"/>
              </a:rPr>
              <a:pPr eaLnBrk="1" hangingPunct="1"/>
              <a:t>1</a:t>
            </a:fld>
            <a:endParaRPr lang="en-AU" altLang="en-US">
              <a:latin typeface="Arial" panose="020B0604020202020204" pitchFamily="34" charset="0"/>
            </a:endParaRPr>
          </a:p>
        </p:txBody>
      </p:sp>
      <p:sp>
        <p:nvSpPr>
          <p:cNvPr id="3078" name="Rectangle 2">
            <a:extLst>
              <a:ext uri="{FF2B5EF4-FFF2-40B4-BE49-F238E27FC236}">
                <a16:creationId xmlns:a16="http://schemas.microsoft.com/office/drawing/2014/main" id="{7C300395-B39D-4175-BDD0-E2B201FEDCD6}"/>
              </a:ext>
            </a:extLst>
          </p:cNvPr>
          <p:cNvSpPr>
            <a:spLocks noGrp="1" noRot="1" noChangeAspect="1" noChangeArrowheads="1" noTextEdit="1"/>
          </p:cNvSpPr>
          <p:nvPr>
            <p:ph type="sldImg"/>
          </p:nvPr>
        </p:nvSpPr>
        <p:spPr bwMode="auto">
          <a:xfrm>
            <a:off x="2857500" y="514350"/>
            <a:ext cx="3429000" cy="2571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9" name="Rectangle 3">
            <a:extLst>
              <a:ext uri="{FF2B5EF4-FFF2-40B4-BE49-F238E27FC236}">
                <a16:creationId xmlns:a16="http://schemas.microsoft.com/office/drawing/2014/main" id="{F1ADD694-6452-4A10-AFB3-C44358245A81}"/>
              </a:ext>
            </a:extLst>
          </p:cNvPr>
          <p:cNvSpPr>
            <a:spLocks noGrp="1" noChangeArrowheads="1"/>
          </p:cNvSpPr>
          <p:nvPr>
            <p:ph type="body" idx="1"/>
          </p:nvPr>
        </p:nvSpPr>
        <p:spPr bwMode="auto">
          <a:xfrm>
            <a:off x="915988" y="3257550"/>
            <a:ext cx="7312025"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0" name="Google Shape;60;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5: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2" name="Google Shape;72;p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6: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8" name="Google Shape;78;p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7: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4" name="Google Shape;84;p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8: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1" name="Google Shape;91;p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8" name="Google Shape;118;p1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3" name="Google Shape;133;p1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79"/>
          </a:xfrm>
          <a:prstGeom prst="rect">
            <a:avLst/>
          </a:prstGeom>
        </p:spPr>
        <p:txBody>
          <a:bodyPr/>
          <a:lstStyle>
            <a:lvl1pPr>
              <a:defRPr/>
            </a:lvl1pPr>
          </a:lstStyle>
          <a:p>
            <a:endParaRPr/>
          </a:p>
        </p:txBody>
      </p:sp>
      <p:sp>
        <p:nvSpPr>
          <p:cNvPr id="3" name="Holder 3"/>
          <p:cNvSpPr>
            <a:spLocks noGrp="1"/>
          </p:cNvSpPr>
          <p:nvPr>
            <p:ph type="subTitle" idx="4"/>
          </p:nvPr>
        </p:nvSpPr>
        <p:spPr>
          <a:xfrm>
            <a:off x="1371600" y="3840480"/>
            <a:ext cx="6400799" cy="1714500"/>
          </a:xfrm>
          <a:prstGeom prst="rect">
            <a:avLst/>
          </a:prstGeom>
        </p:spPr>
        <p:txBody>
          <a:bodyPr/>
          <a:lstStyle>
            <a:lvl1pPr>
              <a:defRPr/>
            </a:lvl1pPr>
          </a:lstStyle>
          <a:p>
            <a:endParaRPr/>
          </a:p>
        </p:txBody>
      </p:sp>
      <p:sp>
        <p:nvSpPr>
          <p:cNvPr id="4" name="Holder 4">
            <a:extLst>
              <a:ext uri="{FF2B5EF4-FFF2-40B4-BE49-F238E27FC236}">
                <a16:creationId xmlns:a16="http://schemas.microsoft.com/office/drawing/2014/main" id="{747783D8-E138-4371-8674-F92AC5F4EF42}"/>
              </a:ext>
            </a:extLst>
          </p:cNvPr>
          <p:cNvSpPr>
            <a:spLocks noGrp="1"/>
          </p:cNvSpPr>
          <p:nvPr>
            <p:ph type="ftr" sz="quarter" idx="10"/>
          </p:nvPr>
        </p:nvSpPr>
        <p:spPr/>
        <p:txBody>
          <a:bodyPr/>
          <a:lstStyle>
            <a:lvl1pPr>
              <a:defRPr/>
            </a:lvl1pPr>
          </a:lstStyle>
          <a:p>
            <a:pPr>
              <a:defRPr/>
            </a:pPr>
            <a:endParaRPr/>
          </a:p>
        </p:txBody>
      </p:sp>
      <p:sp>
        <p:nvSpPr>
          <p:cNvPr id="5" name="Holder 5">
            <a:extLst>
              <a:ext uri="{FF2B5EF4-FFF2-40B4-BE49-F238E27FC236}">
                <a16:creationId xmlns:a16="http://schemas.microsoft.com/office/drawing/2014/main" id="{4EF43F4C-CEED-4A74-A3E0-D3E1B3F4DC4F}"/>
              </a:ext>
            </a:extLst>
          </p:cNvPr>
          <p:cNvSpPr>
            <a:spLocks noGrp="1"/>
          </p:cNvSpPr>
          <p:nvPr>
            <p:ph type="dt" sz="half" idx="11"/>
          </p:nvPr>
        </p:nvSpPr>
        <p:spPr/>
        <p:txBody>
          <a:bodyPr/>
          <a:lstStyle>
            <a:lvl1pPr>
              <a:defRPr/>
            </a:lvl1pPr>
          </a:lstStyle>
          <a:p>
            <a:pPr>
              <a:defRPr/>
            </a:pPr>
            <a:fld id="{938F5D44-4EC3-40B1-938A-286DA94D5E1F}" type="datetimeFigureOut">
              <a:rPr lang="en-US"/>
              <a:pPr>
                <a:defRPr/>
              </a:pPr>
              <a:t>3/28/2023</a:t>
            </a:fld>
            <a:endParaRPr lang="en-US"/>
          </a:p>
        </p:txBody>
      </p:sp>
      <p:sp>
        <p:nvSpPr>
          <p:cNvPr id="6" name="Holder 6">
            <a:extLst>
              <a:ext uri="{FF2B5EF4-FFF2-40B4-BE49-F238E27FC236}">
                <a16:creationId xmlns:a16="http://schemas.microsoft.com/office/drawing/2014/main" id="{8652E991-99CE-4317-B584-9A93B48A1A99}"/>
              </a:ext>
            </a:extLst>
          </p:cNvPr>
          <p:cNvSpPr>
            <a:spLocks noGrp="1"/>
          </p:cNvSpPr>
          <p:nvPr>
            <p:ph type="sldNum" sz="quarter" idx="12"/>
          </p:nvPr>
        </p:nvSpPr>
        <p:spPr/>
        <p:txBody>
          <a:bodyPr/>
          <a:lstStyle>
            <a:lvl1pPr>
              <a:defRPr/>
            </a:lvl1pPr>
          </a:lstStyle>
          <a:p>
            <a:fld id="{C099D44E-8746-465F-AE1F-7D4F493B1B52}" type="slidenum">
              <a:rPr lang="en-US" altLang="en-US"/>
              <a:pPr/>
              <a:t>‹#›</a:t>
            </a:fld>
            <a:endParaRPr lang="en-US" altLang="en-US"/>
          </a:p>
        </p:txBody>
      </p:sp>
    </p:spTree>
    <p:extLst>
      <p:ext uri="{BB962C8B-B14F-4D97-AF65-F5344CB8AC3E}">
        <p14:creationId xmlns:p14="http://schemas.microsoft.com/office/powerpoint/2010/main" val="3508950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a:lvl1pPr>
          </a:lstStyle>
          <a:p>
            <a:endParaRPr/>
          </a:p>
        </p:txBody>
      </p:sp>
      <p:sp>
        <p:nvSpPr>
          <p:cNvPr id="3" name="Holder 3"/>
          <p:cNvSpPr>
            <a:spLocks noGrp="1"/>
          </p:cNvSpPr>
          <p:nvPr>
            <p:ph type="body" idx="1"/>
          </p:nvPr>
        </p:nvSpPr>
        <p:spPr/>
        <p:txBody>
          <a:bodyPr/>
          <a:lstStyle>
            <a:lvl1pPr>
              <a:defRPr/>
            </a:lvl1pPr>
          </a:lstStyle>
          <a:p>
            <a:endParaRPr/>
          </a:p>
        </p:txBody>
      </p:sp>
      <p:sp>
        <p:nvSpPr>
          <p:cNvPr id="4" name="Holder 4">
            <a:extLst>
              <a:ext uri="{FF2B5EF4-FFF2-40B4-BE49-F238E27FC236}">
                <a16:creationId xmlns:a16="http://schemas.microsoft.com/office/drawing/2014/main" id="{C6FAAE07-3786-4750-94B4-55659CCF71BC}"/>
              </a:ext>
            </a:extLst>
          </p:cNvPr>
          <p:cNvSpPr>
            <a:spLocks noGrp="1"/>
          </p:cNvSpPr>
          <p:nvPr>
            <p:ph type="ftr" sz="quarter" idx="10"/>
          </p:nvPr>
        </p:nvSpPr>
        <p:spPr/>
        <p:txBody>
          <a:bodyPr/>
          <a:lstStyle>
            <a:lvl1pPr>
              <a:defRPr/>
            </a:lvl1pPr>
          </a:lstStyle>
          <a:p>
            <a:pPr>
              <a:defRPr/>
            </a:pPr>
            <a:endParaRPr/>
          </a:p>
        </p:txBody>
      </p:sp>
      <p:sp>
        <p:nvSpPr>
          <p:cNvPr id="5" name="Holder 5">
            <a:extLst>
              <a:ext uri="{FF2B5EF4-FFF2-40B4-BE49-F238E27FC236}">
                <a16:creationId xmlns:a16="http://schemas.microsoft.com/office/drawing/2014/main" id="{80D67787-F500-4191-8FF1-E3F4E1DA42E2}"/>
              </a:ext>
            </a:extLst>
          </p:cNvPr>
          <p:cNvSpPr>
            <a:spLocks noGrp="1"/>
          </p:cNvSpPr>
          <p:nvPr>
            <p:ph type="dt" sz="half" idx="11"/>
          </p:nvPr>
        </p:nvSpPr>
        <p:spPr/>
        <p:txBody>
          <a:bodyPr/>
          <a:lstStyle>
            <a:lvl1pPr>
              <a:defRPr/>
            </a:lvl1pPr>
          </a:lstStyle>
          <a:p>
            <a:pPr>
              <a:defRPr/>
            </a:pPr>
            <a:fld id="{7A50D0FD-C438-4886-BD8E-C78CEA9A2C55}" type="datetimeFigureOut">
              <a:rPr lang="en-US"/>
              <a:pPr>
                <a:defRPr/>
              </a:pPr>
              <a:t>3/28/2023</a:t>
            </a:fld>
            <a:endParaRPr lang="en-US"/>
          </a:p>
        </p:txBody>
      </p:sp>
      <p:sp>
        <p:nvSpPr>
          <p:cNvPr id="6" name="Holder 6">
            <a:extLst>
              <a:ext uri="{FF2B5EF4-FFF2-40B4-BE49-F238E27FC236}">
                <a16:creationId xmlns:a16="http://schemas.microsoft.com/office/drawing/2014/main" id="{E16A8CB9-5721-4183-A0B1-BB484461F8F7}"/>
              </a:ext>
            </a:extLst>
          </p:cNvPr>
          <p:cNvSpPr>
            <a:spLocks noGrp="1"/>
          </p:cNvSpPr>
          <p:nvPr>
            <p:ph type="sldNum" sz="quarter" idx="12"/>
          </p:nvPr>
        </p:nvSpPr>
        <p:spPr/>
        <p:txBody>
          <a:bodyPr/>
          <a:lstStyle>
            <a:lvl1pPr>
              <a:defRPr/>
            </a:lvl1pPr>
          </a:lstStyle>
          <a:p>
            <a:fld id="{043E2F5A-901C-49FB-A88D-4114C0B89DBF}" type="slidenum">
              <a:rPr lang="en-US" altLang="en-US"/>
              <a:pPr/>
              <a:t>‹#›</a:t>
            </a:fld>
            <a:endParaRPr lang="en-US" altLang="en-US"/>
          </a:p>
        </p:txBody>
      </p:sp>
    </p:spTree>
    <p:extLst>
      <p:ext uri="{BB962C8B-B14F-4D97-AF65-F5344CB8AC3E}">
        <p14:creationId xmlns:p14="http://schemas.microsoft.com/office/powerpoint/2010/main" val="110982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a:lstStyle>
            <a:lvl1pPr>
              <a:defRPr/>
            </a:lvl1pPr>
          </a:lstStyle>
          <a:p>
            <a:endParaRPr/>
          </a:p>
        </p:txBody>
      </p:sp>
      <p:sp>
        <p:nvSpPr>
          <p:cNvPr id="4" name="Holder 4"/>
          <p:cNvSpPr>
            <a:spLocks noGrp="1"/>
          </p:cNvSpPr>
          <p:nvPr>
            <p:ph sz="half" idx="3"/>
          </p:nvPr>
        </p:nvSpPr>
        <p:spPr>
          <a:xfrm>
            <a:off x="4709159" y="1577340"/>
            <a:ext cx="3977640" cy="4526280"/>
          </a:xfrm>
          <a:prstGeom prst="rect">
            <a:avLst/>
          </a:prstGeom>
        </p:spPr>
        <p:txBody>
          <a:bodyPr/>
          <a:lstStyle>
            <a:lvl1pPr>
              <a:defRPr/>
            </a:lvl1pPr>
          </a:lstStyle>
          <a:p>
            <a:endParaRPr/>
          </a:p>
        </p:txBody>
      </p:sp>
      <p:sp>
        <p:nvSpPr>
          <p:cNvPr id="5" name="Holder 4">
            <a:extLst>
              <a:ext uri="{FF2B5EF4-FFF2-40B4-BE49-F238E27FC236}">
                <a16:creationId xmlns:a16="http://schemas.microsoft.com/office/drawing/2014/main" id="{B106EE3F-A28B-430C-8162-49A10FD07CEB}"/>
              </a:ext>
            </a:extLst>
          </p:cNvPr>
          <p:cNvSpPr>
            <a:spLocks noGrp="1"/>
          </p:cNvSpPr>
          <p:nvPr>
            <p:ph type="ftr" sz="quarter" idx="10"/>
          </p:nvPr>
        </p:nvSpPr>
        <p:spPr/>
        <p:txBody>
          <a:bodyPr/>
          <a:lstStyle>
            <a:lvl1pPr>
              <a:defRPr/>
            </a:lvl1pPr>
          </a:lstStyle>
          <a:p>
            <a:pPr>
              <a:defRPr/>
            </a:pPr>
            <a:endParaRPr/>
          </a:p>
        </p:txBody>
      </p:sp>
      <p:sp>
        <p:nvSpPr>
          <p:cNvPr id="6" name="Holder 5">
            <a:extLst>
              <a:ext uri="{FF2B5EF4-FFF2-40B4-BE49-F238E27FC236}">
                <a16:creationId xmlns:a16="http://schemas.microsoft.com/office/drawing/2014/main" id="{25D09CDD-8213-45B9-AE1C-9B5ADB8A4343}"/>
              </a:ext>
            </a:extLst>
          </p:cNvPr>
          <p:cNvSpPr>
            <a:spLocks noGrp="1"/>
          </p:cNvSpPr>
          <p:nvPr>
            <p:ph type="dt" sz="half" idx="11"/>
          </p:nvPr>
        </p:nvSpPr>
        <p:spPr/>
        <p:txBody>
          <a:bodyPr/>
          <a:lstStyle>
            <a:lvl1pPr>
              <a:defRPr/>
            </a:lvl1pPr>
          </a:lstStyle>
          <a:p>
            <a:pPr>
              <a:defRPr/>
            </a:pPr>
            <a:fld id="{A85AEA62-0E87-47EC-9D85-587EAADE2249}" type="datetimeFigureOut">
              <a:rPr lang="en-US"/>
              <a:pPr>
                <a:defRPr/>
              </a:pPr>
              <a:t>3/28/2023</a:t>
            </a:fld>
            <a:endParaRPr lang="en-US"/>
          </a:p>
        </p:txBody>
      </p:sp>
      <p:sp>
        <p:nvSpPr>
          <p:cNvPr id="7" name="Holder 6">
            <a:extLst>
              <a:ext uri="{FF2B5EF4-FFF2-40B4-BE49-F238E27FC236}">
                <a16:creationId xmlns:a16="http://schemas.microsoft.com/office/drawing/2014/main" id="{C60D0794-CD5D-4AF7-9DA6-912E19147B6F}"/>
              </a:ext>
            </a:extLst>
          </p:cNvPr>
          <p:cNvSpPr>
            <a:spLocks noGrp="1"/>
          </p:cNvSpPr>
          <p:nvPr>
            <p:ph type="sldNum" sz="quarter" idx="12"/>
          </p:nvPr>
        </p:nvSpPr>
        <p:spPr/>
        <p:txBody>
          <a:bodyPr/>
          <a:lstStyle>
            <a:lvl1pPr>
              <a:defRPr/>
            </a:lvl1pPr>
          </a:lstStyle>
          <a:p>
            <a:fld id="{53E8E4AF-E06E-4151-8F21-B40B78EF8F6E}" type="slidenum">
              <a:rPr lang="en-US" altLang="en-US"/>
              <a:pPr/>
              <a:t>‹#›</a:t>
            </a:fld>
            <a:endParaRPr lang="en-US" altLang="en-US"/>
          </a:p>
        </p:txBody>
      </p:sp>
    </p:spTree>
    <p:extLst>
      <p:ext uri="{BB962C8B-B14F-4D97-AF65-F5344CB8AC3E}">
        <p14:creationId xmlns:p14="http://schemas.microsoft.com/office/powerpoint/2010/main" val="2501352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a:lvl1pPr>
          </a:lstStyle>
          <a:p>
            <a:endParaRPr/>
          </a:p>
        </p:txBody>
      </p:sp>
      <p:sp>
        <p:nvSpPr>
          <p:cNvPr id="3" name="Holder 4">
            <a:extLst>
              <a:ext uri="{FF2B5EF4-FFF2-40B4-BE49-F238E27FC236}">
                <a16:creationId xmlns:a16="http://schemas.microsoft.com/office/drawing/2014/main" id="{0CB5EEDB-4F5B-464A-9ED2-E54368AA5748}"/>
              </a:ext>
            </a:extLst>
          </p:cNvPr>
          <p:cNvSpPr>
            <a:spLocks noGrp="1"/>
          </p:cNvSpPr>
          <p:nvPr>
            <p:ph type="ftr" sz="quarter" idx="10"/>
          </p:nvPr>
        </p:nvSpPr>
        <p:spPr/>
        <p:txBody>
          <a:bodyPr/>
          <a:lstStyle>
            <a:lvl1pPr>
              <a:defRPr/>
            </a:lvl1pPr>
          </a:lstStyle>
          <a:p>
            <a:pPr>
              <a:defRPr/>
            </a:pPr>
            <a:endParaRPr/>
          </a:p>
        </p:txBody>
      </p:sp>
      <p:sp>
        <p:nvSpPr>
          <p:cNvPr id="4" name="Holder 5">
            <a:extLst>
              <a:ext uri="{FF2B5EF4-FFF2-40B4-BE49-F238E27FC236}">
                <a16:creationId xmlns:a16="http://schemas.microsoft.com/office/drawing/2014/main" id="{42013BF4-97C2-4FFD-AB54-6AC72F2A9079}"/>
              </a:ext>
            </a:extLst>
          </p:cNvPr>
          <p:cNvSpPr>
            <a:spLocks noGrp="1"/>
          </p:cNvSpPr>
          <p:nvPr>
            <p:ph type="dt" sz="half" idx="11"/>
          </p:nvPr>
        </p:nvSpPr>
        <p:spPr/>
        <p:txBody>
          <a:bodyPr/>
          <a:lstStyle>
            <a:lvl1pPr>
              <a:defRPr/>
            </a:lvl1pPr>
          </a:lstStyle>
          <a:p>
            <a:pPr>
              <a:defRPr/>
            </a:pPr>
            <a:fld id="{5C791057-9EEA-4CDD-AD6A-DA1D513D68ED}" type="datetimeFigureOut">
              <a:rPr lang="en-US"/>
              <a:pPr>
                <a:defRPr/>
              </a:pPr>
              <a:t>3/28/2023</a:t>
            </a:fld>
            <a:endParaRPr lang="en-US"/>
          </a:p>
        </p:txBody>
      </p:sp>
      <p:sp>
        <p:nvSpPr>
          <p:cNvPr id="5" name="Holder 6">
            <a:extLst>
              <a:ext uri="{FF2B5EF4-FFF2-40B4-BE49-F238E27FC236}">
                <a16:creationId xmlns:a16="http://schemas.microsoft.com/office/drawing/2014/main" id="{2EC9D8E9-FEB7-4985-A4AF-E987630BA2A3}"/>
              </a:ext>
            </a:extLst>
          </p:cNvPr>
          <p:cNvSpPr>
            <a:spLocks noGrp="1"/>
          </p:cNvSpPr>
          <p:nvPr>
            <p:ph type="sldNum" sz="quarter" idx="12"/>
          </p:nvPr>
        </p:nvSpPr>
        <p:spPr/>
        <p:txBody>
          <a:bodyPr/>
          <a:lstStyle>
            <a:lvl1pPr>
              <a:defRPr/>
            </a:lvl1pPr>
          </a:lstStyle>
          <a:p>
            <a:fld id="{ECCC87F1-3BAA-496F-B01C-D5E29991AD28}" type="slidenum">
              <a:rPr lang="en-US" altLang="en-US"/>
              <a:pPr/>
              <a:t>‹#›</a:t>
            </a:fld>
            <a:endParaRPr lang="en-US" altLang="en-US"/>
          </a:p>
        </p:txBody>
      </p:sp>
    </p:spTree>
    <p:extLst>
      <p:ext uri="{BB962C8B-B14F-4D97-AF65-F5344CB8AC3E}">
        <p14:creationId xmlns:p14="http://schemas.microsoft.com/office/powerpoint/2010/main" val="1198258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4">
            <a:extLst>
              <a:ext uri="{FF2B5EF4-FFF2-40B4-BE49-F238E27FC236}">
                <a16:creationId xmlns:a16="http://schemas.microsoft.com/office/drawing/2014/main" id="{9C097765-28BC-485A-9EA3-C673E0B6669E}"/>
              </a:ext>
            </a:extLst>
          </p:cNvPr>
          <p:cNvSpPr>
            <a:spLocks noGrp="1"/>
          </p:cNvSpPr>
          <p:nvPr>
            <p:ph type="ftr" sz="quarter" idx="10"/>
          </p:nvPr>
        </p:nvSpPr>
        <p:spPr/>
        <p:txBody>
          <a:bodyPr/>
          <a:lstStyle>
            <a:lvl1pPr>
              <a:defRPr/>
            </a:lvl1pPr>
          </a:lstStyle>
          <a:p>
            <a:pPr>
              <a:defRPr/>
            </a:pPr>
            <a:endParaRPr/>
          </a:p>
        </p:txBody>
      </p:sp>
      <p:sp>
        <p:nvSpPr>
          <p:cNvPr id="3" name="Holder 5">
            <a:extLst>
              <a:ext uri="{FF2B5EF4-FFF2-40B4-BE49-F238E27FC236}">
                <a16:creationId xmlns:a16="http://schemas.microsoft.com/office/drawing/2014/main" id="{762BE01A-B488-4AD1-BB07-75FA9E9DABA5}"/>
              </a:ext>
            </a:extLst>
          </p:cNvPr>
          <p:cNvSpPr>
            <a:spLocks noGrp="1"/>
          </p:cNvSpPr>
          <p:nvPr>
            <p:ph type="dt" sz="half" idx="11"/>
          </p:nvPr>
        </p:nvSpPr>
        <p:spPr/>
        <p:txBody>
          <a:bodyPr/>
          <a:lstStyle>
            <a:lvl1pPr>
              <a:defRPr/>
            </a:lvl1pPr>
          </a:lstStyle>
          <a:p>
            <a:pPr>
              <a:defRPr/>
            </a:pPr>
            <a:fld id="{140D7EB5-2DB4-418D-8353-74C0B0AE82FB}" type="datetimeFigureOut">
              <a:rPr lang="en-US"/>
              <a:pPr>
                <a:defRPr/>
              </a:pPr>
              <a:t>3/28/2023</a:t>
            </a:fld>
            <a:endParaRPr lang="en-US"/>
          </a:p>
        </p:txBody>
      </p:sp>
      <p:sp>
        <p:nvSpPr>
          <p:cNvPr id="4" name="Holder 6">
            <a:extLst>
              <a:ext uri="{FF2B5EF4-FFF2-40B4-BE49-F238E27FC236}">
                <a16:creationId xmlns:a16="http://schemas.microsoft.com/office/drawing/2014/main" id="{08A0011D-04CB-4585-8E65-BE219E5515B5}"/>
              </a:ext>
            </a:extLst>
          </p:cNvPr>
          <p:cNvSpPr>
            <a:spLocks noGrp="1"/>
          </p:cNvSpPr>
          <p:nvPr>
            <p:ph type="sldNum" sz="quarter" idx="12"/>
          </p:nvPr>
        </p:nvSpPr>
        <p:spPr/>
        <p:txBody>
          <a:bodyPr/>
          <a:lstStyle>
            <a:lvl1pPr>
              <a:defRPr/>
            </a:lvl1pPr>
          </a:lstStyle>
          <a:p>
            <a:fld id="{28000385-4E83-4F3A-AEAA-5E5F881CCA31}" type="slidenum">
              <a:rPr lang="en-US" altLang="en-US"/>
              <a:pPr/>
              <a:t>‹#›</a:t>
            </a:fld>
            <a:endParaRPr lang="en-US" altLang="en-US"/>
          </a:p>
        </p:txBody>
      </p:sp>
    </p:spTree>
    <p:extLst>
      <p:ext uri="{BB962C8B-B14F-4D97-AF65-F5344CB8AC3E}">
        <p14:creationId xmlns:p14="http://schemas.microsoft.com/office/powerpoint/2010/main" val="3877885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457200" y="274638"/>
            <a:ext cx="8229600" cy="1096962"/>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0" name="Google Shape;20;p3"/>
          <p:cNvSpPr txBox="1">
            <a:spLocks noGrp="1"/>
          </p:cNvSpPr>
          <p:nvPr>
            <p:ph type="body" idx="1"/>
          </p:nvPr>
        </p:nvSpPr>
        <p:spPr>
          <a:xfrm>
            <a:off x="457200" y="1577975"/>
            <a:ext cx="8229600" cy="4525963"/>
          </a:xfrm>
          <a:prstGeom prst="rect">
            <a:avLst/>
          </a:prstGeom>
          <a:noFill/>
          <a:ln>
            <a:noFill/>
          </a:ln>
        </p:spPr>
        <p:txBody>
          <a:bodyPr spcFirstLastPara="1" wrap="square" lIns="0" tIns="0" rIns="0" bIns="0" anchor="t" anchorCtr="0">
            <a:spAutoFit/>
          </a:bodyPr>
          <a:lstStyle>
            <a:lvl1pPr marL="457200" lvl="0" indent="-431800" algn="l">
              <a:lnSpc>
                <a:spcPct val="100000"/>
              </a:lnSpc>
              <a:spcBef>
                <a:spcPts val="640"/>
              </a:spcBef>
              <a:spcAft>
                <a:spcPts val="0"/>
              </a:spcAft>
              <a:buClr>
                <a:schemeClr val="dk1"/>
              </a:buClr>
              <a:buSzPts val="3200"/>
              <a:buFont typeface="Calibri"/>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108325" y="6378575"/>
            <a:ext cx="292735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dt" idx="10"/>
          </p:nvPr>
        </p:nvSpPr>
        <p:spPr>
          <a:xfrm>
            <a:off x="457200" y="6378575"/>
            <a:ext cx="2103438"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sldNum" idx="12"/>
          </p:nvPr>
        </p:nvSpPr>
        <p:spPr>
          <a:xfrm>
            <a:off x="6583363" y="6378575"/>
            <a:ext cx="2103437"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bk object 16">
            <a:extLst>
              <a:ext uri="{FF2B5EF4-FFF2-40B4-BE49-F238E27FC236}">
                <a16:creationId xmlns:a16="http://schemas.microsoft.com/office/drawing/2014/main" id="{E5887F72-34F2-4A28-B48F-AB865A9C3A1C}"/>
              </a:ext>
            </a:extLst>
          </p:cNvPr>
          <p:cNvSpPr>
            <a:spLocks noChangeArrowheads="1"/>
          </p:cNvSpPr>
          <p:nvPr/>
        </p:nvSpPr>
        <p:spPr bwMode="auto">
          <a:xfrm>
            <a:off x="0" y="0"/>
            <a:ext cx="9144000" cy="6858000"/>
          </a:xfrm>
          <a:prstGeom prst="rect">
            <a:avLst/>
          </a:prstGeom>
          <a:blipFill dpi="0" rotWithShape="1">
            <a:blip r:embed="rId8"/>
            <a:srcRect/>
            <a:stretch>
              <a:fillRect/>
            </a:stretch>
          </a:blipFill>
          <a:ln>
            <a:noFill/>
          </a:ln>
        </p:spPr>
        <p:txBody>
          <a:bodyPr lIns="0" tIns="0" rIns="0" bIns="0"/>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defRPr/>
            </a:pPr>
            <a:endParaRPr lang="en-US" altLang="en-US"/>
          </a:p>
        </p:txBody>
      </p:sp>
      <p:sp>
        <p:nvSpPr>
          <p:cNvPr id="1027" name="Holder 2">
            <a:extLst>
              <a:ext uri="{FF2B5EF4-FFF2-40B4-BE49-F238E27FC236}">
                <a16:creationId xmlns:a16="http://schemas.microsoft.com/office/drawing/2014/main" id="{CCE3FBCA-660A-4C82-88AB-7617CCCD32FB}"/>
              </a:ext>
            </a:extLst>
          </p:cNvPr>
          <p:cNvSpPr>
            <a:spLocks noGrp="1"/>
          </p:cNvSpPr>
          <p:nvPr>
            <p:ph type="title"/>
          </p:nvPr>
        </p:nvSpPr>
        <p:spPr bwMode="auto">
          <a:xfrm>
            <a:off x="457200" y="274638"/>
            <a:ext cx="8229600"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1028" name="Holder 3">
            <a:extLst>
              <a:ext uri="{FF2B5EF4-FFF2-40B4-BE49-F238E27FC236}">
                <a16:creationId xmlns:a16="http://schemas.microsoft.com/office/drawing/2014/main" id="{31EA410A-D897-406C-93E3-7E7211BCED7C}"/>
              </a:ext>
            </a:extLst>
          </p:cNvPr>
          <p:cNvSpPr>
            <a:spLocks noGrp="1"/>
          </p:cNvSpPr>
          <p:nvPr>
            <p:ph type="body" idx="1"/>
          </p:nvPr>
        </p:nvSpPr>
        <p:spPr bwMode="auto">
          <a:xfrm>
            <a:off x="457200" y="157797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4" name="Holder 4">
            <a:extLst>
              <a:ext uri="{FF2B5EF4-FFF2-40B4-BE49-F238E27FC236}">
                <a16:creationId xmlns:a16="http://schemas.microsoft.com/office/drawing/2014/main" id="{95488423-EC2F-4683-94B0-D7A4A80AF94B}"/>
              </a:ext>
            </a:extLst>
          </p:cNvPr>
          <p:cNvSpPr>
            <a:spLocks noGrp="1"/>
          </p:cNvSpPr>
          <p:nvPr>
            <p:ph type="ftr" sz="quarter" idx="5"/>
          </p:nvPr>
        </p:nvSpPr>
        <p:spPr>
          <a:xfrm>
            <a:off x="3108325" y="6378575"/>
            <a:ext cx="2927350" cy="342900"/>
          </a:xfrm>
          <a:prstGeom prst="rect">
            <a:avLst/>
          </a:prstGeom>
        </p:spPr>
        <p:txBody>
          <a:bodyPr wrap="square" lIns="0" tIns="0" rIns="0" bIns="0">
            <a:spAutoFit/>
          </a:bodyPr>
          <a:lstStyle>
            <a:lvl1pPr algn="ctr" eaLnBrk="1" fontAlgn="auto" hangingPunct="1">
              <a:spcBef>
                <a:spcPts val="0"/>
              </a:spcBef>
              <a:spcAft>
                <a:spcPts val="0"/>
              </a:spcAft>
              <a:defRPr>
                <a:solidFill>
                  <a:schemeClr val="tx1">
                    <a:tint val="75000"/>
                  </a:schemeClr>
                </a:solidFill>
                <a:latin typeface="+mn-lt"/>
                <a:cs typeface="+mn-cs"/>
              </a:defRPr>
            </a:lvl1pPr>
          </a:lstStyle>
          <a:p>
            <a:pPr>
              <a:defRPr/>
            </a:pPr>
            <a:endParaRPr/>
          </a:p>
        </p:txBody>
      </p:sp>
      <p:sp>
        <p:nvSpPr>
          <p:cNvPr id="5" name="Holder 5">
            <a:extLst>
              <a:ext uri="{FF2B5EF4-FFF2-40B4-BE49-F238E27FC236}">
                <a16:creationId xmlns:a16="http://schemas.microsoft.com/office/drawing/2014/main" id="{87DFD60E-16DE-4461-84B2-7281CBD418CF}"/>
              </a:ext>
            </a:extLst>
          </p:cNvPr>
          <p:cNvSpPr>
            <a:spLocks noGrp="1"/>
          </p:cNvSpPr>
          <p:nvPr>
            <p:ph type="dt" sz="half" idx="6"/>
          </p:nvPr>
        </p:nvSpPr>
        <p:spPr>
          <a:xfrm>
            <a:off x="457200" y="6378575"/>
            <a:ext cx="2103438" cy="342900"/>
          </a:xfrm>
          <a:prstGeom prst="rect">
            <a:avLst/>
          </a:prstGeom>
        </p:spPr>
        <p:txBody>
          <a:bodyPr wrap="square" lIns="0" tIns="0" rIns="0" bIns="0">
            <a:spAutoFit/>
          </a:bodyPr>
          <a:lstStyle>
            <a:lvl1pPr algn="l" eaLnBrk="1" fontAlgn="auto" hangingPunct="1">
              <a:spcBef>
                <a:spcPts val="0"/>
              </a:spcBef>
              <a:spcAft>
                <a:spcPts val="0"/>
              </a:spcAft>
              <a:defRPr>
                <a:solidFill>
                  <a:schemeClr val="tx1">
                    <a:tint val="75000"/>
                  </a:schemeClr>
                </a:solidFill>
                <a:latin typeface="+mn-lt"/>
                <a:cs typeface="+mn-cs"/>
              </a:defRPr>
            </a:lvl1pPr>
          </a:lstStyle>
          <a:p>
            <a:pPr>
              <a:defRPr/>
            </a:pPr>
            <a:fld id="{14A88B2A-EE40-4517-8632-704BF8652EB3}" type="datetimeFigureOut">
              <a:rPr lang="en-US"/>
              <a:pPr>
                <a:defRPr/>
              </a:pPr>
              <a:t>3/28/2023</a:t>
            </a:fld>
            <a:endParaRPr lang="en-US"/>
          </a:p>
        </p:txBody>
      </p:sp>
      <p:sp>
        <p:nvSpPr>
          <p:cNvPr id="6" name="Holder 6">
            <a:extLst>
              <a:ext uri="{FF2B5EF4-FFF2-40B4-BE49-F238E27FC236}">
                <a16:creationId xmlns:a16="http://schemas.microsoft.com/office/drawing/2014/main" id="{2A93B142-B05D-4880-8353-61203FBC39AB}"/>
              </a:ext>
            </a:extLst>
          </p:cNvPr>
          <p:cNvSpPr>
            <a:spLocks noGrp="1"/>
          </p:cNvSpPr>
          <p:nvPr>
            <p:ph type="sldNum" sz="quarter" idx="7"/>
          </p:nvPr>
        </p:nvSpPr>
        <p:spPr>
          <a:xfrm>
            <a:off x="6583363" y="6378575"/>
            <a:ext cx="2103437" cy="342900"/>
          </a:xfrm>
          <a:prstGeom prst="rect">
            <a:avLst/>
          </a:prstGeom>
        </p:spPr>
        <p:txBody>
          <a:bodyPr vert="horz" wrap="square" lIns="0" tIns="0" rIns="0" bIns="0" numCol="1" anchor="t" anchorCtr="0" compatLnSpc="1">
            <a:prstTxWarp prst="textNoShape">
              <a:avLst/>
            </a:prstTxWarp>
            <a:spAutoFit/>
          </a:bodyPr>
          <a:lstStyle>
            <a:lvl1pPr algn="r" eaLnBrk="1" hangingPunct="1">
              <a:defRPr>
                <a:solidFill>
                  <a:srgbClr val="898989"/>
                </a:solidFill>
              </a:defRPr>
            </a:lvl1pPr>
          </a:lstStyle>
          <a:p>
            <a:fld id="{13375BEB-4138-4DE8-96A9-DB5C65E801A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Calibri" pitchFamily="34" charset="0"/>
        </a:defRPr>
      </a:lvl2pPr>
      <a:lvl3pPr algn="ctr" rtl="0" eaLnBrk="0" fontAlgn="base" hangingPunct="0">
        <a:spcBef>
          <a:spcPct val="0"/>
        </a:spcBef>
        <a:spcAft>
          <a:spcPct val="0"/>
        </a:spcAft>
        <a:defRPr sz="4400">
          <a:solidFill>
            <a:schemeClr val="tx2"/>
          </a:solidFill>
          <a:latin typeface="Calibri" pitchFamily="34" charset="0"/>
        </a:defRPr>
      </a:lvl3pPr>
      <a:lvl4pPr algn="ctr" rtl="0" eaLnBrk="0" fontAlgn="base" hangingPunct="0">
        <a:spcBef>
          <a:spcPct val="0"/>
        </a:spcBef>
        <a:spcAft>
          <a:spcPct val="0"/>
        </a:spcAft>
        <a:defRPr sz="4400">
          <a:solidFill>
            <a:schemeClr val="tx2"/>
          </a:solidFill>
          <a:latin typeface="Calibri" pitchFamily="34" charset="0"/>
        </a:defRPr>
      </a:lvl4pPr>
      <a:lvl5pPr algn="ctr" rtl="0" eaLnBrk="0" fontAlgn="base" hangingPunct="0">
        <a:spcBef>
          <a:spcPct val="0"/>
        </a:spcBef>
        <a:spcAft>
          <a:spcPct val="0"/>
        </a:spcAft>
        <a:defRPr sz="4400">
          <a:solidFill>
            <a:schemeClr val="tx2"/>
          </a:solidFill>
          <a:latin typeface="Calibri" pitchFamily="34" charset="0"/>
        </a:defRPr>
      </a:lvl5pPr>
      <a:lvl6pPr marL="457200" algn="ctr" rtl="0" eaLnBrk="0" fontAlgn="base" hangingPunct="0">
        <a:spcBef>
          <a:spcPct val="0"/>
        </a:spcBef>
        <a:spcAft>
          <a:spcPct val="0"/>
        </a:spcAft>
        <a:defRPr>
          <a:solidFill>
            <a:schemeClr val="tx2"/>
          </a:solidFill>
          <a:latin typeface="Calibri" pitchFamily="34" charset="0"/>
        </a:defRPr>
      </a:lvl6pPr>
      <a:lvl7pPr marL="914400" algn="ctr" rtl="0" eaLnBrk="0" fontAlgn="base" hangingPunct="0">
        <a:spcBef>
          <a:spcPct val="0"/>
        </a:spcBef>
        <a:spcAft>
          <a:spcPct val="0"/>
        </a:spcAft>
        <a:defRPr>
          <a:solidFill>
            <a:schemeClr val="tx2"/>
          </a:solidFill>
          <a:latin typeface="Calibri" pitchFamily="34" charset="0"/>
        </a:defRPr>
      </a:lvl7pPr>
      <a:lvl8pPr marL="1371600" algn="ctr" rtl="0" eaLnBrk="0" fontAlgn="base" hangingPunct="0">
        <a:spcBef>
          <a:spcPct val="0"/>
        </a:spcBef>
        <a:spcAft>
          <a:spcPct val="0"/>
        </a:spcAft>
        <a:defRPr>
          <a:solidFill>
            <a:schemeClr val="tx2"/>
          </a:solidFill>
          <a:latin typeface="Calibri" pitchFamily="34" charset="0"/>
        </a:defRPr>
      </a:lvl8pPr>
      <a:lvl9pPr marL="1828800" algn="ctr" rtl="0" eaLnBrk="0" fontAlgn="base" hangingPunct="0">
        <a:spcBef>
          <a:spcPct val="0"/>
        </a:spcBef>
        <a:spcAft>
          <a:spcPct val="0"/>
        </a:spcAft>
        <a:defRPr>
          <a:solidFill>
            <a:schemeClr val="tx2"/>
          </a:solidFill>
          <a:latin typeface="Calibri"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457200" algn="l" rtl="0" eaLnBrk="0" fontAlgn="base" hangingPunct="0">
        <a:spcBef>
          <a:spcPct val="20000"/>
        </a:spcBef>
        <a:spcAft>
          <a:spcPct val="0"/>
        </a:spcAft>
        <a:buChar char="–"/>
        <a:defRPr sz="2800">
          <a:solidFill>
            <a:schemeClr val="tx1"/>
          </a:solidFill>
          <a:latin typeface="+mn-lt"/>
          <a:ea typeface="+mn-ea"/>
          <a:cs typeface="+mn-cs"/>
        </a:defRPr>
      </a:lvl2pPr>
      <a:lvl3pPr marL="914400" algn="l" rtl="0" eaLnBrk="0" fontAlgn="base" hangingPunct="0">
        <a:spcBef>
          <a:spcPct val="20000"/>
        </a:spcBef>
        <a:spcAft>
          <a:spcPct val="0"/>
        </a:spcAft>
        <a:buChar char="•"/>
        <a:defRPr sz="2400">
          <a:solidFill>
            <a:schemeClr val="tx1"/>
          </a:solidFill>
          <a:latin typeface="+mn-lt"/>
          <a:ea typeface="+mn-ea"/>
          <a:cs typeface="+mn-cs"/>
        </a:defRPr>
      </a:lvl3pPr>
      <a:lvl4pPr marL="1371600" algn="l" rtl="0" eaLnBrk="0" fontAlgn="base" hangingPunct="0">
        <a:spcBef>
          <a:spcPct val="20000"/>
        </a:spcBef>
        <a:spcAft>
          <a:spcPct val="0"/>
        </a:spcAft>
        <a:buChar char="–"/>
        <a:defRPr sz="2000">
          <a:solidFill>
            <a:schemeClr val="tx1"/>
          </a:solidFill>
          <a:latin typeface="+mn-lt"/>
          <a:ea typeface="+mn-ea"/>
          <a:cs typeface="+mn-cs"/>
        </a:defRPr>
      </a:lvl4pPr>
      <a:lvl5pPr marL="1828800" algn="l" rtl="0" eaLnBrk="0" fontAlgn="base" hangingPunct="0">
        <a:spcBef>
          <a:spcPct val="20000"/>
        </a:spcBef>
        <a:spcAft>
          <a:spcPct val="0"/>
        </a:spcAft>
        <a:buChar char="»"/>
        <a:defRPr sz="2000">
          <a:solidFill>
            <a:schemeClr val="tx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a:extLst>
              <a:ext uri="{FF2B5EF4-FFF2-40B4-BE49-F238E27FC236}">
                <a16:creationId xmlns:a16="http://schemas.microsoft.com/office/drawing/2014/main" id="{0E9C5A23-0B3C-430A-A3F1-EBDA6E6B2465}"/>
              </a:ext>
            </a:extLst>
          </p:cNvPr>
          <p:cNvSpPr>
            <a:spLocks noGrp="1"/>
          </p:cNvSpPr>
          <p:nvPr>
            <p:ph type="ctrTitle"/>
          </p:nvPr>
        </p:nvSpPr>
        <p:spPr>
          <a:xfrm>
            <a:off x="706438" y="3886200"/>
            <a:ext cx="7772400" cy="1384995"/>
          </a:xfrm>
        </p:spPr>
        <p:txBody>
          <a:bodyPr/>
          <a:lstStyle/>
          <a:p>
            <a:r>
              <a:rPr lang="en-US" altLang="en-US" sz="180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Under the Guidance of</a:t>
            </a:r>
            <a:br>
              <a:rPr lang="en-US" altLang="en-US" sz="1800" dirty="0">
                <a:solidFill>
                  <a:srgbClr val="000000"/>
                </a:solidFill>
                <a:latin typeface="Times New Roman" panose="02020603050405020304" pitchFamily="18" charset="0"/>
                <a:cs typeface="Times New Roman" panose="02020603050405020304" pitchFamily="18" charset="0"/>
                <a:sym typeface="Calibri" panose="020F0502020204030204" pitchFamily="34" charset="0"/>
              </a:rPr>
            </a:br>
            <a:r>
              <a:rPr lang="en-US" altLang="en-US" sz="1800" b="1" dirty="0" err="1">
                <a:solidFill>
                  <a:srgbClr val="000000"/>
                </a:solidFill>
                <a:latin typeface="Times New Roman" panose="02020603050405020304" pitchFamily="18" charset="0"/>
                <a:cs typeface="Times New Roman" panose="02020603050405020304" pitchFamily="18" charset="0"/>
                <a:sym typeface="Calibri" panose="020F0502020204030204" pitchFamily="34" charset="0"/>
              </a:rPr>
              <a:t>Mrs</a:t>
            </a:r>
            <a:r>
              <a:rPr lang="en-US" altLang="en-US" sz="1800" b="1" dirty="0">
                <a:solidFill>
                  <a:srgbClr val="000000"/>
                </a:solidFill>
                <a:latin typeface="Times New Roman" panose="02020603050405020304" pitchFamily="18" charset="0"/>
                <a:cs typeface="Times New Roman" panose="02020603050405020304" pitchFamily="18" charset="0"/>
                <a:sym typeface="Calibri" panose="020F0502020204030204" pitchFamily="34" charset="0"/>
              </a:rPr>
              <a:t> VIJAYALAKSHMI (</a:t>
            </a:r>
            <a:r>
              <a:rPr lang="en-US" altLang="en-US" sz="1800" b="1" dirty="0" err="1">
                <a:solidFill>
                  <a:srgbClr val="000000"/>
                </a:solidFill>
                <a:latin typeface="Times New Roman" panose="02020603050405020304" pitchFamily="18" charset="0"/>
                <a:cs typeface="Times New Roman" panose="02020603050405020304" pitchFamily="18" charset="0"/>
                <a:sym typeface="Calibri" panose="020F0502020204030204" pitchFamily="34" charset="0"/>
              </a:rPr>
              <a:t>phd</a:t>
            </a:r>
            <a:r>
              <a:rPr lang="en-US" altLang="en-US" sz="1800" b="1" dirty="0">
                <a:solidFill>
                  <a:srgbClr val="000000"/>
                </a:solidFill>
                <a:latin typeface="Times New Roman" panose="02020603050405020304" pitchFamily="18" charset="0"/>
                <a:cs typeface="Times New Roman" panose="02020603050405020304" pitchFamily="18" charset="0"/>
                <a:sym typeface="Calibri" panose="020F0502020204030204" pitchFamily="34" charset="0"/>
              </a:rPr>
              <a:t>)</a:t>
            </a:r>
            <a:br>
              <a:rPr lang="en-US" altLang="en-US" sz="180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br>
            <a:r>
              <a:rPr lang="en-US" altLang="en-US" sz="1800" dirty="0">
                <a:solidFill>
                  <a:srgbClr val="000000"/>
                </a:solidFill>
                <a:latin typeface="Times New Roman" panose="02020603050405020304" pitchFamily="18" charset="0"/>
                <a:cs typeface="Times New Roman" panose="02020603050405020304" pitchFamily="18" charset="0"/>
                <a:sym typeface="Calibri" panose="020F0502020204030204" pitchFamily="34" charset="0"/>
              </a:rPr>
              <a:t>Department of Computer Science and Engineering </a:t>
            </a:r>
            <a:br>
              <a:rPr lang="en-US" altLang="en-US" sz="1800" i="1" dirty="0">
                <a:solidFill>
                  <a:srgbClr val="000000"/>
                </a:solidFill>
                <a:latin typeface="Times New Roman" panose="02020603050405020304" pitchFamily="18" charset="0"/>
                <a:cs typeface="Times New Roman" panose="02020603050405020304" pitchFamily="18" charset="0"/>
                <a:sym typeface="Calibri" panose="020F0502020204030204" pitchFamily="34" charset="0"/>
              </a:rPr>
            </a:br>
            <a:r>
              <a:rPr lang="en-US" altLang="en-US" sz="1800" dirty="0">
                <a:solidFill>
                  <a:srgbClr val="000000"/>
                </a:solidFill>
                <a:latin typeface="Times New Roman" panose="02020603050405020304" pitchFamily="18" charset="0"/>
                <a:cs typeface="Times New Roman" panose="02020603050405020304" pitchFamily="18" charset="0"/>
                <a:sym typeface="Calibri" panose="020F0502020204030204" pitchFamily="34" charset="0"/>
              </a:rPr>
              <a:t>Sri Sai Ram Institute of Technology, </a:t>
            </a:r>
            <a:br>
              <a:rPr lang="en-US" altLang="en-US" sz="1800" dirty="0">
                <a:solidFill>
                  <a:srgbClr val="000000"/>
                </a:solidFill>
                <a:latin typeface="Times New Roman" panose="02020603050405020304" pitchFamily="18" charset="0"/>
                <a:cs typeface="Times New Roman" panose="02020603050405020304" pitchFamily="18" charset="0"/>
                <a:sym typeface="Calibri" panose="020F0502020204030204" pitchFamily="34" charset="0"/>
              </a:rPr>
            </a:br>
            <a:r>
              <a:rPr lang="en-US" altLang="en-US" sz="1800" dirty="0">
                <a:solidFill>
                  <a:srgbClr val="000000"/>
                </a:solidFill>
                <a:latin typeface="Times New Roman" panose="02020603050405020304" pitchFamily="18" charset="0"/>
                <a:cs typeface="Times New Roman" panose="02020603050405020304" pitchFamily="18" charset="0"/>
                <a:sym typeface="Calibri" panose="020F0502020204030204" pitchFamily="34" charset="0"/>
              </a:rPr>
              <a:t>Chennai, Tamil Nadu, India</a:t>
            </a:r>
            <a:endParaRPr lang="en-US" altLang="en-US" sz="1800" i="1" dirty="0">
              <a:solidFill>
                <a:srgbClr val="000000"/>
              </a:solidFill>
              <a:latin typeface="Times New Roman" panose="02020603050405020304" pitchFamily="18" charset="0"/>
              <a:cs typeface="Times New Roman" panose="02020603050405020304" pitchFamily="18" charset="0"/>
              <a:sym typeface="Calibri" panose="020F0502020204030204" pitchFamily="34" charset="0"/>
            </a:endParaRPr>
          </a:p>
        </p:txBody>
      </p:sp>
      <p:sp>
        <p:nvSpPr>
          <p:cNvPr id="2053" name="TextBox 2">
            <a:extLst>
              <a:ext uri="{FF2B5EF4-FFF2-40B4-BE49-F238E27FC236}">
                <a16:creationId xmlns:a16="http://schemas.microsoft.com/office/drawing/2014/main" id="{4E94D7AE-5CC4-408E-9D99-459ADD72C436}"/>
              </a:ext>
            </a:extLst>
          </p:cNvPr>
          <p:cNvSpPr txBox="1">
            <a:spLocks noChangeArrowheads="1"/>
          </p:cNvSpPr>
          <p:nvPr/>
        </p:nvSpPr>
        <p:spPr bwMode="auto">
          <a:xfrm>
            <a:off x="58738" y="654050"/>
            <a:ext cx="906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2800" b="1" dirty="0">
                <a:latin typeface="Baskerville Old Face" panose="02020602080505020303" pitchFamily="18" charset="0"/>
              </a:rPr>
              <a:t>Secure Authentication through Encodable Distorted Images: A Graphical Scheme with Image Distortion and Rotation</a:t>
            </a:r>
            <a:r>
              <a:rPr lang="en-US" sz="2800" dirty="0"/>
              <a:t>"</a:t>
            </a:r>
            <a:endParaRPr lang="en-US" altLang="en-US" sz="2800" b="1" dirty="0">
              <a:latin typeface="Times New Roman" panose="02020603050405020304" pitchFamily="18" charset="0"/>
              <a:cs typeface="Times New Roman" panose="02020603050405020304" pitchFamily="18" charset="0"/>
            </a:endParaRPr>
          </a:p>
        </p:txBody>
      </p:sp>
      <p:sp>
        <p:nvSpPr>
          <p:cNvPr id="8" name="TextBox 1">
            <a:extLst>
              <a:ext uri="{FF2B5EF4-FFF2-40B4-BE49-F238E27FC236}">
                <a16:creationId xmlns:a16="http://schemas.microsoft.com/office/drawing/2014/main" id="{2E02A4DD-9E16-415B-81F2-FEF24A1CB03C}"/>
              </a:ext>
            </a:extLst>
          </p:cNvPr>
          <p:cNvSpPr txBox="1">
            <a:spLocks noChangeArrowheads="1"/>
          </p:cNvSpPr>
          <p:nvPr/>
        </p:nvSpPr>
        <p:spPr bwMode="auto">
          <a:xfrm>
            <a:off x="2192338" y="2133600"/>
            <a:ext cx="4800600" cy="152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lnSpc>
                <a:spcPct val="150000"/>
              </a:lnSpc>
              <a:buClr>
                <a:srgbClr val="FFFFFF"/>
              </a:buClr>
              <a:buSzPts val="1800"/>
            </a:pPr>
            <a:r>
              <a:rPr lang="en-US" altLang="en-US" sz="16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By</a:t>
            </a:r>
          </a:p>
          <a:p>
            <a:pPr eaLnBrk="1" hangingPunct="1">
              <a:lnSpc>
                <a:spcPct val="150000"/>
              </a:lnSpc>
              <a:buClr>
                <a:srgbClr val="FFFFFF"/>
              </a:buClr>
              <a:buSzPts val="1800"/>
            </a:pPr>
            <a:r>
              <a:rPr lang="en-US" altLang="en-US" sz="16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MOHAMMED DANISH 	     412417104044               </a:t>
            </a:r>
          </a:p>
          <a:p>
            <a:pPr algn="just" eaLnBrk="1" hangingPunct="1">
              <a:lnSpc>
                <a:spcPct val="150000"/>
              </a:lnSpc>
              <a:buClr>
                <a:srgbClr val="FFFFFF"/>
              </a:buClr>
              <a:buSzPts val="1800"/>
              <a:buFont typeface="Calibri" panose="020F0502020204030204" pitchFamily="34" charset="0"/>
              <a:buNone/>
            </a:pPr>
            <a:r>
              <a:rPr lang="en-US" altLang="en-US" sz="1600" dirty="0">
                <a:latin typeface="Times New Roman" panose="02020603050405020304" pitchFamily="18" charset="0"/>
                <a:ea typeface="Arial" panose="020B0604020202020204" pitchFamily="34" charset="0"/>
                <a:cs typeface="Times New Roman" panose="02020603050405020304" pitchFamily="18" charset="0"/>
                <a:sym typeface="Calibri" panose="020F0502020204030204" pitchFamily="34" charset="0"/>
              </a:rPr>
              <a:t>JAGADISH TIDKE                           412419104039</a:t>
            </a:r>
          </a:p>
          <a:p>
            <a:pPr eaLnBrk="1" hangingPunct="1">
              <a:lnSpc>
                <a:spcPct val="150000"/>
              </a:lnSpc>
              <a:buClr>
                <a:srgbClr val="FFFFFF"/>
              </a:buClr>
              <a:buSzPts val="1800"/>
              <a:buFont typeface="Calibri" panose="020F0502020204030204" pitchFamily="34" charset="0"/>
              <a:buNone/>
            </a:pPr>
            <a:r>
              <a:rPr lang="en-US" altLang="en-US" sz="16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SRI RAM A                                        412419104125</a:t>
            </a:r>
            <a:endParaRPr lang="en-US" altLang="en-US" sz="1600" dirty="0">
              <a:latin typeface="Times New Roman" panose="02020603050405020304" pitchFamily="18" charset="0"/>
              <a:ea typeface="Arial" panose="020B0604020202020204" pitchFamily="34" charset="0"/>
              <a:cs typeface="Times New Roman" panose="02020603050405020304" pitchFamily="18" charset="0"/>
              <a:sym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72843831"/>
              </p:ext>
            </p:extLst>
          </p:nvPr>
        </p:nvGraphicFramePr>
        <p:xfrm>
          <a:off x="395536" y="908051"/>
          <a:ext cx="8352928" cy="5689305"/>
        </p:xfrm>
        <a:graphic>
          <a:graphicData uri="http://schemas.openxmlformats.org/drawingml/2006/table">
            <a:tbl>
              <a:tblPr firstRow="1" bandRow="1">
                <a:tableStyleId>{00A15C55-8517-42AA-B614-E9B94910E393}</a:tableStyleId>
              </a:tblPr>
              <a:tblGrid>
                <a:gridCol w="648072">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547888">
                  <a:extLst>
                    <a:ext uri="{9D8B030D-6E8A-4147-A177-3AD203B41FA5}">
                      <a16:colId xmlns:a16="http://schemas.microsoft.com/office/drawing/2014/main" val="20002"/>
                    </a:ext>
                  </a:extLst>
                </a:gridCol>
                <a:gridCol w="1404144">
                  <a:extLst>
                    <a:ext uri="{9D8B030D-6E8A-4147-A177-3AD203B41FA5}">
                      <a16:colId xmlns:a16="http://schemas.microsoft.com/office/drawing/2014/main" val="20003"/>
                    </a:ext>
                  </a:extLst>
                </a:gridCol>
                <a:gridCol w="1404144">
                  <a:extLst>
                    <a:ext uri="{9D8B030D-6E8A-4147-A177-3AD203B41FA5}">
                      <a16:colId xmlns:a16="http://schemas.microsoft.com/office/drawing/2014/main" val="20004"/>
                    </a:ext>
                  </a:extLst>
                </a:gridCol>
                <a:gridCol w="1332456">
                  <a:extLst>
                    <a:ext uri="{9D8B030D-6E8A-4147-A177-3AD203B41FA5}">
                      <a16:colId xmlns:a16="http://schemas.microsoft.com/office/drawing/2014/main" val="20005"/>
                    </a:ext>
                  </a:extLst>
                </a:gridCol>
              </a:tblGrid>
              <a:tr h="954107">
                <a:tc>
                  <a:txBody>
                    <a:bodyPr/>
                    <a:lstStyle/>
                    <a:p>
                      <a:pPr algn="ctr"/>
                      <a:r>
                        <a:rPr lang="en-US" sz="1600" dirty="0">
                          <a:latin typeface="Times New Roman" pitchFamily="18" charset="0"/>
                          <a:cs typeface="Times New Roman" pitchFamily="18" charset="0"/>
                        </a:rPr>
                        <a:t>S no</a:t>
                      </a:r>
                      <a:endParaRPr lang="en-IN" sz="1600" dirty="0">
                        <a:latin typeface="Times New Roman" pitchFamily="18" charset="0"/>
                        <a:cs typeface="Times New Roman" pitchFamily="18" charset="0"/>
                      </a:endParaRPr>
                    </a:p>
                  </a:txBody>
                  <a:tcPr anchor="ctr"/>
                </a:tc>
                <a:tc>
                  <a:txBody>
                    <a:bodyPr/>
                    <a:lstStyle/>
                    <a:p>
                      <a:pPr algn="ctr"/>
                      <a:r>
                        <a:rPr lang="en-US" sz="1600" dirty="0">
                          <a:latin typeface="Times New Roman" pitchFamily="18" charset="0"/>
                          <a:cs typeface="Times New Roman" pitchFamily="18" charset="0"/>
                        </a:rPr>
                        <a:t>Title</a:t>
                      </a:r>
                      <a:endParaRPr lang="en-IN" sz="1600" dirty="0">
                        <a:latin typeface="Times New Roman" pitchFamily="18" charset="0"/>
                        <a:cs typeface="Times New Roman" pitchFamily="18" charset="0"/>
                      </a:endParaRPr>
                    </a:p>
                  </a:txBody>
                  <a:tcPr anchor="ctr"/>
                </a:tc>
                <a:tc>
                  <a:txBody>
                    <a:bodyPr/>
                    <a:lstStyle/>
                    <a:p>
                      <a:pPr algn="ctr"/>
                      <a:r>
                        <a:rPr lang="en-US" sz="1600" dirty="0">
                          <a:latin typeface="Times New Roman" pitchFamily="18" charset="0"/>
                          <a:cs typeface="Times New Roman" pitchFamily="18" charset="0"/>
                        </a:rPr>
                        <a:t>Name Of</a:t>
                      </a:r>
                      <a:r>
                        <a:rPr lang="en-US" sz="1600" baseline="0" dirty="0">
                          <a:latin typeface="Times New Roman" pitchFamily="18" charset="0"/>
                          <a:cs typeface="Times New Roman" pitchFamily="18" charset="0"/>
                        </a:rPr>
                        <a:t> </a:t>
                      </a:r>
                      <a:r>
                        <a:rPr lang="en-US" sz="1600" dirty="0">
                          <a:latin typeface="Times New Roman" pitchFamily="18" charset="0"/>
                          <a:cs typeface="Times New Roman" pitchFamily="18" charset="0"/>
                        </a:rPr>
                        <a:t>The Author</a:t>
                      </a:r>
                      <a:endParaRPr lang="en-IN" sz="1600" dirty="0">
                        <a:latin typeface="Times New Roman" pitchFamily="18" charset="0"/>
                        <a:cs typeface="Times New Roman" pitchFamily="18" charset="0"/>
                      </a:endParaRPr>
                    </a:p>
                  </a:txBody>
                  <a:tcPr anchor="ctr"/>
                </a:tc>
                <a:tc>
                  <a:txBody>
                    <a:bodyPr/>
                    <a:lstStyle/>
                    <a:p>
                      <a:pPr algn="ctr"/>
                      <a:r>
                        <a:rPr lang="en-US" sz="1600" dirty="0">
                          <a:latin typeface="Times New Roman" pitchFamily="18" charset="0"/>
                          <a:cs typeface="Times New Roman" pitchFamily="18" charset="0"/>
                        </a:rPr>
                        <a:t>Name</a:t>
                      </a:r>
                      <a:r>
                        <a:rPr lang="en-US" sz="1600" baseline="0" dirty="0">
                          <a:latin typeface="Times New Roman" pitchFamily="18" charset="0"/>
                          <a:cs typeface="Times New Roman" pitchFamily="18" charset="0"/>
                        </a:rPr>
                        <a:t> Of the Journal and year</a:t>
                      </a:r>
                      <a:endParaRPr lang="en-IN" sz="1600" dirty="0">
                        <a:latin typeface="Times New Roman" pitchFamily="18" charset="0"/>
                        <a:cs typeface="Times New Roman" pitchFamily="18" charset="0"/>
                      </a:endParaRPr>
                    </a:p>
                  </a:txBody>
                  <a:tcPr anchor="ctr"/>
                </a:tc>
                <a:tc>
                  <a:txBody>
                    <a:bodyPr/>
                    <a:lstStyle/>
                    <a:p>
                      <a:pPr algn="ctr"/>
                      <a:r>
                        <a:rPr lang="en-US" sz="1600" dirty="0">
                          <a:latin typeface="Times New Roman" pitchFamily="18" charset="0"/>
                          <a:cs typeface="Times New Roman" pitchFamily="18" charset="0"/>
                        </a:rPr>
                        <a:t>Work/</a:t>
                      </a:r>
                    </a:p>
                    <a:p>
                      <a:pPr algn="ctr"/>
                      <a:r>
                        <a:rPr lang="en-US" sz="1600" dirty="0">
                          <a:latin typeface="Times New Roman" pitchFamily="18" charset="0"/>
                          <a:cs typeface="Times New Roman" pitchFamily="18" charset="0"/>
                        </a:rPr>
                        <a:t>Algorithm carried</a:t>
                      </a:r>
                      <a:r>
                        <a:rPr lang="en-US" sz="1600" baseline="0" dirty="0">
                          <a:latin typeface="Times New Roman" pitchFamily="18" charset="0"/>
                          <a:cs typeface="Times New Roman" pitchFamily="18" charset="0"/>
                        </a:rPr>
                        <a:t> Out</a:t>
                      </a:r>
                      <a:endParaRPr lang="en-IN" sz="1600" dirty="0">
                        <a:latin typeface="Times New Roman" pitchFamily="18" charset="0"/>
                        <a:cs typeface="Times New Roman" pitchFamily="18" charset="0"/>
                      </a:endParaRPr>
                    </a:p>
                  </a:txBody>
                  <a:tcPr anchor="ctr"/>
                </a:tc>
                <a:tc>
                  <a:txBody>
                    <a:bodyPr/>
                    <a:lstStyle/>
                    <a:p>
                      <a:pPr algn="ctr"/>
                      <a:r>
                        <a:rPr lang="en-US" sz="1600" dirty="0">
                          <a:latin typeface="Times New Roman" pitchFamily="18" charset="0"/>
                          <a:cs typeface="Times New Roman" pitchFamily="18" charset="0"/>
                        </a:rPr>
                        <a:t>Drawbacks</a:t>
                      </a:r>
                      <a:endParaRPr lang="en-IN" sz="1600" dirty="0">
                        <a:latin typeface="Times New Roman" pitchFamily="18" charset="0"/>
                        <a:cs typeface="Times New Roman" pitchFamily="18" charset="0"/>
                      </a:endParaRPr>
                    </a:p>
                  </a:txBody>
                  <a:tcPr anchor="ctr"/>
                </a:tc>
                <a:extLst>
                  <a:ext uri="{0D108BD9-81ED-4DB2-BD59-A6C34878D82A}">
                    <a16:rowId xmlns:a16="http://schemas.microsoft.com/office/drawing/2014/main" val="10000"/>
                  </a:ext>
                </a:extLst>
              </a:tr>
              <a:tr h="2367599">
                <a:tc>
                  <a:txBody>
                    <a:bodyPr/>
                    <a:lstStyle/>
                    <a:p>
                      <a:pPr algn="ctr"/>
                      <a:r>
                        <a:rPr lang="en-US" sz="1600" dirty="0">
                          <a:latin typeface="Times New Roman" pitchFamily="18" charset="0"/>
                          <a:cs typeface="Times New Roman" pitchFamily="18" charset="0"/>
                        </a:rPr>
                        <a:t>1</a:t>
                      </a:r>
                    </a:p>
                  </a:txBody>
                  <a:tcPr/>
                </a:tc>
                <a:tc>
                  <a:txBody>
                    <a:bodyPr/>
                    <a:lstStyle/>
                    <a:p>
                      <a:pPr algn="just"/>
                      <a:r>
                        <a:rPr lang="en-IN" sz="1600" b="0" i="0" u="none" strike="noStrike" kern="1200" baseline="0" dirty="0">
                          <a:solidFill>
                            <a:schemeClr val="dk1"/>
                          </a:solidFill>
                          <a:latin typeface="Times New Roman" pitchFamily="18" charset="0"/>
                          <a:ea typeface="+mn-ea"/>
                          <a:cs typeface="Times New Roman" pitchFamily="18" charset="0"/>
                        </a:rPr>
                        <a:t>Automated Diagnosis of Glaucoma Using Empirical Wavelet Transform and </a:t>
                      </a:r>
                      <a:r>
                        <a:rPr lang="en-IN" sz="1600" b="0" i="0" u="none" strike="noStrike" kern="1200" baseline="0" dirty="0" err="1">
                          <a:solidFill>
                            <a:schemeClr val="dk1"/>
                          </a:solidFill>
                          <a:latin typeface="Times New Roman" pitchFamily="18" charset="0"/>
                          <a:ea typeface="+mn-ea"/>
                          <a:cs typeface="Times New Roman" pitchFamily="18" charset="0"/>
                        </a:rPr>
                        <a:t>Correntropy</a:t>
                      </a:r>
                      <a:r>
                        <a:rPr lang="en-IN" sz="1600" b="0" i="0" u="none" strike="noStrike" kern="1200" baseline="0" dirty="0">
                          <a:solidFill>
                            <a:schemeClr val="dk1"/>
                          </a:solidFill>
                          <a:latin typeface="Times New Roman" pitchFamily="18" charset="0"/>
                          <a:ea typeface="+mn-ea"/>
                          <a:cs typeface="Times New Roman" pitchFamily="18" charset="0"/>
                        </a:rPr>
                        <a:t> Features</a:t>
                      </a:r>
                    </a:p>
                    <a:p>
                      <a:pPr algn="just"/>
                      <a:r>
                        <a:rPr lang="en-IN" sz="1600" b="0" i="0" u="none" strike="noStrike" kern="1200" baseline="0" dirty="0">
                          <a:solidFill>
                            <a:schemeClr val="dk1"/>
                          </a:solidFill>
                          <a:latin typeface="Times New Roman" pitchFamily="18" charset="0"/>
                          <a:ea typeface="+mn-ea"/>
                          <a:cs typeface="Times New Roman" pitchFamily="18" charset="0"/>
                        </a:rPr>
                        <a:t>Extracted from Fundus Images</a:t>
                      </a:r>
                      <a:endParaRPr lang="en-US" sz="1600" dirty="0">
                        <a:latin typeface="Times New Roman" pitchFamily="18" charset="0"/>
                        <a:cs typeface="Times New Roman" pitchFamily="18" charset="0"/>
                      </a:endParaRPr>
                    </a:p>
                    <a:p>
                      <a:pPr algn="just"/>
                      <a:endParaRPr lang="en-IN" sz="1600" dirty="0">
                        <a:latin typeface="Times New Roman" pitchFamily="18" charset="0"/>
                        <a:cs typeface="Times New Roman" pitchFamily="18" charset="0"/>
                      </a:endParaRPr>
                    </a:p>
                  </a:txBody>
                  <a:tcPr/>
                </a:tc>
                <a:tc>
                  <a:txBody>
                    <a:bodyPr/>
                    <a:lstStyle/>
                    <a:p>
                      <a:pPr algn="just"/>
                      <a:r>
                        <a:rPr lang="en-IN" sz="1600" b="0" i="0" u="none" strike="noStrike" kern="1200" baseline="0" dirty="0" err="1">
                          <a:solidFill>
                            <a:schemeClr val="dk1"/>
                          </a:solidFill>
                          <a:latin typeface="Times New Roman" pitchFamily="18" charset="0"/>
                          <a:ea typeface="+mn-ea"/>
                          <a:cs typeface="Times New Roman" pitchFamily="18" charset="0"/>
                        </a:rPr>
                        <a:t>Shishir</a:t>
                      </a:r>
                      <a:r>
                        <a:rPr lang="en-IN" sz="1600" b="0" i="0" u="none" strike="noStrike" kern="1200" baseline="0" dirty="0">
                          <a:solidFill>
                            <a:schemeClr val="dk1"/>
                          </a:solidFill>
                          <a:latin typeface="Times New Roman" pitchFamily="18" charset="0"/>
                          <a:ea typeface="+mn-ea"/>
                          <a:cs typeface="Times New Roman" pitchFamily="18" charset="0"/>
                        </a:rPr>
                        <a:t> </a:t>
                      </a:r>
                      <a:r>
                        <a:rPr lang="en-IN" sz="1600" b="0" i="0" u="none" strike="noStrike" kern="1200" baseline="0" dirty="0" err="1">
                          <a:solidFill>
                            <a:schemeClr val="dk1"/>
                          </a:solidFill>
                          <a:latin typeface="Times New Roman" pitchFamily="18" charset="0"/>
                          <a:ea typeface="+mn-ea"/>
                          <a:cs typeface="Times New Roman" pitchFamily="18" charset="0"/>
                        </a:rPr>
                        <a:t>Maheshwari</a:t>
                      </a:r>
                      <a:r>
                        <a:rPr lang="en-IN" sz="1600" b="0" i="0" u="none" strike="noStrike" kern="1200" baseline="0" dirty="0">
                          <a:solidFill>
                            <a:schemeClr val="dk1"/>
                          </a:solidFill>
                          <a:latin typeface="Times New Roman" pitchFamily="18" charset="0"/>
                          <a:ea typeface="+mn-ea"/>
                          <a:cs typeface="Times New Roman" pitchFamily="18" charset="0"/>
                        </a:rPr>
                        <a:t>, Ram </a:t>
                      </a:r>
                      <a:r>
                        <a:rPr lang="en-IN" sz="1600" b="0" i="0" u="none" strike="noStrike" kern="1200" baseline="0" dirty="0" err="1">
                          <a:solidFill>
                            <a:schemeClr val="dk1"/>
                          </a:solidFill>
                          <a:latin typeface="Times New Roman" pitchFamily="18" charset="0"/>
                          <a:ea typeface="+mn-ea"/>
                          <a:cs typeface="Times New Roman" pitchFamily="18" charset="0"/>
                        </a:rPr>
                        <a:t>Bilas</a:t>
                      </a:r>
                      <a:r>
                        <a:rPr lang="en-IN" sz="1600" b="0" i="0" u="none" strike="noStrike" kern="1200" baseline="0" dirty="0">
                          <a:solidFill>
                            <a:schemeClr val="dk1"/>
                          </a:solidFill>
                          <a:latin typeface="Times New Roman" pitchFamily="18" charset="0"/>
                          <a:ea typeface="+mn-ea"/>
                          <a:cs typeface="Times New Roman" pitchFamily="18" charset="0"/>
                        </a:rPr>
                        <a:t> </a:t>
                      </a:r>
                      <a:r>
                        <a:rPr lang="en-IN" sz="1600" b="0" i="0" u="none" strike="noStrike" kern="1200" baseline="0" dirty="0" err="1">
                          <a:solidFill>
                            <a:schemeClr val="dk1"/>
                          </a:solidFill>
                          <a:latin typeface="Times New Roman" pitchFamily="18" charset="0"/>
                          <a:ea typeface="+mn-ea"/>
                          <a:cs typeface="Times New Roman" pitchFamily="18" charset="0"/>
                        </a:rPr>
                        <a:t>Pachori</a:t>
                      </a:r>
                      <a:r>
                        <a:rPr lang="en-IN" sz="1600" b="0" i="0" u="none" strike="noStrike" kern="1200" baseline="0" dirty="0">
                          <a:solidFill>
                            <a:schemeClr val="dk1"/>
                          </a:solidFill>
                          <a:latin typeface="Times New Roman" pitchFamily="18" charset="0"/>
                          <a:ea typeface="+mn-ea"/>
                          <a:cs typeface="Times New Roman" pitchFamily="18" charset="0"/>
                        </a:rPr>
                        <a:t>, and U. </a:t>
                      </a:r>
                      <a:r>
                        <a:rPr lang="en-IN" sz="1600" b="0" i="0" u="none" strike="noStrike" kern="1200" baseline="0" dirty="0" err="1">
                          <a:solidFill>
                            <a:schemeClr val="dk1"/>
                          </a:solidFill>
                          <a:latin typeface="Times New Roman" pitchFamily="18" charset="0"/>
                          <a:ea typeface="+mn-ea"/>
                          <a:cs typeface="Times New Roman" pitchFamily="18" charset="0"/>
                        </a:rPr>
                        <a:t>Rajendra</a:t>
                      </a:r>
                      <a:r>
                        <a:rPr lang="en-IN" sz="1600" b="0" i="0" u="none" strike="noStrike" kern="1200" baseline="0" dirty="0">
                          <a:solidFill>
                            <a:schemeClr val="dk1"/>
                          </a:solidFill>
                          <a:latin typeface="Times New Roman" pitchFamily="18" charset="0"/>
                          <a:ea typeface="+mn-ea"/>
                          <a:cs typeface="Times New Roman" pitchFamily="18" charset="0"/>
                        </a:rPr>
                        <a:t> </a:t>
                      </a:r>
                      <a:r>
                        <a:rPr lang="en-IN" sz="1600" b="0" i="0" u="none" strike="noStrike" kern="1200" baseline="0" dirty="0" err="1">
                          <a:solidFill>
                            <a:schemeClr val="dk1"/>
                          </a:solidFill>
                          <a:latin typeface="Times New Roman" pitchFamily="18" charset="0"/>
                          <a:ea typeface="+mn-ea"/>
                          <a:cs typeface="Times New Roman" pitchFamily="18" charset="0"/>
                        </a:rPr>
                        <a:t>Acharya</a:t>
                      </a:r>
                      <a:endParaRPr lang="en-US" sz="1600" dirty="0">
                        <a:latin typeface="Times New Roman" pitchFamily="18" charset="0"/>
                        <a:cs typeface="Times New Roman" pitchFamily="18" charset="0"/>
                      </a:endParaRPr>
                    </a:p>
                  </a:txBody>
                  <a:tcPr/>
                </a:tc>
                <a:tc>
                  <a:txBody>
                    <a:bodyPr/>
                    <a:lstStyle/>
                    <a:p>
                      <a:pPr algn="just"/>
                      <a:r>
                        <a:rPr lang="en-IN" sz="1600" b="0" i="0" u="none" strike="noStrike" kern="1200" baseline="0" dirty="0">
                          <a:solidFill>
                            <a:schemeClr val="dk1"/>
                          </a:solidFill>
                          <a:latin typeface="Times New Roman" pitchFamily="18" charset="0"/>
                          <a:ea typeface="+mn-ea"/>
                          <a:cs typeface="Times New Roman" pitchFamily="18" charset="0"/>
                        </a:rPr>
                        <a:t>IEEE Journal of Biomedical and Health Informatics,</a:t>
                      </a:r>
                    </a:p>
                    <a:p>
                      <a:pPr algn="just"/>
                      <a:r>
                        <a:rPr lang="en-IN" sz="1600" b="0" i="0" u="none" strike="noStrike" kern="1200" baseline="0" dirty="0">
                          <a:solidFill>
                            <a:schemeClr val="dk1"/>
                          </a:solidFill>
                          <a:latin typeface="Times New Roman" pitchFamily="18" charset="0"/>
                          <a:ea typeface="+mn-ea"/>
                          <a:cs typeface="Times New Roman" pitchFamily="18" charset="0"/>
                        </a:rPr>
                        <a:t>2016.</a:t>
                      </a:r>
                      <a:endParaRPr lang="en-IN" sz="1600" dirty="0">
                        <a:latin typeface="Times New Roman" pitchFamily="18" charset="0"/>
                        <a:cs typeface="Times New Roman"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err="1">
                          <a:latin typeface="Times New Roman" pitchFamily="18" charset="0"/>
                          <a:cs typeface="Times New Roman" pitchFamily="18" charset="0"/>
                        </a:rPr>
                        <a:t>Emprical</a:t>
                      </a:r>
                      <a:r>
                        <a:rPr lang="en-US" sz="1600" baseline="0" dirty="0">
                          <a:latin typeface="Times New Roman" pitchFamily="18" charset="0"/>
                          <a:cs typeface="Times New Roman" pitchFamily="18" charset="0"/>
                        </a:rPr>
                        <a:t> Wavelet transform used for decompose the image.</a:t>
                      </a:r>
                    </a:p>
                    <a:p>
                      <a:pPr algn="just"/>
                      <a:endParaRPr lang="en-IN" sz="1600" dirty="0">
                        <a:latin typeface="Times New Roman" pitchFamily="18" charset="0"/>
                        <a:cs typeface="Times New Roman" pitchFamily="18" charset="0"/>
                      </a:endParaRPr>
                    </a:p>
                  </a:txBody>
                  <a:tcPr/>
                </a:tc>
                <a:tc>
                  <a:txBody>
                    <a:bodyPr/>
                    <a:lstStyle/>
                    <a:p>
                      <a:pPr algn="just"/>
                      <a:r>
                        <a:rPr lang="en-US" sz="1600" dirty="0">
                          <a:latin typeface="Times New Roman" pitchFamily="18" charset="0"/>
                          <a:cs typeface="Times New Roman" pitchFamily="18" charset="0"/>
                        </a:rPr>
                        <a:t>Expensive</a:t>
                      </a:r>
                      <a:r>
                        <a:rPr lang="en-US" sz="1600" baseline="0" dirty="0">
                          <a:latin typeface="Times New Roman" pitchFamily="18" charset="0"/>
                          <a:cs typeface="Times New Roman" pitchFamily="18" charset="0"/>
                        </a:rPr>
                        <a:t> in terms of time and memory</a:t>
                      </a:r>
                      <a:endParaRPr lang="en-IN" sz="16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2367599">
                <a:tc>
                  <a:txBody>
                    <a:bodyPr/>
                    <a:lstStyle/>
                    <a:p>
                      <a:pPr algn="ctr"/>
                      <a:r>
                        <a:rPr lang="en-US" sz="1600" dirty="0">
                          <a:solidFill>
                            <a:schemeClr val="tx1"/>
                          </a:solidFill>
                          <a:latin typeface="Times New Roman" pitchFamily="18" charset="0"/>
                          <a:cs typeface="Times New Roman" pitchFamily="18" charset="0"/>
                        </a:rPr>
                        <a:t>2</a:t>
                      </a:r>
                      <a:endParaRPr lang="en-IN" sz="1600" dirty="0">
                        <a:solidFill>
                          <a:schemeClr val="tx1"/>
                        </a:solidFill>
                        <a:latin typeface="Times New Roman" pitchFamily="18" charset="0"/>
                        <a:cs typeface="Times New Roman" pitchFamily="18" charset="0"/>
                      </a:endParaRPr>
                    </a:p>
                  </a:txBody>
                  <a:tcPr/>
                </a:tc>
                <a:tc>
                  <a:txBody>
                    <a:bodyPr/>
                    <a:lstStyle/>
                    <a:p>
                      <a:r>
                        <a:rPr lang="en-IN" sz="1600" b="0" i="0" u="none" strike="noStrike" kern="1200" baseline="0" dirty="0">
                          <a:solidFill>
                            <a:schemeClr val="dk1"/>
                          </a:solidFill>
                          <a:latin typeface="Times New Roman" pitchFamily="18" charset="0"/>
                          <a:ea typeface="+mn-ea"/>
                          <a:cs typeface="Times New Roman" pitchFamily="18" charset="0"/>
                        </a:rPr>
                        <a:t>Detection of Optic Disc and Cup from </a:t>
                      </a:r>
                      <a:r>
                        <a:rPr lang="en-IN" sz="1600" b="0" i="0" u="none" strike="noStrike" kern="1200" baseline="0" dirty="0" err="1">
                          <a:solidFill>
                            <a:schemeClr val="dk1"/>
                          </a:solidFill>
                          <a:latin typeface="Times New Roman" pitchFamily="18" charset="0"/>
                          <a:ea typeface="+mn-ea"/>
                          <a:cs typeface="Times New Roman" pitchFamily="18" charset="0"/>
                        </a:rPr>
                        <a:t>Color</a:t>
                      </a:r>
                      <a:r>
                        <a:rPr lang="en-IN" sz="1600" b="0" i="0" u="none" strike="noStrike" kern="1200" baseline="0" dirty="0">
                          <a:solidFill>
                            <a:schemeClr val="dk1"/>
                          </a:solidFill>
                          <a:latin typeface="Times New Roman" pitchFamily="18" charset="0"/>
                          <a:ea typeface="+mn-ea"/>
                          <a:cs typeface="Times New Roman" pitchFamily="18" charset="0"/>
                        </a:rPr>
                        <a:t> Retinal</a:t>
                      </a:r>
                    </a:p>
                    <a:p>
                      <a:r>
                        <a:rPr lang="en-IN" sz="1600" b="0" i="0" u="none" strike="noStrike" kern="1200" baseline="0" dirty="0">
                          <a:solidFill>
                            <a:schemeClr val="dk1"/>
                          </a:solidFill>
                          <a:latin typeface="Times New Roman" pitchFamily="18" charset="0"/>
                          <a:ea typeface="+mn-ea"/>
                          <a:cs typeface="Times New Roman" pitchFamily="18" charset="0"/>
                        </a:rPr>
                        <a:t>Images for Automated Diagnosis of Glaucoma</a:t>
                      </a:r>
                      <a:endParaRPr lang="en-US" sz="1600" dirty="0">
                        <a:latin typeface="Times New Roman" pitchFamily="18" charset="0"/>
                        <a:cs typeface="Times New Roman"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600" b="0" i="0" u="none" strike="noStrike" kern="1200" baseline="0" dirty="0" err="1">
                          <a:solidFill>
                            <a:schemeClr val="dk1"/>
                          </a:solidFill>
                          <a:latin typeface="Times New Roman" pitchFamily="18" charset="0"/>
                          <a:ea typeface="+mn-ea"/>
                          <a:cs typeface="Times New Roman" pitchFamily="18" charset="0"/>
                        </a:rPr>
                        <a:t>Megha</a:t>
                      </a:r>
                      <a:r>
                        <a:rPr lang="en-IN" sz="1600" b="0" i="0" u="none" strike="noStrike" kern="1200" baseline="0" dirty="0">
                          <a:solidFill>
                            <a:schemeClr val="dk1"/>
                          </a:solidFill>
                          <a:latin typeface="Times New Roman" pitchFamily="18" charset="0"/>
                          <a:ea typeface="+mn-ea"/>
                          <a:cs typeface="Times New Roman" pitchFamily="18" charset="0"/>
                        </a:rPr>
                        <a:t> </a:t>
                      </a:r>
                      <a:r>
                        <a:rPr lang="en-IN" sz="1600" b="0" i="0" u="none" strike="noStrike" kern="1200" baseline="0" dirty="0" err="1">
                          <a:solidFill>
                            <a:schemeClr val="dk1"/>
                          </a:solidFill>
                          <a:latin typeface="Times New Roman" pitchFamily="18" charset="0"/>
                          <a:ea typeface="+mn-ea"/>
                          <a:cs typeface="Times New Roman" pitchFamily="18" charset="0"/>
                        </a:rPr>
                        <a:t>Lotankar</a:t>
                      </a:r>
                      <a:r>
                        <a:rPr lang="en-IN" sz="1600" b="0" i="0" u="none" strike="noStrike" kern="1200" baseline="0" dirty="0">
                          <a:solidFill>
                            <a:schemeClr val="dk1"/>
                          </a:solidFill>
                          <a:latin typeface="Times New Roman" pitchFamily="18" charset="0"/>
                          <a:ea typeface="+mn-ea"/>
                          <a:cs typeface="Times New Roman" pitchFamily="18" charset="0"/>
                        </a:rPr>
                        <a:t>, Kevin Noronha, </a:t>
                      </a:r>
                      <a:r>
                        <a:rPr lang="en-IN" sz="1600" b="0" i="0" u="none" strike="noStrike" kern="1200" baseline="0" dirty="0" err="1">
                          <a:solidFill>
                            <a:schemeClr val="dk1"/>
                          </a:solidFill>
                          <a:latin typeface="Times New Roman" pitchFamily="18" charset="0"/>
                          <a:ea typeface="+mn-ea"/>
                          <a:cs typeface="Times New Roman" pitchFamily="18" charset="0"/>
                        </a:rPr>
                        <a:t>Jayasudha</a:t>
                      </a:r>
                      <a:r>
                        <a:rPr lang="en-IN" sz="1600" b="0" i="0" u="none" strike="noStrike" kern="1200" baseline="0" dirty="0">
                          <a:solidFill>
                            <a:schemeClr val="dk1"/>
                          </a:solidFill>
                          <a:latin typeface="Times New Roman" pitchFamily="18" charset="0"/>
                          <a:ea typeface="+mn-ea"/>
                          <a:cs typeface="Times New Roman" pitchFamily="18" charset="0"/>
                        </a:rPr>
                        <a:t> </a:t>
                      </a:r>
                      <a:r>
                        <a:rPr lang="en-IN" sz="1600" b="0" i="0" u="none" strike="noStrike" kern="1200" baseline="0" dirty="0" err="1">
                          <a:solidFill>
                            <a:schemeClr val="dk1"/>
                          </a:solidFill>
                          <a:latin typeface="Times New Roman" pitchFamily="18" charset="0"/>
                          <a:ea typeface="+mn-ea"/>
                          <a:cs typeface="Times New Roman" pitchFamily="18" charset="0"/>
                        </a:rPr>
                        <a:t>Koti</a:t>
                      </a:r>
                      <a:endParaRPr lang="en-US" sz="1600" dirty="0">
                        <a:latin typeface="Times New Roman" pitchFamily="18" charset="0"/>
                        <a:cs typeface="Times New Roman"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600" b="0" i="0" u="none" strike="noStrike" kern="1200" baseline="0" dirty="0">
                          <a:solidFill>
                            <a:schemeClr val="dk1"/>
                          </a:solidFill>
                          <a:latin typeface="Times New Roman" pitchFamily="18" charset="0"/>
                          <a:ea typeface="+mn-ea"/>
                          <a:cs typeface="Times New Roman" pitchFamily="18" charset="0"/>
                        </a:rPr>
                        <a:t>IEEE UP Section Conference on Electrical Computer and Electronics (UPCON) 2015</a:t>
                      </a:r>
                      <a:endParaRPr lang="en-US" sz="1600" dirty="0">
                        <a:latin typeface="Times New Roman" pitchFamily="18" charset="0"/>
                        <a:cs typeface="Times New Roman"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a:latin typeface="Times New Roman" pitchFamily="18" charset="0"/>
                          <a:cs typeface="Times New Roman" pitchFamily="18" charset="0"/>
                        </a:rPr>
                        <a:t>Extraction of vertical</a:t>
                      </a:r>
                      <a:r>
                        <a:rPr lang="en-US" sz="1600" baseline="0" dirty="0">
                          <a:latin typeface="Times New Roman" pitchFamily="18" charset="0"/>
                          <a:cs typeface="Times New Roman" pitchFamily="18" charset="0"/>
                        </a:rPr>
                        <a:t> disc and cup-ratio.</a:t>
                      </a:r>
                      <a:endParaRPr lang="en-US" sz="1600" dirty="0">
                        <a:latin typeface="Times New Roman" pitchFamily="18" charset="0"/>
                        <a:cs typeface="Times New Roman" pitchFamily="18" charset="0"/>
                      </a:endParaRPr>
                    </a:p>
                  </a:txBody>
                  <a:tcPr/>
                </a:tc>
                <a:tc>
                  <a:txBody>
                    <a:bodyPr/>
                    <a:lstStyle/>
                    <a:p>
                      <a:pPr algn="just"/>
                      <a:r>
                        <a:rPr lang="en-US" sz="1600" dirty="0">
                          <a:solidFill>
                            <a:schemeClr val="tx1"/>
                          </a:solidFill>
                          <a:latin typeface="Times New Roman" pitchFamily="18" charset="0"/>
                          <a:cs typeface="Times New Roman" pitchFamily="18" charset="0"/>
                        </a:rPr>
                        <a:t>Doesn’t work well with</a:t>
                      </a:r>
                      <a:r>
                        <a:rPr lang="en-US" sz="1600" baseline="0" dirty="0">
                          <a:solidFill>
                            <a:schemeClr val="tx1"/>
                          </a:solidFill>
                          <a:latin typeface="Times New Roman" pitchFamily="18" charset="0"/>
                          <a:cs typeface="Times New Roman" pitchFamily="18" charset="0"/>
                        </a:rPr>
                        <a:t> non-globular clusters.</a:t>
                      </a:r>
                      <a:endParaRPr lang="en-IN" sz="16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sp>
        <p:nvSpPr>
          <p:cNvPr id="5" name="Rectangle 4"/>
          <p:cNvSpPr/>
          <p:nvPr/>
        </p:nvSpPr>
        <p:spPr>
          <a:xfrm>
            <a:off x="2286000" y="2967335"/>
            <a:ext cx="4572000" cy="369332"/>
          </a:xfrm>
          <a:prstGeom prst="rect">
            <a:avLst/>
          </a:prstGeom>
        </p:spPr>
        <p:txBody>
          <a:bodyPr>
            <a:spAutoFit/>
          </a:bodyPr>
          <a:lstStyle/>
          <a:p>
            <a:endParaRPr lang="en-IN" dirty="0">
              <a:solidFill>
                <a:prstClr val="black"/>
              </a:solidFill>
            </a:endParaRPr>
          </a:p>
        </p:txBody>
      </p:sp>
      <p:sp>
        <p:nvSpPr>
          <p:cNvPr id="6" name="Title 1">
            <a:extLst>
              <a:ext uri="{FF2B5EF4-FFF2-40B4-BE49-F238E27FC236}">
                <a16:creationId xmlns:a16="http://schemas.microsoft.com/office/drawing/2014/main" id="{651BB220-B634-4DFF-98F6-AFECF82FDBCB}"/>
              </a:ext>
            </a:extLst>
          </p:cNvPr>
          <p:cNvSpPr txBox="1">
            <a:spLocks/>
          </p:cNvSpPr>
          <p:nvPr/>
        </p:nvSpPr>
        <p:spPr bwMode="auto">
          <a:xfrm>
            <a:off x="914400" y="0"/>
            <a:ext cx="82296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Calibri" pitchFamily="34" charset="0"/>
              </a:defRPr>
            </a:lvl2pPr>
            <a:lvl3pPr algn="ctr" rtl="0" eaLnBrk="0" fontAlgn="base" hangingPunct="0">
              <a:spcBef>
                <a:spcPct val="0"/>
              </a:spcBef>
              <a:spcAft>
                <a:spcPct val="0"/>
              </a:spcAft>
              <a:defRPr sz="4400">
                <a:solidFill>
                  <a:schemeClr val="tx2"/>
                </a:solidFill>
                <a:latin typeface="Calibri" pitchFamily="34" charset="0"/>
              </a:defRPr>
            </a:lvl3pPr>
            <a:lvl4pPr algn="ctr" rtl="0" eaLnBrk="0" fontAlgn="base" hangingPunct="0">
              <a:spcBef>
                <a:spcPct val="0"/>
              </a:spcBef>
              <a:spcAft>
                <a:spcPct val="0"/>
              </a:spcAft>
              <a:defRPr sz="4400">
                <a:solidFill>
                  <a:schemeClr val="tx2"/>
                </a:solidFill>
                <a:latin typeface="Calibri" pitchFamily="34" charset="0"/>
              </a:defRPr>
            </a:lvl4pPr>
            <a:lvl5pPr algn="ctr" rtl="0" eaLnBrk="0" fontAlgn="base" hangingPunct="0">
              <a:spcBef>
                <a:spcPct val="0"/>
              </a:spcBef>
              <a:spcAft>
                <a:spcPct val="0"/>
              </a:spcAft>
              <a:defRPr sz="4400">
                <a:solidFill>
                  <a:schemeClr val="tx2"/>
                </a:solidFill>
                <a:latin typeface="Calibri" pitchFamily="34" charset="0"/>
              </a:defRPr>
            </a:lvl5pPr>
            <a:lvl6pPr marL="457200" algn="ctr" rtl="0" eaLnBrk="0" fontAlgn="base" hangingPunct="0">
              <a:spcBef>
                <a:spcPct val="0"/>
              </a:spcBef>
              <a:spcAft>
                <a:spcPct val="0"/>
              </a:spcAft>
              <a:defRPr>
                <a:solidFill>
                  <a:schemeClr val="tx2"/>
                </a:solidFill>
                <a:latin typeface="Calibri" pitchFamily="34" charset="0"/>
              </a:defRPr>
            </a:lvl6pPr>
            <a:lvl7pPr marL="914400" algn="ctr" rtl="0" eaLnBrk="0" fontAlgn="base" hangingPunct="0">
              <a:spcBef>
                <a:spcPct val="0"/>
              </a:spcBef>
              <a:spcAft>
                <a:spcPct val="0"/>
              </a:spcAft>
              <a:defRPr>
                <a:solidFill>
                  <a:schemeClr val="tx2"/>
                </a:solidFill>
                <a:latin typeface="Calibri" pitchFamily="34" charset="0"/>
              </a:defRPr>
            </a:lvl7pPr>
            <a:lvl8pPr marL="1371600" algn="ctr" rtl="0" eaLnBrk="0" fontAlgn="base" hangingPunct="0">
              <a:spcBef>
                <a:spcPct val="0"/>
              </a:spcBef>
              <a:spcAft>
                <a:spcPct val="0"/>
              </a:spcAft>
              <a:defRPr>
                <a:solidFill>
                  <a:schemeClr val="tx2"/>
                </a:solidFill>
                <a:latin typeface="Calibri" pitchFamily="34" charset="0"/>
              </a:defRPr>
            </a:lvl8pPr>
            <a:lvl9pPr marL="1828800" algn="ctr" rtl="0" eaLnBrk="0" fontAlgn="base" hangingPunct="0">
              <a:spcBef>
                <a:spcPct val="0"/>
              </a:spcBef>
              <a:spcAft>
                <a:spcPct val="0"/>
              </a:spcAft>
              <a:defRPr>
                <a:solidFill>
                  <a:schemeClr val="tx2"/>
                </a:solidFill>
                <a:latin typeface="Calibri" pitchFamily="34" charset="0"/>
              </a:defRPr>
            </a:lvl9pPr>
          </a:lstStyle>
          <a:p>
            <a:pPr algn="r"/>
            <a:r>
              <a:rPr lang="en-US" altLang="en-US" kern="0" dirty="0">
                <a:solidFill>
                  <a:schemeClr val="bg1"/>
                </a:solidFill>
              </a:rPr>
              <a:t> </a:t>
            </a:r>
            <a:r>
              <a:rPr lang="en-US" altLang="en-US" sz="4000" kern="0" dirty="0">
                <a:solidFill>
                  <a:schemeClr val="bg1"/>
                </a:solidFill>
                <a:latin typeface="Times New Roman" panose="02020603050405020304" pitchFamily="18" charset="0"/>
                <a:cs typeface="Times New Roman" panose="02020603050405020304" pitchFamily="18" charset="0"/>
              </a:rPr>
              <a:t>LITERATURE SURVEY</a:t>
            </a:r>
            <a:endParaRPr lang="en-IN" altLang="en-US" sz="4000"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9057202"/>
      </p:ext>
    </p:extLst>
  </p:cSld>
  <p:clrMapOvr>
    <a:masterClrMapping/>
  </p:clrMapOvr>
  <p:transition spd="slow">
    <p:wipe/>
    <p:sndAc>
      <p:stSnd>
        <p:snd r:embed="rId2" name="click.wav"/>
      </p:stSnd>
    </p:sndAc>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79671599"/>
              </p:ext>
            </p:extLst>
          </p:nvPr>
        </p:nvGraphicFramePr>
        <p:xfrm>
          <a:off x="395536" y="908051"/>
          <a:ext cx="8352928" cy="5689305"/>
        </p:xfrm>
        <a:graphic>
          <a:graphicData uri="http://schemas.openxmlformats.org/drawingml/2006/table">
            <a:tbl>
              <a:tblPr firstRow="1" bandRow="1">
                <a:tableStyleId>{00A15C55-8517-42AA-B614-E9B94910E393}</a:tableStyleId>
              </a:tblPr>
              <a:tblGrid>
                <a:gridCol w="648072">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547888">
                  <a:extLst>
                    <a:ext uri="{9D8B030D-6E8A-4147-A177-3AD203B41FA5}">
                      <a16:colId xmlns:a16="http://schemas.microsoft.com/office/drawing/2014/main" val="20002"/>
                    </a:ext>
                  </a:extLst>
                </a:gridCol>
                <a:gridCol w="1404144">
                  <a:extLst>
                    <a:ext uri="{9D8B030D-6E8A-4147-A177-3AD203B41FA5}">
                      <a16:colId xmlns:a16="http://schemas.microsoft.com/office/drawing/2014/main" val="20003"/>
                    </a:ext>
                  </a:extLst>
                </a:gridCol>
                <a:gridCol w="1404144">
                  <a:extLst>
                    <a:ext uri="{9D8B030D-6E8A-4147-A177-3AD203B41FA5}">
                      <a16:colId xmlns:a16="http://schemas.microsoft.com/office/drawing/2014/main" val="20004"/>
                    </a:ext>
                  </a:extLst>
                </a:gridCol>
                <a:gridCol w="1332456">
                  <a:extLst>
                    <a:ext uri="{9D8B030D-6E8A-4147-A177-3AD203B41FA5}">
                      <a16:colId xmlns:a16="http://schemas.microsoft.com/office/drawing/2014/main" val="20005"/>
                    </a:ext>
                  </a:extLst>
                </a:gridCol>
              </a:tblGrid>
              <a:tr h="954107">
                <a:tc>
                  <a:txBody>
                    <a:bodyPr/>
                    <a:lstStyle/>
                    <a:p>
                      <a:pPr algn="ctr"/>
                      <a:r>
                        <a:rPr lang="en-US" sz="1600" dirty="0">
                          <a:latin typeface="Times New Roman" pitchFamily="18" charset="0"/>
                          <a:cs typeface="Times New Roman" pitchFamily="18" charset="0"/>
                        </a:rPr>
                        <a:t>S no</a:t>
                      </a:r>
                      <a:endParaRPr lang="en-IN" sz="1600" dirty="0">
                        <a:latin typeface="Times New Roman" pitchFamily="18" charset="0"/>
                        <a:cs typeface="Times New Roman" pitchFamily="18" charset="0"/>
                      </a:endParaRPr>
                    </a:p>
                  </a:txBody>
                  <a:tcPr anchor="ctr"/>
                </a:tc>
                <a:tc>
                  <a:txBody>
                    <a:bodyPr/>
                    <a:lstStyle/>
                    <a:p>
                      <a:pPr algn="ctr"/>
                      <a:r>
                        <a:rPr lang="en-US" sz="1600" dirty="0">
                          <a:latin typeface="Times New Roman" pitchFamily="18" charset="0"/>
                          <a:cs typeface="Times New Roman" pitchFamily="18" charset="0"/>
                        </a:rPr>
                        <a:t>Title</a:t>
                      </a:r>
                      <a:endParaRPr lang="en-IN" sz="1600" dirty="0">
                        <a:latin typeface="Times New Roman" pitchFamily="18" charset="0"/>
                        <a:cs typeface="Times New Roman" pitchFamily="18" charset="0"/>
                      </a:endParaRPr>
                    </a:p>
                  </a:txBody>
                  <a:tcPr anchor="ctr"/>
                </a:tc>
                <a:tc>
                  <a:txBody>
                    <a:bodyPr/>
                    <a:lstStyle/>
                    <a:p>
                      <a:pPr algn="ctr"/>
                      <a:r>
                        <a:rPr lang="en-US" sz="1600" dirty="0">
                          <a:latin typeface="Times New Roman" pitchFamily="18" charset="0"/>
                          <a:cs typeface="Times New Roman" pitchFamily="18" charset="0"/>
                        </a:rPr>
                        <a:t>Name Of</a:t>
                      </a:r>
                      <a:r>
                        <a:rPr lang="en-US" sz="1600" baseline="0" dirty="0">
                          <a:latin typeface="Times New Roman" pitchFamily="18" charset="0"/>
                          <a:cs typeface="Times New Roman" pitchFamily="18" charset="0"/>
                        </a:rPr>
                        <a:t> </a:t>
                      </a:r>
                      <a:r>
                        <a:rPr lang="en-US" sz="1600" dirty="0">
                          <a:latin typeface="Times New Roman" pitchFamily="18" charset="0"/>
                          <a:cs typeface="Times New Roman" pitchFamily="18" charset="0"/>
                        </a:rPr>
                        <a:t>The Author</a:t>
                      </a:r>
                      <a:endParaRPr lang="en-IN" sz="1600" dirty="0">
                        <a:latin typeface="Times New Roman" pitchFamily="18" charset="0"/>
                        <a:cs typeface="Times New Roman" pitchFamily="18" charset="0"/>
                      </a:endParaRPr>
                    </a:p>
                  </a:txBody>
                  <a:tcPr anchor="ctr"/>
                </a:tc>
                <a:tc>
                  <a:txBody>
                    <a:bodyPr/>
                    <a:lstStyle/>
                    <a:p>
                      <a:pPr algn="ctr"/>
                      <a:r>
                        <a:rPr lang="en-US" sz="1600" dirty="0">
                          <a:latin typeface="Times New Roman" pitchFamily="18" charset="0"/>
                          <a:cs typeface="Times New Roman" pitchFamily="18" charset="0"/>
                        </a:rPr>
                        <a:t>Name</a:t>
                      </a:r>
                      <a:r>
                        <a:rPr lang="en-US" sz="1600" baseline="0" dirty="0">
                          <a:latin typeface="Times New Roman" pitchFamily="18" charset="0"/>
                          <a:cs typeface="Times New Roman" pitchFamily="18" charset="0"/>
                        </a:rPr>
                        <a:t> Of the Journal and year</a:t>
                      </a:r>
                      <a:endParaRPr lang="en-IN" sz="1600" dirty="0">
                        <a:latin typeface="Times New Roman" pitchFamily="18" charset="0"/>
                        <a:cs typeface="Times New Roman" pitchFamily="18" charset="0"/>
                      </a:endParaRPr>
                    </a:p>
                  </a:txBody>
                  <a:tcPr anchor="ctr"/>
                </a:tc>
                <a:tc>
                  <a:txBody>
                    <a:bodyPr/>
                    <a:lstStyle/>
                    <a:p>
                      <a:pPr algn="ctr"/>
                      <a:r>
                        <a:rPr lang="en-US" sz="1600" dirty="0">
                          <a:latin typeface="Times New Roman" pitchFamily="18" charset="0"/>
                          <a:cs typeface="Times New Roman" pitchFamily="18" charset="0"/>
                        </a:rPr>
                        <a:t>Work/</a:t>
                      </a:r>
                    </a:p>
                    <a:p>
                      <a:pPr algn="ctr"/>
                      <a:r>
                        <a:rPr lang="en-US" sz="1600" dirty="0">
                          <a:latin typeface="Times New Roman" pitchFamily="18" charset="0"/>
                          <a:cs typeface="Times New Roman" pitchFamily="18" charset="0"/>
                        </a:rPr>
                        <a:t>Algorithm carried</a:t>
                      </a:r>
                      <a:r>
                        <a:rPr lang="en-US" sz="1600" baseline="0" dirty="0">
                          <a:latin typeface="Times New Roman" pitchFamily="18" charset="0"/>
                          <a:cs typeface="Times New Roman" pitchFamily="18" charset="0"/>
                        </a:rPr>
                        <a:t> Out</a:t>
                      </a:r>
                      <a:endParaRPr lang="en-IN" sz="1600" dirty="0">
                        <a:latin typeface="Times New Roman" pitchFamily="18" charset="0"/>
                        <a:cs typeface="Times New Roman" pitchFamily="18" charset="0"/>
                      </a:endParaRPr>
                    </a:p>
                  </a:txBody>
                  <a:tcPr anchor="ctr"/>
                </a:tc>
                <a:tc>
                  <a:txBody>
                    <a:bodyPr/>
                    <a:lstStyle/>
                    <a:p>
                      <a:pPr algn="ctr"/>
                      <a:r>
                        <a:rPr lang="en-US" sz="1600" dirty="0">
                          <a:latin typeface="Times New Roman" pitchFamily="18" charset="0"/>
                          <a:cs typeface="Times New Roman" pitchFamily="18" charset="0"/>
                        </a:rPr>
                        <a:t>Drawbacks</a:t>
                      </a:r>
                      <a:endParaRPr lang="en-IN" sz="1600" dirty="0">
                        <a:latin typeface="Times New Roman" pitchFamily="18" charset="0"/>
                        <a:cs typeface="Times New Roman" pitchFamily="18" charset="0"/>
                      </a:endParaRPr>
                    </a:p>
                  </a:txBody>
                  <a:tcPr anchor="ctr"/>
                </a:tc>
                <a:extLst>
                  <a:ext uri="{0D108BD9-81ED-4DB2-BD59-A6C34878D82A}">
                    <a16:rowId xmlns:a16="http://schemas.microsoft.com/office/drawing/2014/main" val="10000"/>
                  </a:ext>
                </a:extLst>
              </a:tr>
              <a:tr h="2367599">
                <a:tc>
                  <a:txBody>
                    <a:bodyPr/>
                    <a:lstStyle/>
                    <a:p>
                      <a:pPr algn="ctr"/>
                      <a:r>
                        <a:rPr lang="en-US" sz="1600" dirty="0">
                          <a:latin typeface="Times New Roman" pitchFamily="18" charset="0"/>
                          <a:cs typeface="Times New Roman" pitchFamily="18" charset="0"/>
                        </a:rPr>
                        <a:t>3</a:t>
                      </a:r>
                    </a:p>
                  </a:txBody>
                  <a:tcPr/>
                </a:tc>
                <a:tc>
                  <a:txBody>
                    <a:bodyPr/>
                    <a:lstStyle/>
                    <a:p>
                      <a:pPr algn="just"/>
                      <a:r>
                        <a:rPr lang="en-IN" sz="1600" b="0" i="0" u="none" strike="noStrike" kern="1200" baseline="0" dirty="0">
                          <a:solidFill>
                            <a:schemeClr val="dk1"/>
                          </a:solidFill>
                          <a:latin typeface="Times New Roman" pitchFamily="18" charset="0"/>
                          <a:ea typeface="+mn-ea"/>
                          <a:cs typeface="Times New Roman" pitchFamily="18" charset="0"/>
                        </a:rPr>
                        <a:t>Automated Diagnosis of Glaucoma Using Empirical Wavelet Transform and </a:t>
                      </a:r>
                      <a:r>
                        <a:rPr lang="en-IN" sz="1600" b="0" i="0" u="none" strike="noStrike" kern="1200" baseline="0" dirty="0" err="1">
                          <a:solidFill>
                            <a:schemeClr val="dk1"/>
                          </a:solidFill>
                          <a:latin typeface="Times New Roman" pitchFamily="18" charset="0"/>
                          <a:ea typeface="+mn-ea"/>
                          <a:cs typeface="Times New Roman" pitchFamily="18" charset="0"/>
                        </a:rPr>
                        <a:t>Correntropy</a:t>
                      </a:r>
                      <a:r>
                        <a:rPr lang="en-IN" sz="1600" b="0" i="0" u="none" strike="noStrike" kern="1200" baseline="0" dirty="0">
                          <a:solidFill>
                            <a:schemeClr val="dk1"/>
                          </a:solidFill>
                          <a:latin typeface="Times New Roman" pitchFamily="18" charset="0"/>
                          <a:ea typeface="+mn-ea"/>
                          <a:cs typeface="Times New Roman" pitchFamily="18" charset="0"/>
                        </a:rPr>
                        <a:t> Features</a:t>
                      </a:r>
                    </a:p>
                    <a:p>
                      <a:pPr algn="just"/>
                      <a:r>
                        <a:rPr lang="en-IN" sz="1600" b="0" i="0" u="none" strike="noStrike" kern="1200" baseline="0" dirty="0">
                          <a:solidFill>
                            <a:schemeClr val="dk1"/>
                          </a:solidFill>
                          <a:latin typeface="Times New Roman" pitchFamily="18" charset="0"/>
                          <a:ea typeface="+mn-ea"/>
                          <a:cs typeface="Times New Roman" pitchFamily="18" charset="0"/>
                        </a:rPr>
                        <a:t>Extracted from Fundus Images</a:t>
                      </a:r>
                      <a:endParaRPr lang="en-US" sz="1600" dirty="0">
                        <a:latin typeface="Times New Roman" pitchFamily="18" charset="0"/>
                        <a:cs typeface="Times New Roman" pitchFamily="18" charset="0"/>
                      </a:endParaRPr>
                    </a:p>
                    <a:p>
                      <a:pPr algn="just"/>
                      <a:endParaRPr lang="en-IN" sz="1600" dirty="0">
                        <a:latin typeface="Times New Roman" pitchFamily="18" charset="0"/>
                        <a:cs typeface="Times New Roman" pitchFamily="18" charset="0"/>
                      </a:endParaRPr>
                    </a:p>
                  </a:txBody>
                  <a:tcPr/>
                </a:tc>
                <a:tc>
                  <a:txBody>
                    <a:bodyPr/>
                    <a:lstStyle/>
                    <a:p>
                      <a:pPr algn="just"/>
                      <a:r>
                        <a:rPr lang="en-IN" sz="1600" b="0" i="0" u="none" strike="noStrike" kern="1200" baseline="0" dirty="0" err="1">
                          <a:solidFill>
                            <a:schemeClr val="dk1"/>
                          </a:solidFill>
                          <a:latin typeface="Times New Roman" pitchFamily="18" charset="0"/>
                          <a:ea typeface="+mn-ea"/>
                          <a:cs typeface="Times New Roman" pitchFamily="18" charset="0"/>
                        </a:rPr>
                        <a:t>Shishir</a:t>
                      </a:r>
                      <a:r>
                        <a:rPr lang="en-IN" sz="1600" b="0" i="0" u="none" strike="noStrike" kern="1200" baseline="0" dirty="0">
                          <a:solidFill>
                            <a:schemeClr val="dk1"/>
                          </a:solidFill>
                          <a:latin typeface="Times New Roman" pitchFamily="18" charset="0"/>
                          <a:ea typeface="+mn-ea"/>
                          <a:cs typeface="Times New Roman" pitchFamily="18" charset="0"/>
                        </a:rPr>
                        <a:t> </a:t>
                      </a:r>
                      <a:r>
                        <a:rPr lang="en-IN" sz="1600" b="0" i="0" u="none" strike="noStrike" kern="1200" baseline="0" dirty="0" err="1">
                          <a:solidFill>
                            <a:schemeClr val="dk1"/>
                          </a:solidFill>
                          <a:latin typeface="Times New Roman" pitchFamily="18" charset="0"/>
                          <a:ea typeface="+mn-ea"/>
                          <a:cs typeface="Times New Roman" pitchFamily="18" charset="0"/>
                        </a:rPr>
                        <a:t>Maheshwari</a:t>
                      </a:r>
                      <a:r>
                        <a:rPr lang="en-IN" sz="1600" b="0" i="0" u="none" strike="noStrike" kern="1200" baseline="0" dirty="0">
                          <a:solidFill>
                            <a:schemeClr val="dk1"/>
                          </a:solidFill>
                          <a:latin typeface="Times New Roman" pitchFamily="18" charset="0"/>
                          <a:ea typeface="+mn-ea"/>
                          <a:cs typeface="Times New Roman" pitchFamily="18" charset="0"/>
                        </a:rPr>
                        <a:t>, Ram </a:t>
                      </a:r>
                      <a:r>
                        <a:rPr lang="en-IN" sz="1600" b="0" i="0" u="none" strike="noStrike" kern="1200" baseline="0" dirty="0" err="1">
                          <a:solidFill>
                            <a:schemeClr val="dk1"/>
                          </a:solidFill>
                          <a:latin typeface="Times New Roman" pitchFamily="18" charset="0"/>
                          <a:ea typeface="+mn-ea"/>
                          <a:cs typeface="Times New Roman" pitchFamily="18" charset="0"/>
                        </a:rPr>
                        <a:t>Bilas</a:t>
                      </a:r>
                      <a:r>
                        <a:rPr lang="en-IN" sz="1600" b="0" i="0" u="none" strike="noStrike" kern="1200" baseline="0" dirty="0">
                          <a:solidFill>
                            <a:schemeClr val="dk1"/>
                          </a:solidFill>
                          <a:latin typeface="Times New Roman" pitchFamily="18" charset="0"/>
                          <a:ea typeface="+mn-ea"/>
                          <a:cs typeface="Times New Roman" pitchFamily="18" charset="0"/>
                        </a:rPr>
                        <a:t> </a:t>
                      </a:r>
                      <a:r>
                        <a:rPr lang="en-IN" sz="1600" b="0" i="0" u="none" strike="noStrike" kern="1200" baseline="0" dirty="0" err="1">
                          <a:solidFill>
                            <a:schemeClr val="dk1"/>
                          </a:solidFill>
                          <a:latin typeface="Times New Roman" pitchFamily="18" charset="0"/>
                          <a:ea typeface="+mn-ea"/>
                          <a:cs typeface="Times New Roman" pitchFamily="18" charset="0"/>
                        </a:rPr>
                        <a:t>Pachori</a:t>
                      </a:r>
                      <a:r>
                        <a:rPr lang="en-IN" sz="1600" b="0" i="0" u="none" strike="noStrike" kern="1200" baseline="0" dirty="0">
                          <a:solidFill>
                            <a:schemeClr val="dk1"/>
                          </a:solidFill>
                          <a:latin typeface="Times New Roman" pitchFamily="18" charset="0"/>
                          <a:ea typeface="+mn-ea"/>
                          <a:cs typeface="Times New Roman" pitchFamily="18" charset="0"/>
                        </a:rPr>
                        <a:t>, and U. </a:t>
                      </a:r>
                      <a:r>
                        <a:rPr lang="en-IN" sz="1600" b="0" i="0" u="none" strike="noStrike" kern="1200" baseline="0" dirty="0" err="1">
                          <a:solidFill>
                            <a:schemeClr val="dk1"/>
                          </a:solidFill>
                          <a:latin typeface="Times New Roman" pitchFamily="18" charset="0"/>
                          <a:ea typeface="+mn-ea"/>
                          <a:cs typeface="Times New Roman" pitchFamily="18" charset="0"/>
                        </a:rPr>
                        <a:t>Rajendra</a:t>
                      </a:r>
                      <a:r>
                        <a:rPr lang="en-IN" sz="1600" b="0" i="0" u="none" strike="noStrike" kern="1200" baseline="0" dirty="0">
                          <a:solidFill>
                            <a:schemeClr val="dk1"/>
                          </a:solidFill>
                          <a:latin typeface="Times New Roman" pitchFamily="18" charset="0"/>
                          <a:ea typeface="+mn-ea"/>
                          <a:cs typeface="Times New Roman" pitchFamily="18" charset="0"/>
                        </a:rPr>
                        <a:t> </a:t>
                      </a:r>
                      <a:r>
                        <a:rPr lang="en-IN" sz="1600" b="0" i="0" u="none" strike="noStrike" kern="1200" baseline="0" dirty="0" err="1">
                          <a:solidFill>
                            <a:schemeClr val="dk1"/>
                          </a:solidFill>
                          <a:latin typeface="Times New Roman" pitchFamily="18" charset="0"/>
                          <a:ea typeface="+mn-ea"/>
                          <a:cs typeface="Times New Roman" pitchFamily="18" charset="0"/>
                        </a:rPr>
                        <a:t>Acharya</a:t>
                      </a:r>
                      <a:endParaRPr lang="en-US" sz="1600" dirty="0">
                        <a:latin typeface="Times New Roman" pitchFamily="18" charset="0"/>
                        <a:cs typeface="Times New Roman" pitchFamily="18" charset="0"/>
                      </a:endParaRPr>
                    </a:p>
                  </a:txBody>
                  <a:tcPr/>
                </a:tc>
                <a:tc>
                  <a:txBody>
                    <a:bodyPr/>
                    <a:lstStyle/>
                    <a:p>
                      <a:pPr algn="just"/>
                      <a:r>
                        <a:rPr lang="en-IN" sz="1600" b="0" i="0" u="none" strike="noStrike" kern="1200" baseline="0" dirty="0">
                          <a:solidFill>
                            <a:schemeClr val="dk1"/>
                          </a:solidFill>
                          <a:latin typeface="Times New Roman" pitchFamily="18" charset="0"/>
                          <a:ea typeface="+mn-ea"/>
                          <a:cs typeface="Times New Roman" pitchFamily="18" charset="0"/>
                        </a:rPr>
                        <a:t>IEEE Journal of Biomedical and Health Informatics,</a:t>
                      </a:r>
                    </a:p>
                    <a:p>
                      <a:pPr algn="just"/>
                      <a:r>
                        <a:rPr lang="en-IN" sz="1600" b="0" i="0" u="none" strike="noStrike" kern="1200" baseline="0" dirty="0">
                          <a:solidFill>
                            <a:schemeClr val="dk1"/>
                          </a:solidFill>
                          <a:latin typeface="Times New Roman" pitchFamily="18" charset="0"/>
                          <a:ea typeface="+mn-ea"/>
                          <a:cs typeface="Times New Roman" pitchFamily="18" charset="0"/>
                        </a:rPr>
                        <a:t>2016.</a:t>
                      </a:r>
                      <a:endParaRPr lang="en-IN" sz="1600" dirty="0">
                        <a:latin typeface="Times New Roman" pitchFamily="18" charset="0"/>
                        <a:cs typeface="Times New Roman"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err="1">
                          <a:latin typeface="Times New Roman" pitchFamily="18" charset="0"/>
                          <a:cs typeface="Times New Roman" pitchFamily="18" charset="0"/>
                        </a:rPr>
                        <a:t>Emprical</a:t>
                      </a:r>
                      <a:r>
                        <a:rPr lang="en-US" sz="1600" baseline="0" dirty="0">
                          <a:latin typeface="Times New Roman" pitchFamily="18" charset="0"/>
                          <a:cs typeface="Times New Roman" pitchFamily="18" charset="0"/>
                        </a:rPr>
                        <a:t> Wavelet transform used for decompose the image.</a:t>
                      </a:r>
                    </a:p>
                    <a:p>
                      <a:pPr algn="just"/>
                      <a:endParaRPr lang="en-IN" sz="1600" dirty="0">
                        <a:latin typeface="Times New Roman" pitchFamily="18" charset="0"/>
                        <a:cs typeface="Times New Roman" pitchFamily="18" charset="0"/>
                      </a:endParaRPr>
                    </a:p>
                  </a:txBody>
                  <a:tcPr/>
                </a:tc>
                <a:tc>
                  <a:txBody>
                    <a:bodyPr/>
                    <a:lstStyle/>
                    <a:p>
                      <a:pPr algn="just"/>
                      <a:r>
                        <a:rPr lang="en-US" sz="1600" dirty="0">
                          <a:latin typeface="Times New Roman" pitchFamily="18" charset="0"/>
                          <a:cs typeface="Times New Roman" pitchFamily="18" charset="0"/>
                        </a:rPr>
                        <a:t>Expensive</a:t>
                      </a:r>
                      <a:r>
                        <a:rPr lang="en-US" sz="1600" baseline="0" dirty="0">
                          <a:latin typeface="Times New Roman" pitchFamily="18" charset="0"/>
                          <a:cs typeface="Times New Roman" pitchFamily="18" charset="0"/>
                        </a:rPr>
                        <a:t> in terms of time and memory</a:t>
                      </a:r>
                      <a:endParaRPr lang="en-IN" sz="16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2367599">
                <a:tc>
                  <a:txBody>
                    <a:bodyPr/>
                    <a:lstStyle/>
                    <a:p>
                      <a:pPr algn="ctr"/>
                      <a:r>
                        <a:rPr lang="en-US" sz="1600" dirty="0">
                          <a:solidFill>
                            <a:schemeClr val="tx1"/>
                          </a:solidFill>
                          <a:latin typeface="Times New Roman" pitchFamily="18" charset="0"/>
                          <a:cs typeface="Times New Roman" pitchFamily="18" charset="0"/>
                        </a:rPr>
                        <a:t>4</a:t>
                      </a:r>
                      <a:endParaRPr lang="en-IN" sz="1600" dirty="0">
                        <a:solidFill>
                          <a:schemeClr val="tx1"/>
                        </a:solidFill>
                        <a:latin typeface="Times New Roman" pitchFamily="18" charset="0"/>
                        <a:cs typeface="Times New Roman" pitchFamily="18" charset="0"/>
                      </a:endParaRPr>
                    </a:p>
                  </a:txBody>
                  <a:tcPr/>
                </a:tc>
                <a:tc>
                  <a:txBody>
                    <a:bodyPr/>
                    <a:lstStyle/>
                    <a:p>
                      <a:r>
                        <a:rPr lang="en-IN" sz="1600" b="0" i="0" u="none" strike="noStrike" kern="1200" baseline="0" dirty="0">
                          <a:solidFill>
                            <a:schemeClr val="dk1"/>
                          </a:solidFill>
                          <a:latin typeface="Times New Roman" pitchFamily="18" charset="0"/>
                          <a:ea typeface="+mn-ea"/>
                          <a:cs typeface="Times New Roman" pitchFamily="18" charset="0"/>
                        </a:rPr>
                        <a:t>Detection of Optic Disc and Cup from </a:t>
                      </a:r>
                      <a:r>
                        <a:rPr lang="en-IN" sz="1600" b="0" i="0" u="none" strike="noStrike" kern="1200" baseline="0" dirty="0" err="1">
                          <a:solidFill>
                            <a:schemeClr val="dk1"/>
                          </a:solidFill>
                          <a:latin typeface="Times New Roman" pitchFamily="18" charset="0"/>
                          <a:ea typeface="+mn-ea"/>
                          <a:cs typeface="Times New Roman" pitchFamily="18" charset="0"/>
                        </a:rPr>
                        <a:t>Color</a:t>
                      </a:r>
                      <a:r>
                        <a:rPr lang="en-IN" sz="1600" b="0" i="0" u="none" strike="noStrike" kern="1200" baseline="0" dirty="0">
                          <a:solidFill>
                            <a:schemeClr val="dk1"/>
                          </a:solidFill>
                          <a:latin typeface="Times New Roman" pitchFamily="18" charset="0"/>
                          <a:ea typeface="+mn-ea"/>
                          <a:cs typeface="Times New Roman" pitchFamily="18" charset="0"/>
                        </a:rPr>
                        <a:t> Retinal</a:t>
                      </a:r>
                    </a:p>
                    <a:p>
                      <a:r>
                        <a:rPr lang="en-IN" sz="1600" b="0" i="0" u="none" strike="noStrike" kern="1200" baseline="0" dirty="0">
                          <a:solidFill>
                            <a:schemeClr val="dk1"/>
                          </a:solidFill>
                          <a:latin typeface="Times New Roman" pitchFamily="18" charset="0"/>
                          <a:ea typeface="+mn-ea"/>
                          <a:cs typeface="Times New Roman" pitchFamily="18" charset="0"/>
                        </a:rPr>
                        <a:t>Images for Automated Diagnosis of Glaucoma</a:t>
                      </a:r>
                      <a:endParaRPr lang="en-US" sz="1600" dirty="0">
                        <a:latin typeface="Times New Roman" pitchFamily="18" charset="0"/>
                        <a:cs typeface="Times New Roman"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600" b="0" i="0" u="none" strike="noStrike" kern="1200" baseline="0" dirty="0" err="1">
                          <a:solidFill>
                            <a:schemeClr val="dk1"/>
                          </a:solidFill>
                          <a:latin typeface="Times New Roman" pitchFamily="18" charset="0"/>
                          <a:ea typeface="+mn-ea"/>
                          <a:cs typeface="Times New Roman" pitchFamily="18" charset="0"/>
                        </a:rPr>
                        <a:t>Megha</a:t>
                      </a:r>
                      <a:r>
                        <a:rPr lang="en-IN" sz="1600" b="0" i="0" u="none" strike="noStrike" kern="1200" baseline="0" dirty="0">
                          <a:solidFill>
                            <a:schemeClr val="dk1"/>
                          </a:solidFill>
                          <a:latin typeface="Times New Roman" pitchFamily="18" charset="0"/>
                          <a:ea typeface="+mn-ea"/>
                          <a:cs typeface="Times New Roman" pitchFamily="18" charset="0"/>
                        </a:rPr>
                        <a:t> </a:t>
                      </a:r>
                      <a:r>
                        <a:rPr lang="en-IN" sz="1600" b="0" i="0" u="none" strike="noStrike" kern="1200" baseline="0" dirty="0" err="1">
                          <a:solidFill>
                            <a:schemeClr val="dk1"/>
                          </a:solidFill>
                          <a:latin typeface="Times New Roman" pitchFamily="18" charset="0"/>
                          <a:ea typeface="+mn-ea"/>
                          <a:cs typeface="Times New Roman" pitchFamily="18" charset="0"/>
                        </a:rPr>
                        <a:t>Lotankar</a:t>
                      </a:r>
                      <a:r>
                        <a:rPr lang="en-IN" sz="1600" b="0" i="0" u="none" strike="noStrike" kern="1200" baseline="0" dirty="0">
                          <a:solidFill>
                            <a:schemeClr val="dk1"/>
                          </a:solidFill>
                          <a:latin typeface="Times New Roman" pitchFamily="18" charset="0"/>
                          <a:ea typeface="+mn-ea"/>
                          <a:cs typeface="Times New Roman" pitchFamily="18" charset="0"/>
                        </a:rPr>
                        <a:t>, Kevin Noronha, </a:t>
                      </a:r>
                      <a:r>
                        <a:rPr lang="en-IN" sz="1600" b="0" i="0" u="none" strike="noStrike" kern="1200" baseline="0" dirty="0" err="1">
                          <a:solidFill>
                            <a:schemeClr val="dk1"/>
                          </a:solidFill>
                          <a:latin typeface="Times New Roman" pitchFamily="18" charset="0"/>
                          <a:ea typeface="+mn-ea"/>
                          <a:cs typeface="Times New Roman" pitchFamily="18" charset="0"/>
                        </a:rPr>
                        <a:t>Jayasudha</a:t>
                      </a:r>
                      <a:r>
                        <a:rPr lang="en-IN" sz="1600" b="0" i="0" u="none" strike="noStrike" kern="1200" baseline="0" dirty="0">
                          <a:solidFill>
                            <a:schemeClr val="dk1"/>
                          </a:solidFill>
                          <a:latin typeface="Times New Roman" pitchFamily="18" charset="0"/>
                          <a:ea typeface="+mn-ea"/>
                          <a:cs typeface="Times New Roman" pitchFamily="18" charset="0"/>
                        </a:rPr>
                        <a:t> </a:t>
                      </a:r>
                      <a:r>
                        <a:rPr lang="en-IN" sz="1600" b="0" i="0" u="none" strike="noStrike" kern="1200" baseline="0" dirty="0" err="1">
                          <a:solidFill>
                            <a:schemeClr val="dk1"/>
                          </a:solidFill>
                          <a:latin typeface="Times New Roman" pitchFamily="18" charset="0"/>
                          <a:ea typeface="+mn-ea"/>
                          <a:cs typeface="Times New Roman" pitchFamily="18" charset="0"/>
                        </a:rPr>
                        <a:t>Koti</a:t>
                      </a:r>
                      <a:endParaRPr lang="en-US" sz="1600" dirty="0">
                        <a:latin typeface="Times New Roman" pitchFamily="18" charset="0"/>
                        <a:cs typeface="Times New Roman"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600" b="0" i="0" u="none" strike="noStrike" kern="1200" baseline="0" dirty="0">
                          <a:solidFill>
                            <a:schemeClr val="dk1"/>
                          </a:solidFill>
                          <a:latin typeface="Times New Roman" pitchFamily="18" charset="0"/>
                          <a:ea typeface="+mn-ea"/>
                          <a:cs typeface="Times New Roman" pitchFamily="18" charset="0"/>
                        </a:rPr>
                        <a:t>IEEE UP Section Conference on Electrical Computer and Electronics (UPCON) 2015</a:t>
                      </a:r>
                      <a:endParaRPr lang="en-US" sz="1600" dirty="0">
                        <a:latin typeface="Times New Roman" pitchFamily="18" charset="0"/>
                        <a:cs typeface="Times New Roman"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a:latin typeface="Times New Roman" pitchFamily="18" charset="0"/>
                          <a:cs typeface="Times New Roman" pitchFamily="18" charset="0"/>
                        </a:rPr>
                        <a:t>Extraction of vertical</a:t>
                      </a:r>
                      <a:r>
                        <a:rPr lang="en-US" sz="1600" baseline="0" dirty="0">
                          <a:latin typeface="Times New Roman" pitchFamily="18" charset="0"/>
                          <a:cs typeface="Times New Roman" pitchFamily="18" charset="0"/>
                        </a:rPr>
                        <a:t> disc and cup-ratio.</a:t>
                      </a:r>
                      <a:endParaRPr lang="en-US" sz="1600" dirty="0">
                        <a:latin typeface="Times New Roman" pitchFamily="18" charset="0"/>
                        <a:cs typeface="Times New Roman" pitchFamily="18" charset="0"/>
                      </a:endParaRPr>
                    </a:p>
                  </a:txBody>
                  <a:tcPr/>
                </a:tc>
                <a:tc>
                  <a:txBody>
                    <a:bodyPr/>
                    <a:lstStyle/>
                    <a:p>
                      <a:pPr algn="just"/>
                      <a:r>
                        <a:rPr lang="en-US" sz="1600" dirty="0">
                          <a:solidFill>
                            <a:schemeClr val="tx1"/>
                          </a:solidFill>
                          <a:latin typeface="Times New Roman" pitchFamily="18" charset="0"/>
                          <a:cs typeface="Times New Roman" pitchFamily="18" charset="0"/>
                        </a:rPr>
                        <a:t>Doesn’t work well with</a:t>
                      </a:r>
                      <a:r>
                        <a:rPr lang="en-US" sz="1600" baseline="0" dirty="0">
                          <a:solidFill>
                            <a:schemeClr val="tx1"/>
                          </a:solidFill>
                          <a:latin typeface="Times New Roman" pitchFamily="18" charset="0"/>
                          <a:cs typeface="Times New Roman" pitchFamily="18" charset="0"/>
                        </a:rPr>
                        <a:t> non-globular clusters.</a:t>
                      </a:r>
                      <a:endParaRPr lang="en-IN" sz="16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sp>
        <p:nvSpPr>
          <p:cNvPr id="5" name="Rectangle 4"/>
          <p:cNvSpPr/>
          <p:nvPr/>
        </p:nvSpPr>
        <p:spPr>
          <a:xfrm>
            <a:off x="2286000" y="2967335"/>
            <a:ext cx="4572000" cy="369332"/>
          </a:xfrm>
          <a:prstGeom prst="rect">
            <a:avLst/>
          </a:prstGeom>
        </p:spPr>
        <p:txBody>
          <a:bodyPr>
            <a:spAutoFit/>
          </a:bodyPr>
          <a:lstStyle/>
          <a:p>
            <a:endParaRPr lang="en-IN" dirty="0">
              <a:solidFill>
                <a:prstClr val="black"/>
              </a:solidFill>
            </a:endParaRPr>
          </a:p>
        </p:txBody>
      </p:sp>
      <p:sp>
        <p:nvSpPr>
          <p:cNvPr id="6" name="Title 1">
            <a:extLst>
              <a:ext uri="{FF2B5EF4-FFF2-40B4-BE49-F238E27FC236}">
                <a16:creationId xmlns:a16="http://schemas.microsoft.com/office/drawing/2014/main" id="{651BB220-B634-4DFF-98F6-AFECF82FDBCB}"/>
              </a:ext>
            </a:extLst>
          </p:cNvPr>
          <p:cNvSpPr txBox="1">
            <a:spLocks/>
          </p:cNvSpPr>
          <p:nvPr/>
        </p:nvSpPr>
        <p:spPr bwMode="auto">
          <a:xfrm>
            <a:off x="914400" y="0"/>
            <a:ext cx="82296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Calibri" pitchFamily="34" charset="0"/>
              </a:defRPr>
            </a:lvl2pPr>
            <a:lvl3pPr algn="ctr" rtl="0" eaLnBrk="0" fontAlgn="base" hangingPunct="0">
              <a:spcBef>
                <a:spcPct val="0"/>
              </a:spcBef>
              <a:spcAft>
                <a:spcPct val="0"/>
              </a:spcAft>
              <a:defRPr sz="4400">
                <a:solidFill>
                  <a:schemeClr val="tx2"/>
                </a:solidFill>
                <a:latin typeface="Calibri" pitchFamily="34" charset="0"/>
              </a:defRPr>
            </a:lvl3pPr>
            <a:lvl4pPr algn="ctr" rtl="0" eaLnBrk="0" fontAlgn="base" hangingPunct="0">
              <a:spcBef>
                <a:spcPct val="0"/>
              </a:spcBef>
              <a:spcAft>
                <a:spcPct val="0"/>
              </a:spcAft>
              <a:defRPr sz="4400">
                <a:solidFill>
                  <a:schemeClr val="tx2"/>
                </a:solidFill>
                <a:latin typeface="Calibri" pitchFamily="34" charset="0"/>
              </a:defRPr>
            </a:lvl4pPr>
            <a:lvl5pPr algn="ctr" rtl="0" eaLnBrk="0" fontAlgn="base" hangingPunct="0">
              <a:spcBef>
                <a:spcPct val="0"/>
              </a:spcBef>
              <a:spcAft>
                <a:spcPct val="0"/>
              </a:spcAft>
              <a:defRPr sz="4400">
                <a:solidFill>
                  <a:schemeClr val="tx2"/>
                </a:solidFill>
                <a:latin typeface="Calibri" pitchFamily="34" charset="0"/>
              </a:defRPr>
            </a:lvl5pPr>
            <a:lvl6pPr marL="457200" algn="ctr" rtl="0" eaLnBrk="0" fontAlgn="base" hangingPunct="0">
              <a:spcBef>
                <a:spcPct val="0"/>
              </a:spcBef>
              <a:spcAft>
                <a:spcPct val="0"/>
              </a:spcAft>
              <a:defRPr>
                <a:solidFill>
                  <a:schemeClr val="tx2"/>
                </a:solidFill>
                <a:latin typeface="Calibri" pitchFamily="34" charset="0"/>
              </a:defRPr>
            </a:lvl6pPr>
            <a:lvl7pPr marL="914400" algn="ctr" rtl="0" eaLnBrk="0" fontAlgn="base" hangingPunct="0">
              <a:spcBef>
                <a:spcPct val="0"/>
              </a:spcBef>
              <a:spcAft>
                <a:spcPct val="0"/>
              </a:spcAft>
              <a:defRPr>
                <a:solidFill>
                  <a:schemeClr val="tx2"/>
                </a:solidFill>
                <a:latin typeface="Calibri" pitchFamily="34" charset="0"/>
              </a:defRPr>
            </a:lvl7pPr>
            <a:lvl8pPr marL="1371600" algn="ctr" rtl="0" eaLnBrk="0" fontAlgn="base" hangingPunct="0">
              <a:spcBef>
                <a:spcPct val="0"/>
              </a:spcBef>
              <a:spcAft>
                <a:spcPct val="0"/>
              </a:spcAft>
              <a:defRPr>
                <a:solidFill>
                  <a:schemeClr val="tx2"/>
                </a:solidFill>
                <a:latin typeface="Calibri" pitchFamily="34" charset="0"/>
              </a:defRPr>
            </a:lvl8pPr>
            <a:lvl9pPr marL="1828800" algn="ctr" rtl="0" eaLnBrk="0" fontAlgn="base" hangingPunct="0">
              <a:spcBef>
                <a:spcPct val="0"/>
              </a:spcBef>
              <a:spcAft>
                <a:spcPct val="0"/>
              </a:spcAft>
              <a:defRPr>
                <a:solidFill>
                  <a:schemeClr val="tx2"/>
                </a:solidFill>
                <a:latin typeface="Calibri" pitchFamily="34" charset="0"/>
              </a:defRPr>
            </a:lvl9pPr>
          </a:lstStyle>
          <a:p>
            <a:pPr algn="r"/>
            <a:r>
              <a:rPr lang="en-US" altLang="en-US" kern="0" dirty="0">
                <a:solidFill>
                  <a:schemeClr val="bg1"/>
                </a:solidFill>
              </a:rPr>
              <a:t> </a:t>
            </a:r>
            <a:r>
              <a:rPr lang="en-US" altLang="en-US" sz="4000" kern="0" dirty="0">
                <a:solidFill>
                  <a:schemeClr val="bg1"/>
                </a:solidFill>
                <a:latin typeface="Times New Roman" panose="02020603050405020304" pitchFamily="18" charset="0"/>
                <a:cs typeface="Times New Roman" panose="02020603050405020304" pitchFamily="18" charset="0"/>
              </a:rPr>
              <a:t>LITERATURE SURVEY</a:t>
            </a:r>
            <a:endParaRPr lang="en-IN" altLang="en-US" sz="4000"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2736759"/>
      </p:ext>
    </p:extLst>
  </p:cSld>
  <p:clrMapOvr>
    <a:masterClrMapping/>
  </p:clrMapOvr>
  <p:transition spd="slow">
    <p:wipe/>
    <p:sndAc>
      <p:stSnd>
        <p:snd r:embed="rId2" name="click.wav"/>
      </p:stSnd>
    </p:sndAc>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1600200" y="0"/>
            <a:ext cx="7543800" cy="61595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400"/>
              <a:buNone/>
            </a:pPr>
            <a:r>
              <a:rPr lang="en-US" sz="4000">
                <a:solidFill>
                  <a:schemeClr val="dk1"/>
                </a:solidFill>
                <a:latin typeface="Times New Roman"/>
                <a:ea typeface="Times New Roman"/>
                <a:cs typeface="Times New Roman"/>
                <a:sym typeface="Times New Roman"/>
              </a:rPr>
              <a:t> ARCHITECTURAL DIAGRAM</a:t>
            </a:r>
            <a:endParaRPr>
              <a:solidFill>
                <a:schemeClr val="dk1"/>
              </a:solidFill>
            </a:endParaRPr>
          </a:p>
        </p:txBody>
      </p:sp>
      <p:sp>
        <p:nvSpPr>
          <p:cNvPr id="121" name="Google Shape;121;p18"/>
          <p:cNvSpPr txBox="1">
            <a:spLocks noGrp="1"/>
          </p:cNvSpPr>
          <p:nvPr>
            <p:ph type="body" idx="1"/>
          </p:nvPr>
        </p:nvSpPr>
        <p:spPr>
          <a:xfrm>
            <a:off x="457200" y="1577975"/>
            <a:ext cx="8229600" cy="1082675"/>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200"/>
              <a:buFont typeface="Calibri"/>
              <a:buNone/>
            </a:pPr>
            <a:endParaRPr>
              <a:solidFill>
                <a:srgbClr val="888888"/>
              </a:solidFill>
            </a:endParaRPr>
          </a:p>
          <a:p>
            <a:pPr marL="342900" lvl="0" indent="-139700" algn="l" rtl="0">
              <a:lnSpc>
                <a:spcPct val="100000"/>
              </a:lnSpc>
              <a:spcBef>
                <a:spcPts val="640"/>
              </a:spcBef>
              <a:spcAft>
                <a:spcPts val="0"/>
              </a:spcAft>
              <a:buClr>
                <a:schemeClr val="dk1"/>
              </a:buClr>
              <a:buSzPts val="3200"/>
              <a:buFont typeface="Arial"/>
              <a:buNone/>
            </a:pPr>
            <a:endParaRPr>
              <a:solidFill>
                <a:srgbClr val="888888"/>
              </a:solidFill>
            </a:endParaRPr>
          </a:p>
        </p:txBody>
      </p:sp>
      <p:sp>
        <p:nvSpPr>
          <p:cNvPr id="122" name="Google Shape;122;p18"/>
          <p:cNvSpPr/>
          <p:nvPr/>
        </p:nvSpPr>
        <p:spPr>
          <a:xfrm>
            <a:off x="2438400" y="3276600"/>
            <a:ext cx="22860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3" name="Google Shape;123;p18" descr="What is an architecture diagram? - Quora"/>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4" name="Google Shape;124;p18" descr="What is an architecture diagram? - Quora"/>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5" name="Google Shape;125;p18" descr="What is an architecture diagram? - Quora"/>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26" name="Google Shape;126;p18" descr="A new approach for brain tumor diagnosis system: Single image super  resolution based maximum fuzzy entropy segmentation and convolutional  neural network - ScienceDirect"/>
          <p:cNvPicPr preferRelativeResize="0"/>
          <p:nvPr/>
        </p:nvPicPr>
        <p:blipFill rotWithShape="1">
          <a:blip r:embed="rId3">
            <a:alphaModFix/>
          </a:blip>
          <a:srcRect/>
          <a:stretch/>
        </p:blipFill>
        <p:spPr>
          <a:xfrm>
            <a:off x="187944" y="854439"/>
            <a:ext cx="3409695" cy="2013299"/>
          </a:xfrm>
          <a:prstGeom prst="rect">
            <a:avLst/>
          </a:prstGeom>
          <a:noFill/>
          <a:ln>
            <a:noFill/>
          </a:ln>
        </p:spPr>
      </p:pic>
      <p:pic>
        <p:nvPicPr>
          <p:cNvPr id="127" name="Google Shape;127;p18" descr="Brain tumor segmentation and grading of lower-grade glioma using deep  learning in MRI images - ScienceDirect"/>
          <p:cNvPicPr preferRelativeResize="0"/>
          <p:nvPr/>
        </p:nvPicPr>
        <p:blipFill rotWithShape="1">
          <a:blip r:embed="rId4">
            <a:alphaModFix/>
          </a:blip>
          <a:srcRect/>
          <a:stretch/>
        </p:blipFill>
        <p:spPr>
          <a:xfrm>
            <a:off x="3608559" y="794478"/>
            <a:ext cx="3287342" cy="2578307"/>
          </a:xfrm>
          <a:prstGeom prst="rect">
            <a:avLst/>
          </a:prstGeom>
          <a:noFill/>
          <a:ln>
            <a:noFill/>
          </a:ln>
        </p:spPr>
      </p:pic>
      <p:sp>
        <p:nvSpPr>
          <p:cNvPr id="128" name="Google Shape;128;p18"/>
          <p:cNvSpPr txBox="1"/>
          <p:nvPr/>
        </p:nvSpPr>
        <p:spPr>
          <a:xfrm>
            <a:off x="1108023" y="4439586"/>
            <a:ext cx="7543800" cy="135421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400"/>
              <a:buFont typeface="Arial"/>
              <a:buNone/>
            </a:pPr>
            <a:r>
              <a:rPr lang="en-US" sz="4400" b="0" i="0" u="none" strike="noStrike" cap="none">
                <a:solidFill>
                  <a:schemeClr val="dk1"/>
                </a:solidFill>
                <a:latin typeface="Calibri"/>
                <a:ea typeface="Calibri"/>
                <a:cs typeface="Calibri"/>
                <a:sym typeface="Calibri"/>
              </a:rPr>
              <a:t>Enlarge the image and refer the archietecture diagram</a:t>
            </a:r>
            <a:endParaRPr sz="4400" b="0" i="0" u="none" strike="noStrike" cap="none">
              <a:solidFill>
                <a:schemeClr val="dk1"/>
              </a:solidFill>
              <a:latin typeface="Calibri"/>
              <a:ea typeface="Calibri"/>
              <a:cs typeface="Calibri"/>
              <a:sym typeface="Calibri"/>
            </a:endParaRPr>
          </a:p>
        </p:txBody>
      </p:sp>
      <p:pic>
        <p:nvPicPr>
          <p:cNvPr id="129" name="Google Shape;129;p18" descr="System architecture of the proposed Blockchain-based Content Delivery... |  Download Scientific Diagram"/>
          <p:cNvPicPr preferRelativeResize="0"/>
          <p:nvPr/>
        </p:nvPicPr>
        <p:blipFill rotWithShape="1">
          <a:blip r:embed="rId5">
            <a:alphaModFix/>
          </a:blip>
          <a:srcRect/>
          <a:stretch/>
        </p:blipFill>
        <p:spPr>
          <a:xfrm>
            <a:off x="1624611" y="2670383"/>
            <a:ext cx="2667000" cy="1714500"/>
          </a:xfrm>
          <a:prstGeom prst="rect">
            <a:avLst/>
          </a:prstGeom>
          <a:noFill/>
          <a:ln>
            <a:noFill/>
          </a:ln>
        </p:spPr>
      </p:pic>
      <p:pic>
        <p:nvPicPr>
          <p:cNvPr id="130" name="Google Shape;130;p18" descr="Proposed System Architecture of Blockchain-based Electronic Health... |  Download Scientific Diagram"/>
          <p:cNvPicPr preferRelativeResize="0"/>
          <p:nvPr/>
        </p:nvPicPr>
        <p:blipFill rotWithShape="1">
          <a:blip r:embed="rId6">
            <a:alphaModFix/>
          </a:blip>
          <a:srcRect/>
          <a:stretch/>
        </p:blipFill>
        <p:spPr>
          <a:xfrm>
            <a:off x="6067425" y="2679752"/>
            <a:ext cx="3076575" cy="1485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p:nvPr>
        </p:nvSpPr>
        <p:spPr>
          <a:xfrm>
            <a:off x="1600200" y="0"/>
            <a:ext cx="7543800" cy="61595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400"/>
              <a:buNone/>
            </a:pPr>
            <a:r>
              <a:rPr lang="en-US" sz="4000">
                <a:solidFill>
                  <a:schemeClr val="dk1"/>
                </a:solidFill>
                <a:latin typeface="Times New Roman"/>
                <a:ea typeface="Times New Roman"/>
                <a:cs typeface="Times New Roman"/>
                <a:sym typeface="Times New Roman"/>
              </a:rPr>
              <a:t> FLOW DIAGRAM</a:t>
            </a:r>
            <a:endParaRPr>
              <a:solidFill>
                <a:schemeClr val="dk1"/>
              </a:solidFill>
            </a:endParaRPr>
          </a:p>
        </p:txBody>
      </p:sp>
      <p:sp>
        <p:nvSpPr>
          <p:cNvPr id="136" name="Google Shape;136;p19" descr="A survey on brain tumor detection techniques for MR images | SpringerLink"/>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7" name="Google Shape;137;p19" descr="A survey on brain tumor detection techniques for MR images | SpringerLink"/>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8" name="Google Shape;138;p19" descr="A survey on brain tumor detection techniques for MR images | SpringerLink"/>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39" name="Google Shape;139;p19" descr="Brain Tumor Classification Using Convolutional Neural Networks | Biomedical  and Pharmacology Journal"/>
          <p:cNvPicPr preferRelativeResize="0"/>
          <p:nvPr/>
        </p:nvPicPr>
        <p:blipFill rotWithShape="1">
          <a:blip r:embed="rId3">
            <a:alphaModFix/>
          </a:blip>
          <a:srcRect/>
          <a:stretch/>
        </p:blipFill>
        <p:spPr>
          <a:xfrm>
            <a:off x="380429" y="726579"/>
            <a:ext cx="6470076" cy="5248820"/>
          </a:xfrm>
          <a:prstGeom prst="rect">
            <a:avLst/>
          </a:prstGeom>
          <a:noFill/>
          <a:ln>
            <a:noFill/>
          </a:ln>
        </p:spPr>
      </p:pic>
      <p:sp>
        <p:nvSpPr>
          <p:cNvPr id="140" name="Google Shape;140;p19" descr="data:image/jpeg;base64,/9j/4AAQSkZJRgABAQAAAQABAAD/2wCEAAoHCBMUFBgUEhQZGRgaGxgaGxsZHBobGxobGRoZGRsaGhobJC0kGx0qHxgYJjklKi4xNTQ0GyM6PzoyPi0zNDMBCwsLEA8QHxISHzUqIyozNjQzMTM8Mz42Pj4zMTMzMzMxMzMzPDEzMzwzMzMzMTMzMzMzMzwzMTMzMzEzMzEzM//AABEIAIIBhQMBIgACEQEDEQH/xAAcAAACAgMBAQAAAAAAAAAAAAAABAUGAQIDBwj/xABOEAACAAQCBAoFCAUKBgMAAAABAgADERIEIQUxQVEGExUiMlNhcZGSFCOB0dIzQlJyc7GyswdUk6HTJDRigoOio8HCwxYXVXTw8SVDRP/EABgBAQEBAQEAAAAAAAAAAAAAAAADAgEE/8QAHREBAQEAAgMBAQAAAAAAAAAAAAECESEDMUESBP/aAAwDAQACEQMRAD8A9mhDEyUaaodVbmPS4A050vfD8Jv8sn1H/EkB5ZpD9KuFkzZko6OBMt3SoZBWxitaWZVpC/8Azhwn/Tf7yfBHl3CX+e4r7ed+Y0L4DES5ZLPKEw05oY0UHey053dUQHrP/OHB/wDTf70v4IP+cOE/6b/eT4I8z5dfbKknsMtaEbqatUIY2cjOWly7FPzbrgDtoSNXZAe58Ev0hYbH4pMKuBCFw5uJRgLEZ9QUa7aR6J6FK6tPIvuj5a4I6eOAxcvFCXxlgcWFra3Iy9KhpS6uqPoPgFwrOkpDzjKEq2YUtD3VoitWtB9LV2QE9o5ArTQoAAcUAAAHq5Z1CH4SwPTnfaD8uXDsARiE8XiGBEtKXNU1OYVRSrEbdYAG0nsMcuTZJzmIJh+lMAc+y7JR2AAQEhcN8Fw3wjybhuoleRPdBybhuoleRPdAPXDfBcN8I8mYfqJXkT3QcmYfqJXkT3QD1w3wXDfCPJmH6iV5E90J6V0fIWS5WTLBC1BCKCCNRBAyMBOQQQQBBCuMxFi1AqxIVRquY6hXYNZJ2AGF/QFfOdSY39IVQfVQ5DvzPbASFw3wXDfCPJmH6iV5E90HJmH6iV5E90A9cN8Fw3wjyZh+oleRPdByZh+oleRPdAPXDfBcN8I8mYfqJXkT3QDRmH6iV5E90BIQQhoQUw8oD6C/cIfgCCOc1woLE0ABJO4DMmI9JPGi6bW05rLzChdl4+cx3HIaqZVISVw3wXDfCA0bhuolfs090Z5Mw/USvInugHrhvguG+EeTMP1EryJ7oOTMP1EryJ7oB64b4LhvhHkzD9RK8ie6DkzD9RK8ie6AfjMRujZKJMnKiqouQ0UACti7BElAEEERlTOLc4iWpK80kFypo1WGYUGooNZB2awkiYxcN8IDReG6iX5FP7yIzyZh+oleRPdAPXDfBcN8I8mYfqJXkT3QcmYfqJXkT3QD1w3wXDfCPJmH6iV5E90HJmH6iV5E90A/WCPPv0gYeWnE8XLRa8ZWiqK0spXLPWYxAehwnM+WX6j/AIkhyE53yq/Uf8UuA+U+Ev8APcV9vO/MaIuJThL/AD3FfbzvzGiLgJHB6UeUtqKgOdXtq57Lich2CG+UMTMQhpQdCKCqEgH6SsMw3cY24NaOV34yatyKaBPpvuP9Eaz7Btiy4rAzCS7THFWFFWgVFr0VAGwQFAmSmU0ZSp3EEHwMWjgtw8xejpTSsOsoqzlzxisxqVVciGGVFEPz9GMyNLxL3gkcVMI5yMcqMT8ytuWe3VFJnyWRmRxQqSCO0ZQH1loKcXRnalWKMaaqtJlE08YlYr/B+cwlUEtmylZgqB8hJy5zAw5j8dNly3dMO7MqkhaoakahRWJ8BAYB/lEw7llL7PWH72hm+InAYl5ju8yW0pisuqMQSMm2r/7hX/iBS7y1UFlewVcKpyc5sRkeYwpnnTPXQJnHc6W623VRhblnUEUzy8YrmGbHS1RUluEUKAlJAACmULa3fRM3yr7er8JlAZuL5o23j6MxgGy5rerYU7RC0zhPRKqKkVObKL+nzahSAKgDLPs3hs2kcaplo9Vc35ESzdzmCBrQailtSttKEmLDotpnFrxzEvnWqoh15AhGZctVQYgl4TgK5K3Wl60dfm3kBchcvMIu1iorthmbwgRZQmlf/sMsrcDQqTWhAzyWv+e2An74T0s/qX+qYr+K4UcxxLUK4D2EupXmcYLvGUaDbUas6S2kJtcO511QHLbWhgLFBCXpcz9XmeaV8cHpcz9XmeaV8cBwxzevkjZbNb2ixQfB28YYvir6L0xicRiP5RhHkBPSUR2IpMUPLAIXWMgN4NciY66cnzeNlS5Ewq7K5pVQtVKUZwdYoWyGZgLHfBfFVmcJZgS8SkPMd/lKKQlwoCVqW5uYAyBEbpwiclhxaUUA3ByQQXsvHN6AyJOzOAs98F8VtuEDhS3FAUVTaXNxuKi9ebQyxU1YkatUaHhEwyMtQaywaPcPWKSSCo51CNQzIzpSAs98ZDxTZHCtggqinLImYSSQJdbqJ/TOoHomLLhMReiOac5VPNNwzFcm2jtgGdCfzeV9RPuEPxCaGxUwSJQEhyLFzDS6HLWKvXxh70uZ+rzPNK+OA00z8iw2MUQ9zuqN+5jGMTihLR5hBIRWYhRUkKCaAbTlFf0hprEtPfDtgpgkg4c8dclFJmISGF1G/qknPMRNzecpWpFQRUGhFcqg7DAaYfSst1VywQOaJcyG/IGqlWIYZ7DANNYY1pPl5a+euWvt7DEYdAyq3DN6u1WWWQS4WvNtouaKaqAdeeZhFNES5a/yjE2kkW1Msaqgc51qxqxz+qNkBY30tIUkNOQEUqC6ilQSNu4E+yNOW8NaW45KAEnnDIK1pNNdLsog20PhQqjjqCZUqayqvcjISGtq1bydZAJyjdNESHYhZ7sVDoVDSzbcSTlbkakeAgJpNLySKmYi5E0Lp0Q1t2RIp74alYhXAZGDKdRBqD7REDyBLoQZjm4ljWzpNcC3R12sRTVnqrnEngpAlpYGJ5ztU0rV2LnUANbGAZ0efWTvrJ+BYkYhMHPdZs62Uz85c1MsAcxcucwMPelzP1eZ5pXxwDTnI9xiL0U3qJfbLQ+1lBP7yYj9L6cxUubJlysBMmI4fjCGQFAttDW4rTM5MRXZDWi39TK+zT8AgJG+I9NMKZjyypXizzmZpYFLFe6l11tGArTXDN8R0zRct+NvJPG0rULzaKq0U01cxcjXVANvpjDqLjOSnNNbgcnICnLYSR4xsulpBNBOStK9NdVAa69VCD7Yi+QpdwYTHBAAAHFgC1kfJQtBzkU0GWvLOOSaAkqSpmOQ0tpYRinRIQGnNqaBE8M9cBYZWIV1DIwZTmCDUEdhEb3wlhpYloEXUNwVe3UoAHsEdr4CpfpDb5D+0/24I5fpAb5H+0/24ID0WEp3yq/Uf8UuHYRxHyq/Uf8AFLgPlXhN/PMT9vO/MaIuPoH9JPB3BpgMTPTDS1m81uMCAPc0xLjXeanxj5+gLtoHD2yZbE6w7ADtYiprtyGqJrEF1lpbQmoBr27e+tIjNBTw2Hk9lyEjYytUDvKOD7Il50vMVY0yAUUyOq4nbTdAcdIoaW3a1256tvfnFL4UIBPJGoqpr9KlVu/uxdcZJPF89gSK9gOZoTuNKRUOGApNlrtElCd44xnm0PsmCA+kuDHyXslfkSYmoheDHyP7L8iTE1AQU8/yiZ9WX9zxEJpdKjjJQRXd0D1DC+WWyYUBzsYg56tmUSWMamImfVl/64jDoeURRmc5uRVuizmrEAZVNTrrkSNRMB2k4rCGYzKwucopJutY0uSlebWj6x9KGZmJkISrFAQKkUHs2a8xlrziOXQskWAF6IUKi7IFAoU0pSoCKK9naasz8FLcsSWFxViA1BclLXG5haOzLVAck0zI4xkKqqKtwmc21gbMgBnnePCO2I0thkFLkNakACoJtZ9YFBkpzhQ6Ek3XVeuVOdqItNaU180a+2Ok3RctlKlnC1LABqULKysR3h2r35UgGH0jhV6ToNhFBrzO7Pot5TujtpFhxT0+jl+6I99DSiKVf51OdqDBwwHYb3Pt7BD8qTxjJKWpAKFzuRCGAPaxUCm4k7ICzwQQQELpY+vk/UnffJjF0Y02aTpP1J33yo4XwHSeizFKOLlYUIOog7DHQNTKF74L4Bi6C6F74L4DpPRXFrio1+0RvLAUBVAAFAAMgANgjhfHObMY8xM3bJR/qP8ARGsmAl9BfzaT9mn4REhHDCyBLRZa6kVVHcop/lHeAjtOfIn68r81IVuhnT3yLfWlfmpEddAMXRDaUwsyY7BPncQQ11LRLcswBoaHMEZUPsiSvjF0BCpoeaqOgEukyWsom5uaFLnjACM7ryStciNZrk1JwswTBUZCYz3VrVOKEu1shzi1DTPV3RIXwXwDF0F0cL40ecFFScv/ACgA2nsgH9DHnzvrr+WkS0R2h8MyoWcUZ2LsN2QVV7wqrXtrEjAaTNR7jFe0a/qZf2afgEWGZqPcYq+jn9VL+zT8IgGMertLdZbWuRkdVPbQ03Voaa4g8RorEm2kxiosqGnzASUZWLXIozIqpFKZA6yYnL4zfAQkvA4wWesHyVr1mTGrM2sKjLV0gARXsjLaOxIctLaimlQ06YxpRAUBIyraeeM+dEzfGb4CNwGFxKTA0yZclCCDMZsrRTmlaE1Gv27TEzdHC+MFxtgK1w5avE/2n+iCLLhdFJiKzJqkrkJfaMyzdxJFOwV2wQFjhDFfKr9SZ+KXD8KYrCXkG9kIBFVtzBoSDcD9EQHHESUmKUmIrodasAymhrmDkcwI8W/TPoxEnYcYeQqgo13FoACbhStoj2rk9uumf4fwQcnHrpn+H8EB80cHcW0ktLnSphlTKElVN6OtbXSuulSCNoPdFmAZhWXMlOKijOxlNStc0cDPMx7jyceumeEv4YOTj10zwl/DAeD4zFKlTMJmUoRLlB2vI1B5gFqrqrQ1OcU3SRxE+a82YjlnNTRCAKCgAFMgAAB2CPqrk49dM8JfwwcnHrpnhL+GAV4MfJfs/wAiTE1CuEwwlhuczFmuJala0C7ABqUQ1ARmK0SsxzMvdSQoNpWhtrTWDvMaciL103xT4YloICJ5EXrpvinwwciL103xT4YloICJ5EXrpvinwwciL103xT4YloICI5DT50yYRuuC19qKCPYYfw2GSWtqKFHZtO8k5k9phiCAIIIIBDH6OSaVZmZSoYAqQMmpUGoI+aI4ciL103xT4YloICJ5EXrpvinwwciL103xT4YloICJ5EXrpvinwwciL103xT4YloICI5DXrZviv+Sw3g9Hy5VbFzOtiSzHvZiTTs1Q5BAEEEEAvjMMJiFGqAaZjIgghgR7QIR5EXrpvinwxLQQETyIvXTfFPhg5EXrpvinwxLQQETyIvXTfFPhg5EXrpvinwxLQQETyIvXTfFPhjthdFSka8As30nJYj6oOS+wCJCCAIIIIDUisREvQMtQFWZMAAAAquQGQGaxMwQETyIvXTfFPhg5EXrpvinwxLQQFe0hooIqlZsypmSl1pqeYit8zcTDfIi9dN8U+GO+mOgv2uH/ADpcPwETyIvXTfFPhjaVoSUDV73I1XtVfKKKfaIlIIAggggCCOC4hTvjU4pbgu0kgd4BP+Rg5yZgjWsITtKIpItY0AJoK5Ekb+yBykIIQkaVkvUI1SNY1Ed4OcMLiVO+HBzHeCI7G6ZlShV7vYK/5xCyuHmDaakkcZe7qi83K5iFFTXIVMOKcxbIIIIOiCCEG0lLqQtzkZGxWcA7iyigPZWAfghLlAdXN8jQcoDq5vkaAdghLlAdXN8jQcoDq5vkaAdghLlAdXN8jRpM0mqqWZJgABJNjZAZkwEhBGoNc42gCCCE5+ORDaSWbcis5AOokKDQdpgHIIR5RHVzfI0Z5QHVzfI0A7BCXKA6ub5Gg5QHVzfI0A7BCXKA6ub5Gg5QHVzfI0A7BHDDT1mKHWtCSMwQQVJUgg6iCCI7wBBBCuIxiIQpqWOYVQWam+g1DtNBANQQh6c/6vN/wh97xn01/wBXm+Mr+JAPQQj6a/6vN8ZX8SD01/1eb4yv4kA9BCPpr/q83xlfxIPTX/V5vjK/iQD0EKYTFX3CxlKkAhra5gEEWsRSh3w3AEEEK4jFBKChZjqVcyfHJR2kgQDUER5n4nZJl+2aQf3SyP3xnjsT1Ur9q/8ACgMaX6C/ayPzkiQip8KtAzMfKSXMly1smo4KznqQDzlyl6mWo7MjsibSZiAABJlADIetf+FASMEIcdieqlftX/hQcdieqlftX/hQD8EVvTPCKZhbeNkJz7qWzSejStayx9IQQCvCfFzpKo0uYFDMVPROyoOfcYouO4QYyo9c4zqpAQUOY3do8YtfDOSJmFbXVGR8jnkaGm7ImPNsWlCGapzNe/Og7tUV8cljy+TV56PLwpxzEK2Jm0JpkVX5tdYEXvgnjHmSJbuxZyjBiTUkrMcZnupHlaOlakOtMzSmQzyB26/3R6BwWxarIUsSgW/N+bWpDA57KNGtySdM51bTHCUTpjsUxAkogpzflHJAObVBC1yp2GIz9F2nsVMnYjCYpy4lrerNmQLrSLvnKagisbaQ01JngzJao6B2RyaVYqptO8gXZGGv0c6KSszGVF7lpYVRQKqkV/flTsjy51bqx7rjMxKm+Eh5p7o85wI/+Qwv28n8ax6Lwi6J7o86wZ/+Qw3/AHEj8xYv8Qnt73BBBE1UdjXLOsoGgILORkbQQAtdlxPgpjXD4+WXMpFYWG00RgikKGoGpSlCPGNXb+UzPspP73n+4RHzNDhmnuXF00ihCZoLUBVud6xTYtRlt3wE/dHHE4pZaM7miqCxIBOQzOQzMVh+C6EklpedtKyq228ZVV5+S8+gGwIBnHN+ChoQs1BWlTxW5SoI9Zr5zn+t31C2TMSqipOvMAVJPcBmdcdb4qDcFybiZqXF2evEjIsFBoL8jzVNe+NpnBkGh4xKitCZdc9Qc88Vmb220GqkBapk4KCzGgAJJ3AZkwnjMSJmGmMoYAy5nSUqclYajnEbpLQvGu7mYBcjLml1Ky2Q53Cqc66z6QBrDeLWzDOmXNlOvNFoyQjJamg7ICZldEdw+6N40ldEdw+6N4BLSE5lUKuTOwRTurUlvYoY+yNpEtUW1RQa+0naSdpO+F9JH1kj6z/lvC+mcW8uRNmSyAyIzCoqKqK6tuqAlboLoq//ABA8tTx0p2YB3qqhaS1LWMys3NJtOVd2qsbHTzic6PLIVQOaLC2Yl1Ym7YZiigB11gLNdBdFZ/4oW0MZMwAqrjOXqZHcfO+jLf8AdvjZuE0urUluQrMpIspRQpu6WYo2zdAWS6C6IFdPKSgEtzxhqtLTzKqC5oeaBcMjnriWugMaH+S/rzvzXh+I/QvyX9ed+a8SEAtjp/Fy2elbVJA3nYPaaD2xywkqxczVjmzfSbae7YBsAEa6a+S/ryvzUjN8AxdBdEcmkZTG1ZiE1pQMpJOeVPYfCGb4Bi6C6ETjpdyrxiXMWVRcKsVrcANpFDUdkdr4Bi6C6FknBgGUggioIzBG8GM3wBgj62d9ZPwLD8RujT6yd9ZPwLElAYiM0Y1ycaelM5/9U9Be4LT2knbEjM1HuMROi39TK+zT8CwEjfBfFU008zjJvFmdfxScVYZlnG3PSoHMp0Lq7I5YbTWKAoZdQGIzlzqkAodZO25qd3ZAXC+C+KkunMWLS0paE5qEnEqL5a2k20uAdzUAiiZQJpnE1J4priqnOXMtLAvRAKkLdQc/tFRqEBbb4L4qfL2IDBTKJF6glZczoF3Rs9hChW269W2JfQsxjIl3li1grfW6o13XZ174Cv8A6RG+Q/tP9uCOP6Qm+Q/tP9uCAlMRJDy3Qkc8MuXaKCPK8VIKgEPQgg951NUHLLbHq/IU5RRJoI1gOtf3rSKlwi0S6FgyrXpc2pABzJFaba5d0V8XTy7zfqkB2FRcpAOo0z1bd2UXPhNgZc7DlpjAogDIwAuDEZDdUaiBkaVoDFPxkhUv9Wa15ueQXPX2ZrSkWHgnLlT0xMp1cgS0eXcStJhqhoqmhBJHsjvmxdTmfGv59zNsv1vwM4NmZIdJZUrcyls+cQ2sewtnupHoej9Ey8HLsl1oBUjedpPbUmK1wYlzcFLKsQasWtGaitMgfZWJrF6T4yUwFVY1FK9In/2IxnP1XWueuSenZ4dLl1EVEefYOpx+Foaevk+znrnF50/zVt3KB4CkUbRx/l+F/wC4k/mLGr6Ynt61oXRmPltOOJxizQzgoQgFq0pbZWi57iaxL8RO64fsx74dgiSyAoy4l7nuPFyc7bac+f2wzfHDGNTEv9lJ/HPhbGYkrYFyLuEruqCSe+goO0iAjuEcvETCBLls6raygCWVJtdWv4w12rQDKhML4nSWMQc8OlZhtylFrKDJQAQxrdRaVNRnkYaXFT3U8WysRMmKTRclVshr10y90ddIaaEpmWy4hbjzgD0XYUB1iiMCdhI7aAvhp+P5odW+aakSukQlwYA9Dp5jOtNkYV8beGsNaqC1JQJS81FdaihrTnatedRyncJgj0KVyYUDrTmh3LBqZ5JTv8YynCVQpNt9Cw6Sg1BYjKlLaLQNvoDvgLPfCuk39TN+zf8AAYRwGkjMelMirHYbSkwy2FRrBIqPbDGkn9TM+zceKkD74DGh9F6QSbNefjFmS3CcWBLC2AXVWytBrXnVJPZSJriJ3XD9mPfDUvUO4RvAQePR1mSS8wMLnytC/MbOtY3mqrgq6hlOsMAQe8GNtNHnyfrv+W8cb4DGJSVbWYiWqDm4WijUdeoQscRgwSayaijE+rqBQAGvcy59ojpiZYmIULFa7VyI7qxFjg/LtCiZMAAAyKagqIAebmLUH74BtJ+DJdSkpbDaQyoObkAw/oG+g742lNg2a0JJqTQZSzfVQ2VM9u2FU0OgyLFhRhU23c5VShAUKVoinMHMCNsPoeWjq4mOStKVK7FC0JArSgGVaZDcICWGGljVLTpXdFel9LV0u2O18cL4L4CK0do7HNPScmLAw4OIBlWUIYu4DE15+e+lIsvETuuH7Me+OWgvkFO8uw7mdmB8CIkoCF0tJmiXVpoIvlVFgFfWptrlBiFvRkqRcrLUaxUUqO2GdO/In68r8xISvgImfgZ5loirKDy7QCHdahVZaghKprBoPGOfJ+MtpxorxYSvGTOmHqGqFB6ORObHUCuZM1fBfAQD6LxnGXrMUdMV42b0S0wqLbafPTPWKZR2xGjcSzZOAlF5pnziblmI+bFa6lcVGfOFaxM3wXwEGmjcZaA03MWAkTZgqAUqOjkaK/O1tfQxN6PExZaLMNXCgMQxapGVbmAJ7yIzfBfARWkNCz8TMYycZMkBJspmVALXCrLJDHpahvK7wYshwL/rE3/CH3JC+hTVpx2XqPCWlfviXgI98AaGs6acj85R9yxHaMf1Mr7NPwCJ6ZqPcYrejX9TL+zT8IgG8VixLlvMatqKWNBU0UVNBtyEInTsurIFcsKClhoXIBsDVpdQgnOGJ6LMVkmKGVgQynMEHWCNoji2CkmtZaGtK5DMrS094oM+wQC+B4Qo8tCyPe69FRWrUQlVqf6anPZG6afUswKOKXALaLmKlwxFGpSiE015RkaKww1SUyFBzRkBSlN3RXyjdGW0bhySTKl1Os2jPX7z4mAYwOlpc1mVLubnUigIqVqp2iohzjIQkYSWjF0lqrGtSAATU3H9+cd74CrcPm+R/tP9EEduFOAmYhkWWKlAxbsuIA/AYICabSjlha1VNNgEYx6pMllnUGmrb/5WGtPgSxL4sBSzhSFWVVhaxoDMFozAhRtOorCSZauagBi8sK+VbhQW5HJgOjVd4jnbMz32ob6BSe8zip5U05y21W0nJBnkAV1RvguDeKw05C81HRkKiyoagZSCRTs11i74fTMosBKwigMUWpMpOc6hgpHS+cM6b+yrOjNKJOzaSoZZQmZUbI50Bpsy7a7NRiufJZOKxvxTV5nSMTDWqFY1I2nXCWLxmHw7px7lC1WTIkVXI1p/Vie46ZzWlcWzMgdpdqCl9GWhqCTmduYWuvXiYK3zcXhktRFKhkltQ63oSSRmR2Cm2OW98uzHXCmadxyzF4xHDKdoOXt3e2KnoglsfhqH/wDRJ/GsepzNJYZFcDCotFNSolHOsxagU5wulk13EHfHKRpTCXowwstWBqCFlVJDOitUCqi6WTXYKGH6Jixd4IrZ4R3XKqWsFYgllILIrOVoMyCEbMbCD3T8iZcqtSlwBodYqK0jCiA0pNVcU1zAVlStZA+fO3wvMny2FGZSMj0hrGYIzyNYs8ySrdJVPeAfvjX0SX1aeUe6Ara4mWNTIO4rHPEPKmKVdlIYFTzgDQ6xUGo9kWj0WX1a+Ue6D0WX1a+Ue6ArCzJIAFUyFBUqcvbGeNlb5e75vfFm9Fl9WvlHug9Fl9WvlHugKus6SlWDItaVNV2ahr/8qYewWGacVZgRLBDc4EFypqoAOdoNDU66bRE0uGQGoRQd4AjvAEEEEBB8IZgVpJJA576zT/63hH0xPpr5hFmmS1bJlBHaAfvjT0SX1aeUe6ArnpifTXzCD0xPpr5hFj9Fl9WvlHug9Fl9WvlHugK56Yn018wg9MT6a+YRY/RZfVr5R7oPRZfVr5R7oCuHFy/pr5hG8gNP5suthyZ/mgbbD85u7IbdxsHosvq18o90doDnKlhFCqKAAADcAKAR1gggIvT7UkMTqDSyTuAmKST2RC8pSutTzL74t0EBUeUpXWp5198HKUrrU86++LdBAVHlKV1qedffBylK61POvvi3QQFQ5SldanmX3x2kTGmmkkFv6ZBCL2lvndy19muLTBALYPDCWgRc6VJJ1liasx7SSTDMEEBo+o9xin4GfbLRSrghEBHFzMiFAI6MXOCAqnpQ3P5JnwwelDc/kmfDFrggKp6UNz+SZ8MHpQ3P5Jnwxa4ICqelDc/kmfDG0t3c0ly3Y9qsijtLOAKd1T2RaYIBHR2D4tTU3OxqzbzsA7ANUEPQQGjylbpKD3gGK9wplqDhQABXEIDQDc0EEBOvJWtbRXm50G+N1lKK0UDuAgggE9EyltraKguAaDIXHIbhDzQQQFbkKOUZ4pkMNKoNg50zUNkT0vDp9BdW4QQQCmk5KWdEdNBqGq5RTuplEnBBAEEEEAQQQQBBBBAEEEEAQQQQBBBBAEEEEAQQQQBBBBAEEEEAQQQQBBBBAEEEEAQQQQBBBBAEEEEAQQQQBBBBAEEEEAQQQQH/2Q=="/>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1" name="Google Shape;141;p19" descr="data:image/jpeg;base64,/9j/4AAQSkZJRgABAQAAAQABAAD/2wCEAAoHCBMUFBgUEhQZGRgaGxgaGxsZHBobGxobGRoZGRsaGhobJC0kGx0qHxgYJjklKi4xNTQ0GyM6PzoyPi0zNDMBCwsLEA8QHxISHzUqIyozNjQzMTM8Mz42Pj4zMTMzMzMxMzMzPDEzMzwzMzMzMTMzMzMzMzwzMTMzMzEzMzEzM//AABEIAIIBhQMBIgACEQEDEQH/xAAcAAACAgMBAQAAAAAAAAAAAAAABAUGAQIDBwj/xABOEAACAAQCBAoFCAUKBgMAAAABAgADERIEIQUxQVEGExUiMlNhcZGSFCOB0dIzQlJyc7GyswdUk6HTJDRigoOio8HCwxYXVXTw8SVDRP/EABgBAQEBAQEAAAAAAAAAAAAAAAADAgEE/8QAHREBAQEAAgMBAQAAAAAAAAAAAAECESEDMUESBP/aAAwDAQACEQMRAD8A9mhDEyUaaodVbmPS4A050vfD8Jv8sn1H/EkB5ZpD9KuFkzZko6OBMt3SoZBWxitaWZVpC/8Azhwn/Tf7yfBHl3CX+e4r7ed+Y0L4DES5ZLPKEw05oY0UHey053dUQHrP/OHB/wDTf70v4IP+cOE/6b/eT4I8z5dfbKknsMtaEbqatUIY2cjOWly7FPzbrgDtoSNXZAe58Ev0hYbH4pMKuBCFw5uJRgLEZ9QUa7aR6J6FK6tPIvuj5a4I6eOAxcvFCXxlgcWFra3Iy9KhpS6uqPoPgFwrOkpDzjKEq2YUtD3VoitWtB9LV2QE9o5ArTQoAAcUAAAHq5Z1CH4SwPTnfaD8uXDsARiE8XiGBEtKXNU1OYVRSrEbdYAG0nsMcuTZJzmIJh+lMAc+y7JR2AAQEhcN8Fw3wjybhuoleRPdBybhuoleRPdAPXDfBcN8I8mYfqJXkT3QcmYfqJXkT3QD1w3wXDfCPJmH6iV5E90J6V0fIWS5WTLBC1BCKCCNRBAyMBOQQQQBBCuMxFi1AqxIVRquY6hXYNZJ2AGF/QFfOdSY39IVQfVQ5DvzPbASFw3wXDfCPJmH6iV5E90HJmH6iV5E90A9cN8Fw3wjyZh+oleRPdByZh+oleRPdAPXDfBcN8I8mYfqJXkT3QDRmH6iV5E90BIQQhoQUw8oD6C/cIfgCCOc1woLE0ABJO4DMmI9JPGi6bW05rLzChdl4+cx3HIaqZVISVw3wXDfCA0bhuolfs090Z5Mw/USvInugHrhvguG+EeTMP1EryJ7oOTMP1EryJ7oB64b4LhvhHkzD9RK8ie6DkzD9RK8ie6AfjMRujZKJMnKiqouQ0UACti7BElAEEERlTOLc4iWpK80kFypo1WGYUGooNZB2awkiYxcN8IDReG6iX5FP7yIzyZh+oleRPdAPXDfBcN8I8mYfqJXkT3QcmYfqJXkT3QD1w3wXDfCPJmH6iV5E90HJmH6iV5E90A/WCPPv0gYeWnE8XLRa8ZWiqK0spXLPWYxAehwnM+WX6j/AIkhyE53yq/Uf8UuA+U+Ev8APcV9vO/MaIuJThL/AD3FfbzvzGiLgJHB6UeUtqKgOdXtq57Lich2CG+UMTMQhpQdCKCqEgH6SsMw3cY24NaOV34yatyKaBPpvuP9Eaz7Btiy4rAzCS7THFWFFWgVFr0VAGwQFAmSmU0ZSp3EEHwMWjgtw8xejpTSsOsoqzlzxisxqVVciGGVFEPz9GMyNLxL3gkcVMI5yMcqMT8ytuWe3VFJnyWRmRxQqSCO0ZQH1loKcXRnalWKMaaqtJlE08YlYr/B+cwlUEtmylZgqB8hJy5zAw5j8dNly3dMO7MqkhaoakahRWJ8BAYB/lEw7llL7PWH72hm+InAYl5ju8yW0pisuqMQSMm2r/7hX/iBS7y1UFlewVcKpyc5sRkeYwpnnTPXQJnHc6W623VRhblnUEUzy8YrmGbHS1RUluEUKAlJAACmULa3fRM3yr7er8JlAZuL5o23j6MxgGy5rerYU7RC0zhPRKqKkVObKL+nzahSAKgDLPs3hs2kcaplo9Vc35ESzdzmCBrQailtSttKEmLDotpnFrxzEvnWqoh15AhGZctVQYgl4TgK5K3Wl60dfm3kBchcvMIu1iorthmbwgRZQmlf/sMsrcDQqTWhAzyWv+e2An74T0s/qX+qYr+K4UcxxLUK4D2EupXmcYLvGUaDbUas6S2kJtcO511QHLbWhgLFBCXpcz9XmeaV8cHpcz9XmeaV8cBwxzevkjZbNb2ixQfB28YYvir6L0xicRiP5RhHkBPSUR2IpMUPLAIXWMgN4NciY66cnzeNlS5Ewq7K5pVQtVKUZwdYoWyGZgLHfBfFVmcJZgS8SkPMd/lKKQlwoCVqW5uYAyBEbpwiclhxaUUA3ByQQXsvHN6AyJOzOAs98F8VtuEDhS3FAUVTaXNxuKi9ebQyxU1YkatUaHhEwyMtQaywaPcPWKSSCo51CNQzIzpSAs98ZDxTZHCtggqinLImYSSQJdbqJ/TOoHomLLhMReiOac5VPNNwzFcm2jtgGdCfzeV9RPuEPxCaGxUwSJQEhyLFzDS6HLWKvXxh70uZ+rzPNK+OA00z8iw2MUQ9zuqN+5jGMTihLR5hBIRWYhRUkKCaAbTlFf0hprEtPfDtgpgkg4c8dclFJmISGF1G/qknPMRNzecpWpFQRUGhFcqg7DAaYfSst1VywQOaJcyG/IGqlWIYZ7DANNYY1pPl5a+euWvt7DEYdAyq3DN6u1WWWQS4WvNtouaKaqAdeeZhFNES5a/yjE2kkW1Msaqgc51qxqxz+qNkBY30tIUkNOQEUqC6ilQSNu4E+yNOW8NaW45KAEnnDIK1pNNdLsog20PhQqjjqCZUqayqvcjISGtq1bydZAJyjdNESHYhZ7sVDoVDSzbcSTlbkakeAgJpNLySKmYi5E0Lp0Q1t2RIp74alYhXAZGDKdRBqD7REDyBLoQZjm4ljWzpNcC3R12sRTVnqrnEngpAlpYGJ5ztU0rV2LnUANbGAZ0efWTvrJ+BYkYhMHPdZs62Uz85c1MsAcxcucwMPelzP1eZ5pXxwDTnI9xiL0U3qJfbLQ+1lBP7yYj9L6cxUubJlysBMmI4fjCGQFAttDW4rTM5MRXZDWi39TK+zT8AgJG+I9NMKZjyypXizzmZpYFLFe6l11tGArTXDN8R0zRct+NvJPG0rULzaKq0U01cxcjXVANvpjDqLjOSnNNbgcnICnLYSR4xsulpBNBOStK9NdVAa69VCD7Yi+QpdwYTHBAAAHFgC1kfJQtBzkU0GWvLOOSaAkqSpmOQ0tpYRinRIQGnNqaBE8M9cBYZWIV1DIwZTmCDUEdhEb3wlhpYloEXUNwVe3UoAHsEdr4CpfpDb5D+0/24I5fpAb5H+0/24ID0WEp3yq/Uf8UuHYRxHyq/Uf8AFLgPlXhN/PMT9vO/MaIuPoH9JPB3BpgMTPTDS1m81uMCAPc0xLjXeanxj5+gLtoHD2yZbE6w7ADtYiprtyGqJrEF1lpbQmoBr27e+tIjNBTw2Hk9lyEjYytUDvKOD7Il50vMVY0yAUUyOq4nbTdAcdIoaW3a1256tvfnFL4UIBPJGoqpr9KlVu/uxdcZJPF89gSK9gOZoTuNKRUOGApNlrtElCd44xnm0PsmCA+kuDHyXslfkSYmoheDHyP7L8iTE1AQU8/yiZ9WX9zxEJpdKjjJQRXd0D1DC+WWyYUBzsYg56tmUSWMamImfVl/64jDoeURRmc5uRVuizmrEAZVNTrrkSNRMB2k4rCGYzKwucopJutY0uSlebWj6x9KGZmJkISrFAQKkUHs2a8xlrziOXQskWAF6IUKi7IFAoU0pSoCKK9naasz8FLcsSWFxViA1BclLXG5haOzLVAck0zI4xkKqqKtwmc21gbMgBnnePCO2I0thkFLkNakACoJtZ9YFBkpzhQ6Ek3XVeuVOdqItNaU180a+2Ok3RctlKlnC1LABqULKysR3h2r35UgGH0jhV6ToNhFBrzO7Pot5TujtpFhxT0+jl+6I99DSiKVf51OdqDBwwHYb3Pt7BD8qTxjJKWpAKFzuRCGAPaxUCm4k7ICzwQQQELpY+vk/UnffJjF0Y02aTpP1J33yo4XwHSeizFKOLlYUIOog7DHQNTKF74L4Bi6C6F74L4DpPRXFrio1+0RvLAUBVAAFAAMgANgjhfHObMY8xM3bJR/qP8ARGsmAl9BfzaT9mn4REhHDCyBLRZa6kVVHcop/lHeAjtOfIn68r81IVuhnT3yLfWlfmpEddAMXRDaUwsyY7BPncQQ11LRLcswBoaHMEZUPsiSvjF0BCpoeaqOgEukyWsom5uaFLnjACM7ryStciNZrk1JwswTBUZCYz3VrVOKEu1shzi1DTPV3RIXwXwDF0F0cL40ecFFScv/ACgA2nsgH9DHnzvrr+WkS0R2h8MyoWcUZ2LsN2QVV7wqrXtrEjAaTNR7jFe0a/qZf2afgEWGZqPcYq+jn9VL+zT8IgGMertLdZbWuRkdVPbQ03Voaa4g8RorEm2kxiosqGnzASUZWLXIozIqpFKZA6yYnL4zfAQkvA4wWesHyVr1mTGrM2sKjLV0gARXsjLaOxIctLaimlQ06YxpRAUBIyraeeM+dEzfGb4CNwGFxKTA0yZclCCDMZsrRTmlaE1Gv27TEzdHC+MFxtgK1w5avE/2n+iCLLhdFJiKzJqkrkJfaMyzdxJFOwV2wQFjhDFfKr9SZ+KXD8KYrCXkG9kIBFVtzBoSDcD9EQHHESUmKUmIrodasAymhrmDkcwI8W/TPoxEnYcYeQqgo13FoACbhStoj2rk9uumf4fwQcnHrpn+H8EB80cHcW0ktLnSphlTKElVN6OtbXSuulSCNoPdFmAZhWXMlOKijOxlNStc0cDPMx7jyceumeEv4YOTj10zwl/DAeD4zFKlTMJmUoRLlB2vI1B5gFqrqrQ1OcU3SRxE+a82YjlnNTRCAKCgAFMgAAB2CPqrk49dM8JfwwcnHrpnhL+GAV4MfJfs/wAiTE1CuEwwlhuczFmuJala0C7ABqUQ1ARmK0SsxzMvdSQoNpWhtrTWDvMaciL103xT4YloICJ5EXrpvinwwciL103xT4YloICJ5EXrpvinwwciL103xT4YloICI5DT50yYRuuC19qKCPYYfw2GSWtqKFHZtO8k5k9phiCAIIIIBDH6OSaVZmZSoYAqQMmpUGoI+aI4ciL103xT4YloICJ5EXrpvinwwciL103xT4YloICJ5EXrpvinwwciL103xT4YloICI5DXrZviv+Sw3g9Hy5VbFzOtiSzHvZiTTs1Q5BAEEEEAvjMMJiFGqAaZjIgghgR7QIR5EXrpvinwxLQQETyIvXTfFPhg5EXrpvinwxLQQETyIvXTfFPhg5EXrpvinwxLQQETyIvXTfFPhjthdFSka8As30nJYj6oOS+wCJCCAIIIIDUisREvQMtQFWZMAAAAquQGQGaxMwQETyIvXTfFPhg5EXrpvinwxLQQFe0hooIqlZsypmSl1pqeYit8zcTDfIi9dN8U+GO+mOgv2uH/ADpcPwETyIvXTfFPhjaVoSUDV73I1XtVfKKKfaIlIIAggggCCOC4hTvjU4pbgu0kgd4BP+Rg5yZgjWsITtKIpItY0AJoK5Ekb+yBykIIQkaVkvUI1SNY1Ed4OcMLiVO+HBzHeCI7G6ZlShV7vYK/5xCyuHmDaakkcZe7qi83K5iFFTXIVMOKcxbIIIIOiCCEG0lLqQtzkZGxWcA7iyigPZWAfghLlAdXN8jQcoDq5vkaAdghLlAdXN8jQcoDq5vkaAdghLlAdXN8jRpM0mqqWZJgABJNjZAZkwEhBGoNc42gCCCE5+ORDaSWbcis5AOokKDQdpgHIIR5RHVzfI0Z5QHVzfI0A7BCXKA6ub5Gg5QHVzfI0A7BCXKA6ub5Gg5QHVzfI0A7BHDDT1mKHWtCSMwQQVJUgg6iCCI7wBBBCuIxiIQpqWOYVQWam+g1DtNBANQQh6c/6vN/wh97xn01/wBXm+Mr+JAPQQj6a/6vN8ZX8SD01/1eb4yv4kA9BCPpr/q83xlfxIPTX/V5vjK/iQD0EKYTFX3CxlKkAhra5gEEWsRSh3w3AEEEK4jFBKChZjqVcyfHJR2kgQDUER5n4nZJl+2aQf3SyP3xnjsT1Ur9q/8ACgMaX6C/ayPzkiQip8KtAzMfKSXMly1smo4KznqQDzlyl6mWo7MjsibSZiAABJlADIetf+FASMEIcdieqlftX/hQcdieqlftX/hQD8EVvTPCKZhbeNkJz7qWzSejStayx9IQQCvCfFzpKo0uYFDMVPROyoOfcYouO4QYyo9c4zqpAQUOY3do8YtfDOSJmFbXVGR8jnkaGm7ImPNsWlCGapzNe/Og7tUV8cljy+TV56PLwpxzEK2Jm0JpkVX5tdYEXvgnjHmSJbuxZyjBiTUkrMcZnupHlaOlakOtMzSmQzyB26/3R6BwWxarIUsSgW/N+bWpDA57KNGtySdM51bTHCUTpjsUxAkogpzflHJAObVBC1yp2GIz9F2nsVMnYjCYpy4lrerNmQLrSLvnKagisbaQ01JngzJao6B2RyaVYqptO8gXZGGv0c6KSszGVF7lpYVRQKqkV/flTsjy51bqx7rjMxKm+Eh5p7o85wI/+Qwv28n8ax6Lwi6J7o86wZ/+Qw3/AHEj8xYv8Qnt73BBBE1UdjXLOsoGgILORkbQQAtdlxPgpjXD4+WXMpFYWG00RgikKGoGpSlCPGNXb+UzPspP73n+4RHzNDhmnuXF00ihCZoLUBVud6xTYtRlt3wE/dHHE4pZaM7miqCxIBOQzOQzMVh+C6EklpedtKyq228ZVV5+S8+gGwIBnHN+ChoQs1BWlTxW5SoI9Zr5zn+t31C2TMSqipOvMAVJPcBmdcdb4qDcFybiZqXF2evEjIsFBoL8jzVNe+NpnBkGh4xKitCZdc9Qc88Vmb220GqkBapk4KCzGgAJJ3AZkwnjMSJmGmMoYAy5nSUqclYajnEbpLQvGu7mYBcjLml1Ky2Q53Cqc66z6QBrDeLWzDOmXNlOvNFoyQjJamg7ICZldEdw+6N40ldEdw+6N4BLSE5lUKuTOwRTurUlvYoY+yNpEtUW1RQa+0naSdpO+F9JH1kj6z/lvC+mcW8uRNmSyAyIzCoqKqK6tuqAlboLoq//ABA8tTx0p2YB3qqhaS1LWMys3NJtOVd2qsbHTzic6PLIVQOaLC2Yl1Ym7YZiigB11gLNdBdFZ/4oW0MZMwAqrjOXqZHcfO+jLf8AdvjZuE0urUluQrMpIspRQpu6WYo2zdAWS6C6IFdPKSgEtzxhqtLTzKqC5oeaBcMjnriWugMaH+S/rzvzXh+I/QvyX9ed+a8SEAtjp/Fy2elbVJA3nYPaaD2xywkqxczVjmzfSbae7YBsAEa6a+S/ryvzUjN8AxdBdEcmkZTG1ZiE1pQMpJOeVPYfCGb4Bi6C6ETjpdyrxiXMWVRcKsVrcANpFDUdkdr4Bi6C6FknBgGUggioIzBG8GM3wBgj62d9ZPwLD8RujT6yd9ZPwLElAYiM0Y1ycaelM5/9U9Be4LT2knbEjM1HuMROi39TK+zT8CwEjfBfFU008zjJvFmdfxScVYZlnG3PSoHMp0Lq7I5YbTWKAoZdQGIzlzqkAodZO25qd3ZAXC+C+KkunMWLS0paE5qEnEqL5a2k20uAdzUAiiZQJpnE1J4priqnOXMtLAvRAKkLdQc/tFRqEBbb4L4qfL2IDBTKJF6glZczoF3Rs9hChW269W2JfQsxjIl3li1grfW6o13XZ174Cv8A6RG+Q/tP9uCOP6Qm+Q/tP9uCAlMRJDy3Qkc8MuXaKCPK8VIKgEPQgg951NUHLLbHq/IU5RRJoI1gOtf3rSKlwi0S6FgyrXpc2pABzJFaba5d0V8XTy7zfqkB2FRcpAOo0z1bd2UXPhNgZc7DlpjAogDIwAuDEZDdUaiBkaVoDFPxkhUv9Wa15ueQXPX2ZrSkWHgnLlT0xMp1cgS0eXcStJhqhoqmhBJHsjvmxdTmfGv59zNsv1vwM4NmZIdJZUrcyls+cQ2sewtnupHoej9Ey8HLsl1oBUjedpPbUmK1wYlzcFLKsQasWtGaitMgfZWJrF6T4yUwFVY1FK9In/2IxnP1XWueuSenZ4dLl1EVEefYOpx+Foaevk+znrnF50/zVt3KB4CkUbRx/l+F/wC4k/mLGr6Ynt61oXRmPltOOJxizQzgoQgFq0pbZWi57iaxL8RO64fsx74dgiSyAoy4l7nuPFyc7bac+f2wzfHDGNTEv9lJ/HPhbGYkrYFyLuEruqCSe+goO0iAjuEcvETCBLls6raygCWVJtdWv4w12rQDKhML4nSWMQc8OlZhtylFrKDJQAQxrdRaVNRnkYaXFT3U8WysRMmKTRclVshr10y90ddIaaEpmWy4hbjzgD0XYUB1iiMCdhI7aAvhp+P5odW+aakSukQlwYA9Dp5jOtNkYV8beGsNaqC1JQJS81FdaihrTnatedRyncJgj0KVyYUDrTmh3LBqZ5JTv8YynCVQpNt9Cw6Sg1BYjKlLaLQNvoDvgLPfCuk39TN+zf8AAYRwGkjMelMirHYbSkwy2FRrBIqPbDGkn9TM+zceKkD74DGh9F6QSbNefjFmS3CcWBLC2AXVWytBrXnVJPZSJriJ3XD9mPfDUvUO4RvAQePR1mSS8wMLnytC/MbOtY3mqrgq6hlOsMAQe8GNtNHnyfrv+W8cb4DGJSVbWYiWqDm4WijUdeoQscRgwSayaijE+rqBQAGvcy59ojpiZYmIULFa7VyI7qxFjg/LtCiZMAAAyKagqIAebmLUH74BtJ+DJdSkpbDaQyoObkAw/oG+g742lNg2a0JJqTQZSzfVQ2VM9u2FU0OgyLFhRhU23c5VShAUKVoinMHMCNsPoeWjq4mOStKVK7FC0JArSgGVaZDcICWGGljVLTpXdFel9LV0u2O18cL4L4CK0do7HNPScmLAw4OIBlWUIYu4DE15+e+lIsvETuuH7Me+OWgvkFO8uw7mdmB8CIkoCF0tJmiXVpoIvlVFgFfWptrlBiFvRkqRcrLUaxUUqO2GdO/In68r8xISvgImfgZ5loirKDy7QCHdahVZaghKprBoPGOfJ+MtpxorxYSvGTOmHqGqFB6ORObHUCuZM1fBfAQD6LxnGXrMUdMV42b0S0wqLbafPTPWKZR2xGjcSzZOAlF5pnziblmI+bFa6lcVGfOFaxM3wXwEGmjcZaA03MWAkTZgqAUqOjkaK/O1tfQxN6PExZaLMNXCgMQxapGVbmAJ7yIzfBfARWkNCz8TMYycZMkBJspmVALXCrLJDHpahvK7wYshwL/rE3/CH3JC+hTVpx2XqPCWlfviXgI98AaGs6acj85R9yxHaMf1Mr7NPwCJ6ZqPcYrejX9TL+zT8IgG8VixLlvMatqKWNBU0UVNBtyEInTsurIFcsKClhoXIBsDVpdQgnOGJ6LMVkmKGVgQynMEHWCNoji2CkmtZaGtK5DMrS094oM+wQC+B4Qo8tCyPe69FRWrUQlVqf6anPZG6afUswKOKXALaLmKlwxFGpSiE015RkaKww1SUyFBzRkBSlN3RXyjdGW0bhySTKl1Os2jPX7z4mAYwOlpc1mVLubnUigIqVqp2iohzjIQkYSWjF0lqrGtSAATU3H9+cd74CrcPm+R/tP9EEduFOAmYhkWWKlAxbsuIA/AYICabSjlha1VNNgEYx6pMllnUGmrb/5WGtPgSxL4sBSzhSFWVVhaxoDMFozAhRtOorCSZauagBi8sK+VbhQW5HJgOjVd4jnbMz32ob6BSe8zip5U05y21W0nJBnkAV1RvguDeKw05C81HRkKiyoagZSCRTs11i74fTMosBKwigMUWpMpOc6hgpHS+cM6b+yrOjNKJOzaSoZZQmZUbI50Bpsy7a7NRiufJZOKxvxTV5nSMTDWqFY1I2nXCWLxmHw7px7lC1WTIkVXI1p/Vie46ZzWlcWzMgdpdqCl9GWhqCTmduYWuvXiYK3zcXhktRFKhkltQ63oSSRmR2Cm2OW98uzHXCmadxyzF4xHDKdoOXt3e2KnoglsfhqH/wDRJ/GsepzNJYZFcDCotFNSolHOsxagU5wulk13EHfHKRpTCXowwstWBqCFlVJDOitUCqi6WTXYKGH6Jixd4IrZ4R3XKqWsFYgllILIrOVoMyCEbMbCD3T8iZcqtSlwBodYqK0jCiA0pNVcU1zAVlStZA+fO3wvMny2FGZSMj0hrGYIzyNYs8ySrdJVPeAfvjX0SX1aeUe6Ara4mWNTIO4rHPEPKmKVdlIYFTzgDQ6xUGo9kWj0WX1a+Ue6D0WX1a+Ue6ArCzJIAFUyFBUqcvbGeNlb5e75vfFm9Fl9WvlHug9Fl9WvlHugKus6SlWDItaVNV2ahr/8qYewWGacVZgRLBDc4EFypqoAOdoNDU66bRE0uGQGoRQd4AjvAEEEEBB8IZgVpJJA576zT/63hH0xPpr5hFmmS1bJlBHaAfvjT0SX1aeUe6ArnpifTXzCD0xPpr5hFj9Fl9WvlHug9Fl9WvlHugK56Yn018wg9MT6a+YRY/RZfVr5R7oPRZfVr5R7oCuHFy/pr5hG8gNP5suthyZ/mgbbD85u7IbdxsHosvq18o90doDnKlhFCqKAAADcAKAR1gggIvT7UkMTqDSyTuAmKST2RC8pSutTzL74t0EBUeUpXWp5198HKUrrU86++LdBAVHlKV1qedffBylK61POvvi3QQFQ5SldanmX3x2kTGmmkkFv6ZBCL2lvndy19muLTBALYPDCWgRc6VJJ1liasx7SSTDMEEBo+o9xin4GfbLRSrghEBHFzMiFAI6MXOCAqnpQ3P5JnwwelDc/kmfDFrggKp6UNz+SZ8MHpQ3P5Jnwxa4ICqelDc/kmfDG0t3c0ly3Y9qsijtLOAKd1T2RaYIBHR2D4tTU3OxqzbzsA7ANUEPQQGjylbpKD3gGK9wplqDhQABXEIDQDc0EEBOvJWtbRXm50G+N1lKK0UDuAgggE9EyltraKguAaDIXHIbhDzQQQFbkKOUZ4pkMNKoNg50zUNkT0vDp9BdW4QQQCmk5KWdEdNBqGq5RTuplEnBBAEEEEAQQQQBBBBAEEEEAQQQQBBBBAEEEEAQQQQBBBBAEEEEAQQQQBBBBAEEEEAQQQQBBBBAEEEEAQQQQBBBBAEEEEAQQQQH/2Q=="/>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2" name="Google Shape;142;p19" descr="data:image/jpeg;base64,/9j/4AAQSkZJRgABAQAAAQABAAD/2wCEAAoHCBMUFBgUEhQZGRgaGxgaGxsZHBobGxobGRoZGRsaGhobJC0kGx0qHxgYJjklKi4xNTQ0GyM6PzoyPi0zNDMBCwsLEA8QHxISHzUqIyozNjQzMTM8Mz42Pj4zMTMzMzMxMzMzPDEzMzwzMzMzMTMzMzMzMzwzMTMzMzEzMzEzM//AABEIAIIBhQMBIgACEQEDEQH/xAAcAAACAgMBAQAAAAAAAAAAAAAABAUGAQIDBwj/xABOEAACAAQCBAoFCAUKBgMAAAABAgADERIEIQUxQVEGExUiMlNhcZGSFCOB0dIzQlJyc7GyswdUk6HTJDRigoOio8HCwxYXVXTw8SVDRP/EABgBAQEBAQEAAAAAAAAAAAAAAAADAgEE/8QAHREBAQEAAgMBAQAAAAAAAAAAAAECESEDMUESBP/aAAwDAQACEQMRAD8A9mhDEyUaaodVbmPS4A050vfD8Jv8sn1H/EkB5ZpD9KuFkzZko6OBMt3SoZBWxitaWZVpC/8Azhwn/Tf7yfBHl3CX+e4r7ed+Y0L4DES5ZLPKEw05oY0UHey053dUQHrP/OHB/wDTf70v4IP+cOE/6b/eT4I8z5dfbKknsMtaEbqatUIY2cjOWly7FPzbrgDtoSNXZAe58Ev0hYbH4pMKuBCFw5uJRgLEZ9QUa7aR6J6FK6tPIvuj5a4I6eOAxcvFCXxlgcWFra3Iy9KhpS6uqPoPgFwrOkpDzjKEq2YUtD3VoitWtB9LV2QE9o5ArTQoAAcUAAAHq5Z1CH4SwPTnfaD8uXDsARiE8XiGBEtKXNU1OYVRSrEbdYAG0nsMcuTZJzmIJh+lMAc+y7JR2AAQEhcN8Fw3wjybhuoleRPdBybhuoleRPdAPXDfBcN8I8mYfqJXkT3QcmYfqJXkT3QD1w3wXDfCPJmH6iV5E90J6V0fIWS5WTLBC1BCKCCNRBAyMBOQQQQBBCuMxFi1AqxIVRquY6hXYNZJ2AGF/QFfOdSY39IVQfVQ5DvzPbASFw3wXDfCPJmH6iV5E90HJmH6iV5E90A9cN8Fw3wjyZh+oleRPdByZh+oleRPdAPXDfBcN8I8mYfqJXkT3QDRmH6iV5E90BIQQhoQUw8oD6C/cIfgCCOc1woLE0ABJO4DMmI9JPGi6bW05rLzChdl4+cx3HIaqZVISVw3wXDfCA0bhuolfs090Z5Mw/USvInugHrhvguG+EeTMP1EryJ7oOTMP1EryJ7oB64b4LhvhHkzD9RK8ie6DkzD9RK8ie6AfjMRujZKJMnKiqouQ0UACti7BElAEEERlTOLc4iWpK80kFypo1WGYUGooNZB2awkiYxcN8IDReG6iX5FP7yIzyZh+oleRPdAPXDfBcN8I8mYfqJXkT3QcmYfqJXkT3QD1w3wXDfCPJmH6iV5E90HJmH6iV5E90A/WCPPv0gYeWnE8XLRa8ZWiqK0spXLPWYxAehwnM+WX6j/AIkhyE53yq/Uf8UuA+U+Ev8APcV9vO/MaIuJThL/AD3FfbzvzGiLgJHB6UeUtqKgOdXtq57Lich2CG+UMTMQhpQdCKCqEgH6SsMw3cY24NaOV34yatyKaBPpvuP9Eaz7Btiy4rAzCS7THFWFFWgVFr0VAGwQFAmSmU0ZSp3EEHwMWjgtw8xejpTSsOsoqzlzxisxqVVciGGVFEPz9GMyNLxL3gkcVMI5yMcqMT8ytuWe3VFJnyWRmRxQqSCO0ZQH1loKcXRnalWKMaaqtJlE08YlYr/B+cwlUEtmylZgqB8hJy5zAw5j8dNly3dMO7MqkhaoakahRWJ8BAYB/lEw7llL7PWH72hm+InAYl5ju8yW0pisuqMQSMm2r/7hX/iBS7y1UFlewVcKpyc5sRkeYwpnnTPXQJnHc6W623VRhblnUEUzy8YrmGbHS1RUluEUKAlJAACmULa3fRM3yr7er8JlAZuL5o23j6MxgGy5rerYU7RC0zhPRKqKkVObKL+nzahSAKgDLPs3hs2kcaplo9Vc35ESzdzmCBrQailtSttKEmLDotpnFrxzEvnWqoh15AhGZctVQYgl4TgK5K3Wl60dfm3kBchcvMIu1iorthmbwgRZQmlf/sMsrcDQqTWhAzyWv+e2An74T0s/qX+qYr+K4UcxxLUK4D2EupXmcYLvGUaDbUas6S2kJtcO511QHLbWhgLFBCXpcz9XmeaV8cHpcz9XmeaV8cBwxzevkjZbNb2ixQfB28YYvir6L0xicRiP5RhHkBPSUR2IpMUPLAIXWMgN4NciY66cnzeNlS5Ewq7K5pVQtVKUZwdYoWyGZgLHfBfFVmcJZgS8SkPMd/lKKQlwoCVqW5uYAyBEbpwiclhxaUUA3ByQQXsvHN6AyJOzOAs98F8VtuEDhS3FAUVTaXNxuKi9ebQyxU1YkatUaHhEwyMtQaywaPcPWKSSCo51CNQzIzpSAs98ZDxTZHCtggqinLImYSSQJdbqJ/TOoHomLLhMReiOac5VPNNwzFcm2jtgGdCfzeV9RPuEPxCaGxUwSJQEhyLFzDS6HLWKvXxh70uZ+rzPNK+OA00z8iw2MUQ9zuqN+5jGMTihLR5hBIRWYhRUkKCaAbTlFf0hprEtPfDtgpgkg4c8dclFJmISGF1G/qknPMRNzecpWpFQRUGhFcqg7DAaYfSst1VywQOaJcyG/IGqlWIYZ7DANNYY1pPl5a+euWvt7DEYdAyq3DN6u1WWWQS4WvNtouaKaqAdeeZhFNES5a/yjE2kkW1Msaqgc51qxqxz+qNkBY30tIUkNOQEUqC6ilQSNu4E+yNOW8NaW45KAEnnDIK1pNNdLsog20PhQqjjqCZUqayqvcjISGtq1bydZAJyjdNESHYhZ7sVDoVDSzbcSTlbkakeAgJpNLySKmYi5E0Lp0Q1t2RIp74alYhXAZGDKdRBqD7REDyBLoQZjm4ljWzpNcC3R12sRTVnqrnEngpAlpYGJ5ztU0rV2LnUANbGAZ0efWTvrJ+BYkYhMHPdZs62Uz85c1MsAcxcucwMPelzP1eZ5pXxwDTnI9xiL0U3qJfbLQ+1lBP7yYj9L6cxUubJlysBMmI4fjCGQFAttDW4rTM5MRXZDWi39TK+zT8AgJG+I9NMKZjyypXizzmZpYFLFe6l11tGArTXDN8R0zRct+NvJPG0rULzaKq0U01cxcjXVANvpjDqLjOSnNNbgcnICnLYSR4xsulpBNBOStK9NdVAa69VCD7Yi+QpdwYTHBAAAHFgC1kfJQtBzkU0GWvLOOSaAkqSpmOQ0tpYRinRIQGnNqaBE8M9cBYZWIV1DIwZTmCDUEdhEb3wlhpYloEXUNwVe3UoAHsEdr4CpfpDb5D+0/24I5fpAb5H+0/24ID0WEp3yq/Uf8UuHYRxHyq/Uf8AFLgPlXhN/PMT9vO/MaIuPoH9JPB3BpgMTPTDS1m81uMCAPc0xLjXeanxj5+gLtoHD2yZbE6w7ADtYiprtyGqJrEF1lpbQmoBr27e+tIjNBTw2Hk9lyEjYytUDvKOD7Il50vMVY0yAUUyOq4nbTdAcdIoaW3a1256tvfnFL4UIBPJGoqpr9KlVu/uxdcZJPF89gSK9gOZoTuNKRUOGApNlrtElCd44xnm0PsmCA+kuDHyXslfkSYmoheDHyP7L8iTE1AQU8/yiZ9WX9zxEJpdKjjJQRXd0D1DC+WWyYUBzsYg56tmUSWMamImfVl/64jDoeURRmc5uRVuizmrEAZVNTrrkSNRMB2k4rCGYzKwucopJutY0uSlebWj6x9KGZmJkISrFAQKkUHs2a8xlrziOXQskWAF6IUKi7IFAoU0pSoCKK9naasz8FLcsSWFxViA1BclLXG5haOzLVAck0zI4xkKqqKtwmc21gbMgBnnePCO2I0thkFLkNakACoJtZ9YFBkpzhQ6Ek3XVeuVOdqItNaU180a+2Ok3RctlKlnC1LABqULKysR3h2r35UgGH0jhV6ToNhFBrzO7Pot5TujtpFhxT0+jl+6I99DSiKVf51OdqDBwwHYb3Pt7BD8qTxjJKWpAKFzuRCGAPaxUCm4k7ICzwQQQELpY+vk/UnffJjF0Y02aTpP1J33yo4XwHSeizFKOLlYUIOog7DHQNTKF74L4Bi6C6F74L4DpPRXFrio1+0RvLAUBVAAFAAMgANgjhfHObMY8xM3bJR/qP8ARGsmAl9BfzaT9mn4REhHDCyBLRZa6kVVHcop/lHeAjtOfIn68r81IVuhnT3yLfWlfmpEddAMXRDaUwsyY7BPncQQ11LRLcswBoaHMEZUPsiSvjF0BCpoeaqOgEukyWsom5uaFLnjACM7ryStciNZrk1JwswTBUZCYz3VrVOKEu1shzi1DTPV3RIXwXwDF0F0cL40ecFFScv/ACgA2nsgH9DHnzvrr+WkS0R2h8MyoWcUZ2LsN2QVV7wqrXtrEjAaTNR7jFe0a/qZf2afgEWGZqPcYq+jn9VL+zT8IgGMertLdZbWuRkdVPbQ03Voaa4g8RorEm2kxiosqGnzASUZWLXIozIqpFKZA6yYnL4zfAQkvA4wWesHyVr1mTGrM2sKjLV0gARXsjLaOxIctLaimlQ06YxpRAUBIyraeeM+dEzfGb4CNwGFxKTA0yZclCCDMZsrRTmlaE1Gv27TEzdHC+MFxtgK1w5avE/2n+iCLLhdFJiKzJqkrkJfaMyzdxJFOwV2wQFjhDFfKr9SZ+KXD8KYrCXkG9kIBFVtzBoSDcD9EQHHESUmKUmIrodasAymhrmDkcwI8W/TPoxEnYcYeQqgo13FoACbhStoj2rk9uumf4fwQcnHrpn+H8EB80cHcW0ktLnSphlTKElVN6OtbXSuulSCNoPdFmAZhWXMlOKijOxlNStc0cDPMx7jyceumeEv4YOTj10zwl/DAeD4zFKlTMJmUoRLlB2vI1B5gFqrqrQ1OcU3SRxE+a82YjlnNTRCAKCgAFMgAAB2CPqrk49dM8JfwwcnHrpnhL+GAV4MfJfs/wAiTE1CuEwwlhuczFmuJala0C7ABqUQ1ARmK0SsxzMvdSQoNpWhtrTWDvMaciL103xT4YloICJ5EXrpvinwwciL103xT4YloICJ5EXrpvinwwciL103xT4YloICI5DT50yYRuuC19qKCPYYfw2GSWtqKFHZtO8k5k9phiCAIIIIBDH6OSaVZmZSoYAqQMmpUGoI+aI4ciL103xT4YloICJ5EXrpvinwwciL103xT4YloICJ5EXrpvinwwciL103xT4YloICI5DXrZviv+Sw3g9Hy5VbFzOtiSzHvZiTTs1Q5BAEEEEAvjMMJiFGqAaZjIgghgR7QIR5EXrpvinwxLQQETyIvXTfFPhg5EXrpvinwxLQQETyIvXTfFPhg5EXrpvinwxLQQETyIvXTfFPhjthdFSka8As30nJYj6oOS+wCJCCAIIIIDUisREvQMtQFWZMAAAAquQGQGaxMwQETyIvXTfFPhg5EXrpvinwxLQQFe0hooIqlZsypmSl1pqeYit8zcTDfIi9dN8U+GO+mOgv2uH/ADpcPwETyIvXTfFPhjaVoSUDV73I1XtVfKKKfaIlIIAggggCCOC4hTvjU4pbgu0kgd4BP+Rg5yZgjWsITtKIpItY0AJoK5Ekb+yBykIIQkaVkvUI1SNY1Ed4OcMLiVO+HBzHeCI7G6ZlShV7vYK/5xCyuHmDaakkcZe7qi83K5iFFTXIVMOKcxbIIIIOiCCEG0lLqQtzkZGxWcA7iyigPZWAfghLlAdXN8jQcoDq5vkaAdghLlAdXN8jQcoDq5vkaAdghLlAdXN8jRpM0mqqWZJgABJNjZAZkwEhBGoNc42gCCCE5+ORDaSWbcis5AOokKDQdpgHIIR5RHVzfI0Z5QHVzfI0A7BCXKA6ub5Gg5QHVzfI0A7BCXKA6ub5Gg5QHVzfI0A7BHDDT1mKHWtCSMwQQVJUgg6iCCI7wBBBCuIxiIQpqWOYVQWam+g1DtNBANQQh6c/6vN/wh97xn01/wBXm+Mr+JAPQQj6a/6vN8ZX8SD01/1eb4yv4kA9BCPpr/q83xlfxIPTX/V5vjK/iQD0EKYTFX3CxlKkAhra5gEEWsRSh3w3AEEEK4jFBKChZjqVcyfHJR2kgQDUER5n4nZJl+2aQf3SyP3xnjsT1Ur9q/8ACgMaX6C/ayPzkiQip8KtAzMfKSXMly1smo4KznqQDzlyl6mWo7MjsibSZiAABJlADIetf+FASMEIcdieqlftX/hQcdieqlftX/hQD8EVvTPCKZhbeNkJz7qWzSejStayx9IQQCvCfFzpKo0uYFDMVPROyoOfcYouO4QYyo9c4zqpAQUOY3do8YtfDOSJmFbXVGR8jnkaGm7ImPNsWlCGapzNe/Og7tUV8cljy+TV56PLwpxzEK2Jm0JpkVX5tdYEXvgnjHmSJbuxZyjBiTUkrMcZnupHlaOlakOtMzSmQzyB26/3R6BwWxarIUsSgW/N+bWpDA57KNGtySdM51bTHCUTpjsUxAkogpzflHJAObVBC1yp2GIz9F2nsVMnYjCYpy4lrerNmQLrSLvnKagisbaQ01JngzJao6B2RyaVYqptO8gXZGGv0c6KSszGVF7lpYVRQKqkV/flTsjy51bqx7rjMxKm+Eh5p7o85wI/+Qwv28n8ax6Lwi6J7o86wZ/+Qw3/AHEj8xYv8Qnt73BBBE1UdjXLOsoGgILORkbQQAtdlxPgpjXD4+WXMpFYWG00RgikKGoGpSlCPGNXb+UzPspP73n+4RHzNDhmnuXF00ihCZoLUBVud6xTYtRlt3wE/dHHE4pZaM7miqCxIBOQzOQzMVh+C6EklpedtKyq228ZVV5+S8+gGwIBnHN+ChoQs1BWlTxW5SoI9Zr5zn+t31C2TMSqipOvMAVJPcBmdcdb4qDcFybiZqXF2evEjIsFBoL8jzVNe+NpnBkGh4xKitCZdc9Qc88Vmb220GqkBapk4KCzGgAJJ3AZkwnjMSJmGmMoYAy5nSUqclYajnEbpLQvGu7mYBcjLml1Ky2Q53Cqc66z6QBrDeLWzDOmXNlOvNFoyQjJamg7ICZldEdw+6N40ldEdw+6N4BLSE5lUKuTOwRTurUlvYoY+yNpEtUW1RQa+0naSdpO+F9JH1kj6z/lvC+mcW8uRNmSyAyIzCoqKqK6tuqAlboLoq//ABA8tTx0p2YB3qqhaS1LWMys3NJtOVd2qsbHTzic6PLIVQOaLC2Yl1Ym7YZiigB11gLNdBdFZ/4oW0MZMwAqrjOXqZHcfO+jLf8AdvjZuE0urUluQrMpIspRQpu6WYo2zdAWS6C6IFdPKSgEtzxhqtLTzKqC5oeaBcMjnriWugMaH+S/rzvzXh+I/QvyX9ed+a8SEAtjp/Fy2elbVJA3nYPaaD2xywkqxczVjmzfSbae7YBsAEa6a+S/ryvzUjN8AxdBdEcmkZTG1ZiE1pQMpJOeVPYfCGb4Bi6C6ETjpdyrxiXMWVRcKsVrcANpFDUdkdr4Bi6C6FknBgGUggioIzBG8GM3wBgj62d9ZPwLD8RujT6yd9ZPwLElAYiM0Y1ycaelM5/9U9Be4LT2knbEjM1HuMROi39TK+zT8CwEjfBfFU008zjJvFmdfxScVYZlnG3PSoHMp0Lq7I5YbTWKAoZdQGIzlzqkAodZO25qd3ZAXC+C+KkunMWLS0paE5qEnEqL5a2k20uAdzUAiiZQJpnE1J4priqnOXMtLAvRAKkLdQc/tFRqEBbb4L4qfL2IDBTKJF6glZczoF3Rs9hChW269W2JfQsxjIl3li1grfW6o13XZ174Cv8A6RG+Q/tP9uCOP6Qm+Q/tP9uCAlMRJDy3Qkc8MuXaKCPK8VIKgEPQgg951NUHLLbHq/IU5RRJoI1gOtf3rSKlwi0S6FgyrXpc2pABzJFaba5d0V8XTy7zfqkB2FRcpAOo0z1bd2UXPhNgZc7DlpjAogDIwAuDEZDdUaiBkaVoDFPxkhUv9Wa15ueQXPX2ZrSkWHgnLlT0xMp1cgS0eXcStJhqhoqmhBJHsjvmxdTmfGv59zNsv1vwM4NmZIdJZUrcyls+cQ2sewtnupHoej9Ey8HLsl1oBUjedpPbUmK1wYlzcFLKsQasWtGaitMgfZWJrF6T4yUwFVY1FK9In/2IxnP1XWueuSenZ4dLl1EVEefYOpx+Foaevk+znrnF50/zVt3KB4CkUbRx/l+F/wC4k/mLGr6Ynt61oXRmPltOOJxizQzgoQgFq0pbZWi57iaxL8RO64fsx74dgiSyAoy4l7nuPFyc7bac+f2wzfHDGNTEv9lJ/HPhbGYkrYFyLuEruqCSe+goO0iAjuEcvETCBLls6raygCWVJtdWv4w12rQDKhML4nSWMQc8OlZhtylFrKDJQAQxrdRaVNRnkYaXFT3U8WysRMmKTRclVshr10y90ddIaaEpmWy4hbjzgD0XYUB1iiMCdhI7aAvhp+P5odW+aakSukQlwYA9Dp5jOtNkYV8beGsNaqC1JQJS81FdaihrTnatedRyncJgj0KVyYUDrTmh3LBqZ5JTv8YynCVQpNt9Cw6Sg1BYjKlLaLQNvoDvgLPfCuk39TN+zf8AAYRwGkjMelMirHYbSkwy2FRrBIqPbDGkn9TM+zceKkD74DGh9F6QSbNefjFmS3CcWBLC2AXVWytBrXnVJPZSJriJ3XD9mPfDUvUO4RvAQePR1mSS8wMLnytC/MbOtY3mqrgq6hlOsMAQe8GNtNHnyfrv+W8cb4DGJSVbWYiWqDm4WijUdeoQscRgwSayaijE+rqBQAGvcy59ojpiZYmIULFa7VyI7qxFjg/LtCiZMAAAyKagqIAebmLUH74BtJ+DJdSkpbDaQyoObkAw/oG+g742lNg2a0JJqTQZSzfVQ2VM9u2FU0OgyLFhRhU23c5VShAUKVoinMHMCNsPoeWjq4mOStKVK7FC0JArSgGVaZDcICWGGljVLTpXdFel9LV0u2O18cL4L4CK0do7HNPScmLAw4OIBlWUIYu4DE15+e+lIsvETuuH7Me+OWgvkFO8uw7mdmB8CIkoCF0tJmiXVpoIvlVFgFfWptrlBiFvRkqRcrLUaxUUqO2GdO/In68r8xISvgImfgZ5loirKDy7QCHdahVZaghKprBoPGOfJ+MtpxorxYSvGTOmHqGqFB6ORObHUCuZM1fBfAQD6LxnGXrMUdMV42b0S0wqLbafPTPWKZR2xGjcSzZOAlF5pnziblmI+bFa6lcVGfOFaxM3wXwEGmjcZaA03MWAkTZgqAUqOjkaK/O1tfQxN6PExZaLMNXCgMQxapGVbmAJ7yIzfBfARWkNCz8TMYycZMkBJspmVALXCrLJDHpahvK7wYshwL/rE3/CH3JC+hTVpx2XqPCWlfviXgI98AaGs6acj85R9yxHaMf1Mr7NPwCJ6ZqPcYrejX9TL+zT8IgG8VixLlvMatqKWNBU0UVNBtyEInTsurIFcsKClhoXIBsDVpdQgnOGJ6LMVkmKGVgQynMEHWCNoji2CkmtZaGtK5DMrS094oM+wQC+B4Qo8tCyPe69FRWrUQlVqf6anPZG6afUswKOKXALaLmKlwxFGpSiE015RkaKww1SUyFBzRkBSlN3RXyjdGW0bhySTKl1Os2jPX7z4mAYwOlpc1mVLubnUigIqVqp2iohzjIQkYSWjF0lqrGtSAATU3H9+cd74CrcPm+R/tP9EEduFOAmYhkWWKlAxbsuIA/AYICabSjlha1VNNgEYx6pMllnUGmrb/5WGtPgSxL4sBSzhSFWVVhaxoDMFozAhRtOorCSZauagBi8sK+VbhQW5HJgOjVd4jnbMz32ob6BSe8zip5U05y21W0nJBnkAV1RvguDeKw05C81HRkKiyoagZSCRTs11i74fTMosBKwigMUWpMpOc6hgpHS+cM6b+yrOjNKJOzaSoZZQmZUbI50Bpsy7a7NRiufJZOKxvxTV5nSMTDWqFY1I2nXCWLxmHw7px7lC1WTIkVXI1p/Vie46ZzWlcWzMgdpdqCl9GWhqCTmduYWuvXiYK3zcXhktRFKhkltQ63oSSRmR2Cm2OW98uzHXCmadxyzF4xHDKdoOXt3e2KnoglsfhqH/wDRJ/GsepzNJYZFcDCotFNSolHOsxagU5wulk13EHfHKRpTCXowwstWBqCFlVJDOitUCqi6WTXYKGH6Jixd4IrZ4R3XKqWsFYgllILIrOVoMyCEbMbCD3T8iZcqtSlwBodYqK0jCiA0pNVcU1zAVlStZA+fO3wvMny2FGZSMj0hrGYIzyNYs8ySrdJVPeAfvjX0SX1aeUe6Ara4mWNTIO4rHPEPKmKVdlIYFTzgDQ6xUGo9kWj0WX1a+Ue6D0WX1a+Ue6ArCzJIAFUyFBUqcvbGeNlb5e75vfFm9Fl9WvlHug9Fl9WvlHugKus6SlWDItaVNV2ahr/8qYewWGacVZgRLBDc4EFypqoAOdoNDU66bRE0uGQGoRQd4AjvAEEEEBB8IZgVpJJA576zT/63hH0xPpr5hFmmS1bJlBHaAfvjT0SX1aeUe6ArnpifTXzCD0xPpr5hFj9Fl9WvlHug9Fl9WvlHugK56Yn018wg9MT6a+YRY/RZfVr5R7oPRZfVr5R7oCuHFy/pr5hG8gNP5suthyZ/mgbbD85u7IbdxsHosvq18o90doDnKlhFCqKAAADcAKAR1gggIvT7UkMTqDSyTuAmKST2RC8pSutTzL74t0EBUeUpXWp5198HKUrrU86++LdBAVHlKV1qedffBylK61POvvi3QQFQ5SldanmX3x2kTGmmkkFv6ZBCL2lvndy19muLTBALYPDCWgRc6VJJ1liasx7SSTDMEEBo+o9xin4GfbLRSrghEBHFzMiFAI6MXOCAqnpQ3P5JnwwelDc/kmfDFrggKp6UNz+SZ8MHpQ3P5Jnwxa4ICqelDc/kmfDG0t3c0ly3Y9qsijtLOAKd1T2RaYIBHR2D4tTU3OxqzbzsA7ANUEPQQGjylbpKD3gGK9wplqDhQABXEIDQDc0EEBOvJWtbRXm50G+N1lKK0UDuAgggE9EyltraKguAaDIXHIbhDzQQQFbkKOUZ4pkMNKoNg50zUNkT0vDp9BdW4QQQCmk5KWdEdNBqGq5RTuplEnBBAEEEEAQQQQBBBBAEEEEAQQQQBBBBAEEEEAQQQQBBBBAEEEEAQQQQBBBBAEEEEAQQQQBBBBAEEEEAQQQQBBBBAEEEEAQQQQH/2Q=="/>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3" name="Google Shape;143;p19" descr="data:image/jpeg;base64,/9j/4AAQSkZJRgABAQAAAQABAAD/2wCEAAoHCBMUFBgUEhQZGRgaGxgaGxsZHBobGxobGRoZGRsaGhobJC0kGx0qHxgYJjklKi4xNTQ0GyM6PzoyPi0zNDMBCwsLEA8QHxISHzUqIyozNjQzMTM8Mz42Pj4zMTMzMzMxMzMzPDEzMzwzMzMzMTMzMzMzMzwzMTMzMzEzMzEzM//AABEIAIIBhQMBIgACEQEDEQH/xAAcAAACAgMBAQAAAAAAAAAAAAAABAUGAQIDBwj/xABOEAACAAQCBAoFCAUKBgMAAAABAgADERIEIQUxQVEGExUiMlNhcZGSFCOB0dIzQlJyc7GyswdUk6HTJDRigoOio8HCwxYXVXTw8SVDRP/EABgBAQEBAQEAAAAAAAAAAAAAAAADAgEE/8QAHREBAQEAAgMBAQAAAAAAAAAAAAECESEDMUESBP/aAAwDAQACEQMRAD8A9mhDEyUaaodVbmPS4A050vfD8Jv8sn1H/EkB5ZpD9KuFkzZko6OBMt3SoZBWxitaWZVpC/8Azhwn/Tf7yfBHl3CX+e4r7ed+Y0L4DES5ZLPKEw05oY0UHey053dUQHrP/OHB/wDTf70v4IP+cOE/6b/eT4I8z5dfbKknsMtaEbqatUIY2cjOWly7FPzbrgDtoSNXZAe58Ev0hYbH4pMKuBCFw5uJRgLEZ9QUa7aR6J6FK6tPIvuj5a4I6eOAxcvFCXxlgcWFra3Iy9KhpS6uqPoPgFwrOkpDzjKEq2YUtD3VoitWtB9LV2QE9o5ArTQoAAcUAAAHq5Z1CH4SwPTnfaD8uXDsARiE8XiGBEtKXNU1OYVRSrEbdYAG0nsMcuTZJzmIJh+lMAc+y7JR2AAQEhcN8Fw3wjybhuoleRPdBybhuoleRPdAPXDfBcN8I8mYfqJXkT3QcmYfqJXkT3QD1w3wXDfCPJmH6iV5E90J6V0fIWS5WTLBC1BCKCCNRBAyMBOQQQQBBCuMxFi1AqxIVRquY6hXYNZJ2AGF/QFfOdSY39IVQfVQ5DvzPbASFw3wXDfCPJmH6iV5E90HJmH6iV5E90A9cN8Fw3wjyZh+oleRPdByZh+oleRPdAPXDfBcN8I8mYfqJXkT3QDRmH6iV5E90BIQQhoQUw8oD6C/cIfgCCOc1woLE0ABJO4DMmI9JPGi6bW05rLzChdl4+cx3HIaqZVISVw3wXDfCA0bhuolfs090Z5Mw/USvInugHrhvguG+EeTMP1EryJ7oOTMP1EryJ7oB64b4LhvhHkzD9RK8ie6DkzD9RK8ie6AfjMRujZKJMnKiqouQ0UACti7BElAEEERlTOLc4iWpK80kFypo1WGYUGooNZB2awkiYxcN8IDReG6iX5FP7yIzyZh+oleRPdAPXDfBcN8I8mYfqJXkT3QcmYfqJXkT3QD1w3wXDfCPJmH6iV5E90HJmH6iV5E90A/WCPPv0gYeWnE8XLRa8ZWiqK0spXLPWYxAehwnM+WX6j/AIkhyE53yq/Uf8UuA+U+Ev8APcV9vO/MaIuJThL/AD3FfbzvzGiLgJHB6UeUtqKgOdXtq57Lich2CG+UMTMQhpQdCKCqEgH6SsMw3cY24NaOV34yatyKaBPpvuP9Eaz7Btiy4rAzCS7THFWFFWgVFr0VAGwQFAmSmU0ZSp3EEHwMWjgtw8xejpTSsOsoqzlzxisxqVVciGGVFEPz9GMyNLxL3gkcVMI5yMcqMT8ytuWe3VFJnyWRmRxQqSCO0ZQH1loKcXRnalWKMaaqtJlE08YlYr/B+cwlUEtmylZgqB8hJy5zAw5j8dNly3dMO7MqkhaoakahRWJ8BAYB/lEw7llL7PWH72hm+InAYl5ju8yW0pisuqMQSMm2r/7hX/iBS7y1UFlewVcKpyc5sRkeYwpnnTPXQJnHc6W623VRhblnUEUzy8YrmGbHS1RUluEUKAlJAACmULa3fRM3yr7er8JlAZuL5o23j6MxgGy5rerYU7RC0zhPRKqKkVObKL+nzahSAKgDLPs3hs2kcaplo9Vc35ESzdzmCBrQailtSttKEmLDotpnFrxzEvnWqoh15AhGZctVQYgl4TgK5K3Wl60dfm3kBchcvMIu1iorthmbwgRZQmlf/sMsrcDQqTWhAzyWv+e2An74T0s/qX+qYr+K4UcxxLUK4D2EupXmcYLvGUaDbUas6S2kJtcO511QHLbWhgLFBCXpcz9XmeaV8cHpcz9XmeaV8cBwxzevkjZbNb2ixQfB28YYvir6L0xicRiP5RhHkBPSUR2IpMUPLAIXWMgN4NciY66cnzeNlS5Ewq7K5pVQtVKUZwdYoWyGZgLHfBfFVmcJZgS8SkPMd/lKKQlwoCVqW5uYAyBEbpwiclhxaUUA3ByQQXsvHN6AyJOzOAs98F8VtuEDhS3FAUVTaXNxuKi9ebQyxU1YkatUaHhEwyMtQaywaPcPWKSSCo51CNQzIzpSAs98ZDxTZHCtggqinLImYSSQJdbqJ/TOoHomLLhMReiOac5VPNNwzFcm2jtgGdCfzeV9RPuEPxCaGxUwSJQEhyLFzDS6HLWKvXxh70uZ+rzPNK+OA00z8iw2MUQ9zuqN+5jGMTihLR5hBIRWYhRUkKCaAbTlFf0hprEtPfDtgpgkg4c8dclFJmISGF1G/qknPMRNzecpWpFQRUGhFcqg7DAaYfSst1VywQOaJcyG/IGqlWIYZ7DANNYY1pPl5a+euWvt7DEYdAyq3DN6u1WWWQS4WvNtouaKaqAdeeZhFNES5a/yjE2kkW1Msaqgc51qxqxz+qNkBY30tIUkNOQEUqC6ilQSNu4E+yNOW8NaW45KAEnnDIK1pNNdLsog20PhQqjjqCZUqayqvcjISGtq1bydZAJyjdNESHYhZ7sVDoVDSzbcSTlbkakeAgJpNLySKmYi5E0Lp0Q1t2RIp74alYhXAZGDKdRBqD7REDyBLoQZjm4ljWzpNcC3R12sRTVnqrnEngpAlpYGJ5ztU0rV2LnUANbGAZ0efWTvrJ+BYkYhMHPdZs62Uz85c1MsAcxcucwMPelzP1eZ5pXxwDTnI9xiL0U3qJfbLQ+1lBP7yYj9L6cxUubJlysBMmI4fjCGQFAttDW4rTM5MRXZDWi39TK+zT8AgJG+I9NMKZjyypXizzmZpYFLFe6l11tGArTXDN8R0zRct+NvJPG0rULzaKq0U01cxcjXVANvpjDqLjOSnNNbgcnICnLYSR4xsulpBNBOStK9NdVAa69VCD7Yi+QpdwYTHBAAAHFgC1kfJQtBzkU0GWvLOOSaAkqSpmOQ0tpYRinRIQGnNqaBE8M9cBYZWIV1DIwZTmCDUEdhEb3wlhpYloEXUNwVe3UoAHsEdr4CpfpDb5D+0/24I5fpAb5H+0/24ID0WEp3yq/Uf8UuHYRxHyq/Uf8AFLgPlXhN/PMT9vO/MaIuPoH9JPB3BpgMTPTDS1m81uMCAPc0xLjXeanxj5+gLtoHD2yZbE6w7ADtYiprtyGqJrEF1lpbQmoBr27e+tIjNBTw2Hk9lyEjYytUDvKOD7Il50vMVY0yAUUyOq4nbTdAcdIoaW3a1256tvfnFL4UIBPJGoqpr9KlVu/uxdcZJPF89gSK9gOZoTuNKRUOGApNlrtElCd44xnm0PsmCA+kuDHyXslfkSYmoheDHyP7L8iTE1AQU8/yiZ9WX9zxEJpdKjjJQRXd0D1DC+WWyYUBzsYg56tmUSWMamImfVl/64jDoeURRmc5uRVuizmrEAZVNTrrkSNRMB2k4rCGYzKwucopJutY0uSlebWj6x9KGZmJkISrFAQKkUHs2a8xlrziOXQskWAF6IUKi7IFAoU0pSoCKK9naasz8FLcsSWFxViA1BclLXG5haOzLVAck0zI4xkKqqKtwmc21gbMgBnnePCO2I0thkFLkNakACoJtZ9YFBkpzhQ6Ek3XVeuVOdqItNaU180a+2Ok3RctlKlnC1LABqULKysR3h2r35UgGH0jhV6ToNhFBrzO7Pot5TujtpFhxT0+jl+6I99DSiKVf51OdqDBwwHYb3Pt7BD8qTxjJKWpAKFzuRCGAPaxUCm4k7ICzwQQQELpY+vk/UnffJjF0Y02aTpP1J33yo4XwHSeizFKOLlYUIOog7DHQNTKF74L4Bi6C6F74L4DpPRXFrio1+0RvLAUBVAAFAAMgANgjhfHObMY8xM3bJR/qP8ARGsmAl9BfzaT9mn4REhHDCyBLRZa6kVVHcop/lHeAjtOfIn68r81IVuhnT3yLfWlfmpEddAMXRDaUwsyY7BPncQQ11LRLcswBoaHMEZUPsiSvjF0BCpoeaqOgEukyWsom5uaFLnjACM7ryStciNZrk1JwswTBUZCYz3VrVOKEu1shzi1DTPV3RIXwXwDF0F0cL40ecFFScv/ACgA2nsgH9DHnzvrr+WkS0R2h8MyoWcUZ2LsN2QVV7wqrXtrEjAaTNR7jFe0a/qZf2afgEWGZqPcYq+jn9VL+zT8IgGMertLdZbWuRkdVPbQ03Voaa4g8RorEm2kxiosqGnzASUZWLXIozIqpFKZA6yYnL4zfAQkvA4wWesHyVr1mTGrM2sKjLV0gARXsjLaOxIctLaimlQ06YxpRAUBIyraeeM+dEzfGb4CNwGFxKTA0yZclCCDMZsrRTmlaE1Gv27TEzdHC+MFxtgK1w5avE/2n+iCLLhdFJiKzJqkrkJfaMyzdxJFOwV2wQFjhDFfKr9SZ+KXD8KYrCXkG9kIBFVtzBoSDcD9EQHHESUmKUmIrodasAymhrmDkcwI8W/TPoxEnYcYeQqgo13FoACbhStoj2rk9uumf4fwQcnHrpn+H8EB80cHcW0ktLnSphlTKElVN6OtbXSuulSCNoPdFmAZhWXMlOKijOxlNStc0cDPMx7jyceumeEv4YOTj10zwl/DAeD4zFKlTMJmUoRLlB2vI1B5gFqrqrQ1OcU3SRxE+a82YjlnNTRCAKCgAFMgAAB2CPqrk49dM8JfwwcnHrpnhL+GAV4MfJfs/wAiTE1CuEwwlhuczFmuJala0C7ABqUQ1ARmK0SsxzMvdSQoNpWhtrTWDvMaciL103xT4YloICJ5EXrpvinwwciL103xT4YloICJ5EXrpvinwwciL103xT4YloICI5DT50yYRuuC19qKCPYYfw2GSWtqKFHZtO8k5k9phiCAIIIIBDH6OSaVZmZSoYAqQMmpUGoI+aI4ciL103xT4YloICJ5EXrpvinwwciL103xT4YloICJ5EXrpvinwwciL103xT4YloICI5DXrZviv+Sw3g9Hy5VbFzOtiSzHvZiTTs1Q5BAEEEEAvjMMJiFGqAaZjIgghgR7QIR5EXrpvinwxLQQETyIvXTfFPhg5EXrpvinwxLQQETyIvXTfFPhg5EXrpvinwxLQQETyIvXTfFPhjthdFSka8As30nJYj6oOS+wCJCCAIIIIDUisREvQMtQFWZMAAAAquQGQGaxMwQETyIvXTfFPhg5EXrpvinwxLQQFe0hooIqlZsypmSl1pqeYit8zcTDfIi9dN8U+GO+mOgv2uH/ADpcPwETyIvXTfFPhjaVoSUDV73I1XtVfKKKfaIlIIAggggCCOC4hTvjU4pbgu0kgd4BP+Rg5yZgjWsITtKIpItY0AJoK5Ekb+yBykIIQkaVkvUI1SNY1Ed4OcMLiVO+HBzHeCI7G6ZlShV7vYK/5xCyuHmDaakkcZe7qi83K5iFFTXIVMOKcxbIIIIOiCCEG0lLqQtzkZGxWcA7iyigPZWAfghLlAdXN8jQcoDq5vkaAdghLlAdXN8jQcoDq5vkaAdghLlAdXN8jRpM0mqqWZJgABJNjZAZkwEhBGoNc42gCCCE5+ORDaSWbcis5AOokKDQdpgHIIR5RHVzfI0Z5QHVzfI0A7BCXKA6ub5Gg5QHVzfI0A7BCXKA6ub5Gg5QHVzfI0A7BHDDT1mKHWtCSMwQQVJUgg6iCCI7wBBBCuIxiIQpqWOYVQWam+g1DtNBANQQh6c/6vN/wh97xn01/wBXm+Mr+JAPQQj6a/6vN8ZX8SD01/1eb4yv4kA9BCPpr/q83xlfxIPTX/V5vjK/iQD0EKYTFX3CxlKkAhra5gEEWsRSh3w3AEEEK4jFBKChZjqVcyfHJR2kgQDUER5n4nZJl+2aQf3SyP3xnjsT1Ur9q/8ACgMaX6C/ayPzkiQip8KtAzMfKSXMly1smo4KznqQDzlyl6mWo7MjsibSZiAABJlADIetf+FASMEIcdieqlftX/hQcdieqlftX/hQD8EVvTPCKZhbeNkJz7qWzSejStayx9IQQCvCfFzpKo0uYFDMVPROyoOfcYouO4QYyo9c4zqpAQUOY3do8YtfDOSJmFbXVGR8jnkaGm7ImPNsWlCGapzNe/Og7tUV8cljy+TV56PLwpxzEK2Jm0JpkVX5tdYEXvgnjHmSJbuxZyjBiTUkrMcZnupHlaOlakOtMzSmQzyB26/3R6BwWxarIUsSgW/N+bWpDA57KNGtySdM51bTHCUTpjsUxAkogpzflHJAObVBC1yp2GIz9F2nsVMnYjCYpy4lrerNmQLrSLvnKagisbaQ01JngzJao6B2RyaVYqptO8gXZGGv0c6KSszGVF7lpYVRQKqkV/flTsjy51bqx7rjMxKm+Eh5p7o85wI/+Qwv28n8ax6Lwi6J7o86wZ/+Qw3/AHEj8xYv8Qnt73BBBE1UdjXLOsoGgILORkbQQAtdlxPgpjXD4+WXMpFYWG00RgikKGoGpSlCPGNXb+UzPspP73n+4RHzNDhmnuXF00ihCZoLUBVud6xTYtRlt3wE/dHHE4pZaM7miqCxIBOQzOQzMVh+C6EklpedtKyq228ZVV5+S8+gGwIBnHN+ChoQs1BWlTxW5SoI9Zr5zn+t31C2TMSqipOvMAVJPcBmdcdb4qDcFybiZqXF2evEjIsFBoL8jzVNe+NpnBkGh4xKitCZdc9Qc88Vmb220GqkBapk4KCzGgAJJ3AZkwnjMSJmGmMoYAy5nSUqclYajnEbpLQvGu7mYBcjLml1Ky2Q53Cqc66z6QBrDeLWzDOmXNlOvNFoyQjJamg7ICZldEdw+6N40ldEdw+6N4BLSE5lUKuTOwRTurUlvYoY+yNpEtUW1RQa+0naSdpO+F9JH1kj6z/lvC+mcW8uRNmSyAyIzCoqKqK6tuqAlboLoq//ABA8tTx0p2YB3qqhaS1LWMys3NJtOVd2qsbHTzic6PLIVQOaLC2Yl1Ym7YZiigB11gLNdBdFZ/4oW0MZMwAqrjOXqZHcfO+jLf8AdvjZuE0urUluQrMpIspRQpu6WYo2zdAWS6C6IFdPKSgEtzxhqtLTzKqC5oeaBcMjnriWugMaH+S/rzvzXh+I/QvyX9ed+a8SEAtjp/Fy2elbVJA3nYPaaD2xywkqxczVjmzfSbae7YBsAEa6a+S/ryvzUjN8AxdBdEcmkZTG1ZiE1pQMpJOeVPYfCGb4Bi6C6ETjpdyrxiXMWVRcKsVrcANpFDUdkdr4Bi6C6FknBgGUggioIzBG8GM3wBgj62d9ZPwLD8RujT6yd9ZPwLElAYiM0Y1ycaelM5/9U9Be4LT2knbEjM1HuMROi39TK+zT8CwEjfBfFU008zjJvFmdfxScVYZlnG3PSoHMp0Lq7I5YbTWKAoZdQGIzlzqkAodZO25qd3ZAXC+C+KkunMWLS0paE5qEnEqL5a2k20uAdzUAiiZQJpnE1J4priqnOXMtLAvRAKkLdQc/tFRqEBbb4L4qfL2IDBTKJF6glZczoF3Rs9hChW269W2JfQsxjIl3li1grfW6o13XZ174Cv8A6RG+Q/tP9uCOP6Qm+Q/tP9uCAlMRJDy3Qkc8MuXaKCPK8VIKgEPQgg951NUHLLbHq/IU5RRJoI1gOtf3rSKlwi0S6FgyrXpc2pABzJFaba5d0V8XTy7zfqkB2FRcpAOo0z1bd2UXPhNgZc7DlpjAogDIwAuDEZDdUaiBkaVoDFPxkhUv9Wa15ueQXPX2ZrSkWHgnLlT0xMp1cgS0eXcStJhqhoqmhBJHsjvmxdTmfGv59zNsv1vwM4NmZIdJZUrcyls+cQ2sewtnupHoej9Ey8HLsl1oBUjedpPbUmK1wYlzcFLKsQasWtGaitMgfZWJrF6T4yUwFVY1FK9In/2IxnP1XWueuSenZ4dLl1EVEefYOpx+Foaevk+znrnF50/zVt3KB4CkUbRx/l+F/wC4k/mLGr6Ynt61oXRmPltOOJxizQzgoQgFq0pbZWi57iaxL8RO64fsx74dgiSyAoy4l7nuPFyc7bac+f2wzfHDGNTEv9lJ/HPhbGYkrYFyLuEruqCSe+goO0iAjuEcvETCBLls6raygCWVJtdWv4w12rQDKhML4nSWMQc8OlZhtylFrKDJQAQxrdRaVNRnkYaXFT3U8WysRMmKTRclVshr10y90ddIaaEpmWy4hbjzgD0XYUB1iiMCdhI7aAvhp+P5odW+aakSukQlwYA9Dp5jOtNkYV8beGsNaqC1JQJS81FdaihrTnatedRyncJgj0KVyYUDrTmh3LBqZ5JTv8YynCVQpNt9Cw6Sg1BYjKlLaLQNvoDvgLPfCuk39TN+zf8AAYRwGkjMelMirHYbSkwy2FRrBIqPbDGkn9TM+zceKkD74DGh9F6QSbNefjFmS3CcWBLC2AXVWytBrXnVJPZSJriJ3XD9mPfDUvUO4RvAQePR1mSS8wMLnytC/MbOtY3mqrgq6hlOsMAQe8GNtNHnyfrv+W8cb4DGJSVbWYiWqDm4WijUdeoQscRgwSayaijE+rqBQAGvcy59ojpiZYmIULFa7VyI7qxFjg/LtCiZMAAAyKagqIAebmLUH74BtJ+DJdSkpbDaQyoObkAw/oG+g742lNg2a0JJqTQZSzfVQ2VM9u2FU0OgyLFhRhU23c5VShAUKVoinMHMCNsPoeWjq4mOStKVK7FC0JArSgGVaZDcICWGGljVLTpXdFel9LV0u2O18cL4L4CK0do7HNPScmLAw4OIBlWUIYu4DE15+e+lIsvETuuH7Me+OWgvkFO8uw7mdmB8CIkoCF0tJmiXVpoIvlVFgFfWptrlBiFvRkqRcrLUaxUUqO2GdO/In68r8xISvgImfgZ5loirKDy7QCHdahVZaghKprBoPGOfJ+MtpxorxYSvGTOmHqGqFB6ORObHUCuZM1fBfAQD6LxnGXrMUdMV42b0S0wqLbafPTPWKZR2xGjcSzZOAlF5pnziblmI+bFa6lcVGfOFaxM3wXwEGmjcZaA03MWAkTZgqAUqOjkaK/O1tfQxN6PExZaLMNXCgMQxapGVbmAJ7yIzfBfARWkNCz8TMYycZMkBJspmVALXCrLJDHpahvK7wYshwL/rE3/CH3JC+hTVpx2XqPCWlfviXgI98AaGs6acj85R9yxHaMf1Mr7NPwCJ6ZqPcYrejX9TL+zT8IgG8VixLlvMatqKWNBU0UVNBtyEInTsurIFcsKClhoXIBsDVpdQgnOGJ6LMVkmKGVgQynMEHWCNoji2CkmtZaGtK5DMrS094oM+wQC+B4Qo8tCyPe69FRWrUQlVqf6anPZG6afUswKOKXALaLmKlwxFGpSiE015RkaKww1SUyFBzRkBSlN3RXyjdGW0bhySTKl1Os2jPX7z4mAYwOlpc1mVLubnUigIqVqp2iohzjIQkYSWjF0lqrGtSAATU3H9+cd74CrcPm+R/tP9EEduFOAmYhkWWKlAxbsuIA/AYICabSjlha1VNNgEYx6pMllnUGmrb/5WGtPgSxL4sBSzhSFWVVhaxoDMFozAhRtOorCSZauagBi8sK+VbhQW5HJgOjVd4jnbMz32ob6BSe8zip5U05y21W0nJBnkAV1RvguDeKw05C81HRkKiyoagZSCRTs11i74fTMosBKwigMUWpMpOc6hgpHS+cM6b+yrOjNKJOzaSoZZQmZUbI50Bpsy7a7NRiufJZOKxvxTV5nSMTDWqFY1I2nXCWLxmHw7px7lC1WTIkVXI1p/Vie46ZzWlcWzMgdpdqCl9GWhqCTmduYWuvXiYK3zcXhktRFKhkltQ63oSSRmR2Cm2OW98uzHXCmadxyzF4xHDKdoOXt3e2KnoglsfhqH/wDRJ/GsepzNJYZFcDCotFNSolHOsxagU5wulk13EHfHKRpTCXowwstWBqCFlVJDOitUCqi6WTXYKGH6Jixd4IrZ4R3XKqWsFYgllILIrOVoMyCEbMbCD3T8iZcqtSlwBodYqK0jCiA0pNVcU1zAVlStZA+fO3wvMny2FGZSMj0hrGYIzyNYs8ySrdJVPeAfvjX0SX1aeUe6Ara4mWNTIO4rHPEPKmKVdlIYFTzgDQ6xUGo9kWj0WX1a+Ue6D0WX1a+Ue6ArCzJIAFUyFBUqcvbGeNlb5e75vfFm9Fl9WvlHug9Fl9WvlHugKus6SlWDItaVNV2ahr/8qYewWGacVZgRLBDc4EFypqoAOdoNDU66bRE0uGQGoRQd4AjvAEEEEBB8IZgVpJJA576zT/63hH0xPpr5hFmmS1bJlBHaAfvjT0SX1aeUe6ArnpifTXzCD0xPpr5hFj9Fl9WvlHug9Fl9WvlHugK56Yn018wg9MT6a+YRY/RZfVr5R7oPRZfVr5R7oCuHFy/pr5hG8gNP5suthyZ/mgbbD85u7IbdxsHosvq18o90doDnKlhFCqKAAADcAKAR1gggIvT7UkMTqDSyTuAmKST2RC8pSutTzL74t0EBUeUpXWp5198HKUrrU86++LdBAVHlKV1qedffBylK61POvvi3QQFQ5SldanmX3x2kTGmmkkFv6ZBCL2lvndy19muLTBALYPDCWgRc6VJJ1liasx7SSTDMEEBo+o9xin4GfbLRSrghEBHFzMiFAI6MXOCAqnpQ3P5JnwwelDc/kmfDFrggKp6UNz+SZ8MHpQ3P5Jnwxa4ICqelDc/kmfDG0t3c0ly3Y9qsijtLOAKd1T2RaYIBHR2D4tTU3OxqzbzsA7ANUEPQQGjylbpKD3gGK9wplqDhQABXEIDQDc0EEBOvJWtbRXm50G+N1lKK0UDuAgggE9EyltraKguAaDIXHIbhDzQQQFbkKOUZ4pkMNKoNg50zUNkT0vDp9BdW4QQQCmk5KWdEdNBqGq5RTuplEnBBAEEEEAQQQQBBBBAEEEEAQQQQBBBBAEEEEAQQQQBBBBAEEEEAQQQQBBBBAEEEEAQQQQBBBBAEEEEAQQQQBBBBAEEEEAQQQQH/2Q=="/>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A1204385-DC6D-4B26-8DD3-6BA1A5A3FC39}"/>
              </a:ext>
            </a:extLst>
          </p:cNvPr>
          <p:cNvSpPr>
            <a:spLocks noGrp="1"/>
          </p:cNvSpPr>
          <p:nvPr>
            <p:ph type="title"/>
          </p:nvPr>
        </p:nvSpPr>
        <p:spPr>
          <a:xfrm>
            <a:off x="3581400" y="0"/>
            <a:ext cx="5562600" cy="615950"/>
          </a:xfrm>
        </p:spPr>
        <p:txBody>
          <a:bodyPr/>
          <a:lstStyle/>
          <a:p>
            <a:pPr algn="r"/>
            <a:r>
              <a:rPr lang="en-IN" altLang="en-US" sz="4000">
                <a:solidFill>
                  <a:schemeClr val="bg1"/>
                </a:solidFill>
                <a:latin typeface="Times New Roman" panose="02020603050405020304" pitchFamily="18" charset="0"/>
                <a:cs typeface="Times New Roman" panose="02020603050405020304" pitchFamily="18" charset="0"/>
              </a:rPr>
              <a:t>RESULTS</a:t>
            </a:r>
          </a:p>
        </p:txBody>
      </p:sp>
      <p:pic>
        <p:nvPicPr>
          <p:cNvPr id="15363" name="image9.jpeg">
            <a:extLst>
              <a:ext uri="{FF2B5EF4-FFF2-40B4-BE49-F238E27FC236}">
                <a16:creationId xmlns:a16="http://schemas.microsoft.com/office/drawing/2014/main" id="{BEF36FC3-E083-4695-A1DD-77A7B33AF8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71600"/>
            <a:ext cx="3048000" cy="501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image10.jpeg">
            <a:extLst>
              <a:ext uri="{FF2B5EF4-FFF2-40B4-BE49-F238E27FC236}">
                <a16:creationId xmlns:a16="http://schemas.microsoft.com/office/drawing/2014/main" id="{D7FAD9BF-86AE-429A-AB61-3704A2DEAF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371600"/>
            <a:ext cx="2895600" cy="501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TextBox 1">
            <a:extLst>
              <a:ext uri="{FF2B5EF4-FFF2-40B4-BE49-F238E27FC236}">
                <a16:creationId xmlns:a16="http://schemas.microsoft.com/office/drawing/2014/main" id="{DC89459C-7209-4D4E-8D0B-DDC7F7B075D1}"/>
              </a:ext>
            </a:extLst>
          </p:cNvPr>
          <p:cNvSpPr txBox="1">
            <a:spLocks noChangeArrowheads="1"/>
          </p:cNvSpPr>
          <p:nvPr/>
        </p:nvSpPr>
        <p:spPr bwMode="auto">
          <a:xfrm>
            <a:off x="1657350" y="809625"/>
            <a:ext cx="1257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altLang="en-US">
                <a:latin typeface="Times New Roman" panose="02020603050405020304" pitchFamily="18" charset="0"/>
                <a:cs typeface="Times New Roman" panose="02020603050405020304" pitchFamily="18" charset="0"/>
              </a:rPr>
              <a:t>User Menu</a:t>
            </a:r>
            <a:endParaRPr lang="en-IN" altLang="en-US">
              <a:latin typeface="Times New Roman" panose="02020603050405020304" pitchFamily="18" charset="0"/>
              <a:cs typeface="Times New Roman" panose="02020603050405020304" pitchFamily="18" charset="0"/>
            </a:endParaRPr>
          </a:p>
        </p:txBody>
      </p:sp>
      <p:sp>
        <p:nvSpPr>
          <p:cNvPr id="15366" name="TextBox 6">
            <a:extLst>
              <a:ext uri="{FF2B5EF4-FFF2-40B4-BE49-F238E27FC236}">
                <a16:creationId xmlns:a16="http://schemas.microsoft.com/office/drawing/2014/main" id="{50D839D0-9080-43A6-B48E-78B16A2606B5}"/>
              </a:ext>
            </a:extLst>
          </p:cNvPr>
          <p:cNvSpPr txBox="1">
            <a:spLocks noChangeArrowheads="1"/>
          </p:cNvSpPr>
          <p:nvPr/>
        </p:nvSpPr>
        <p:spPr bwMode="auto">
          <a:xfrm>
            <a:off x="5676900" y="809625"/>
            <a:ext cx="1371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altLang="en-US">
                <a:latin typeface="Times New Roman" panose="02020603050405020304" pitchFamily="18" charset="0"/>
                <a:cs typeface="Times New Roman" panose="02020603050405020304" pitchFamily="18" charset="0"/>
              </a:rPr>
              <a:t>Login Page</a:t>
            </a:r>
            <a:endParaRPr lang="en-I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5E733FBC-EE72-4529-A869-DCAD9A8DDA11}"/>
              </a:ext>
            </a:extLst>
          </p:cNvPr>
          <p:cNvSpPr>
            <a:spLocks noGrp="1"/>
          </p:cNvSpPr>
          <p:nvPr>
            <p:ph type="title"/>
          </p:nvPr>
        </p:nvSpPr>
        <p:spPr>
          <a:xfrm>
            <a:off x="0" y="0"/>
            <a:ext cx="8991600" cy="523875"/>
          </a:xfrm>
        </p:spPr>
        <p:txBody>
          <a:bodyPr/>
          <a:lstStyle/>
          <a:p>
            <a:pPr algn="r"/>
            <a:r>
              <a:rPr lang="en-IN" altLang="en-US" sz="3400">
                <a:solidFill>
                  <a:schemeClr val="bg1"/>
                </a:solidFill>
                <a:latin typeface="Times New Roman" panose="02020603050405020304" pitchFamily="18" charset="0"/>
                <a:cs typeface="Times New Roman" panose="02020603050405020304" pitchFamily="18" charset="0"/>
              </a:rPr>
              <a:t>CONCLUSION &amp; FUTURE ENHANCEMENTS</a:t>
            </a:r>
          </a:p>
        </p:txBody>
      </p:sp>
      <p:sp>
        <p:nvSpPr>
          <p:cNvPr id="17411" name="Text Placeholder 2">
            <a:extLst>
              <a:ext uri="{FF2B5EF4-FFF2-40B4-BE49-F238E27FC236}">
                <a16:creationId xmlns:a16="http://schemas.microsoft.com/office/drawing/2014/main" id="{0B2ED34E-48A9-46A8-A56C-F5D9F8EE46BD}"/>
              </a:ext>
            </a:extLst>
          </p:cNvPr>
          <p:cNvSpPr>
            <a:spLocks noGrp="1"/>
          </p:cNvSpPr>
          <p:nvPr>
            <p:ph type="body" idx="1"/>
          </p:nvPr>
        </p:nvSpPr>
        <p:spPr>
          <a:xfrm>
            <a:off x="457200" y="1120775"/>
            <a:ext cx="8229600" cy="4246563"/>
          </a:xfrm>
        </p:spPr>
        <p:txBody>
          <a:bodyPr/>
          <a:lstStyle/>
          <a:p>
            <a:pPr marL="800100" lvl="1" indent="-342900" algn="just" eaLnBrk="1" hangingPunct="1">
              <a:buFont typeface="Arial" panose="020B0604020202020204" pitchFamily="34" charset="0"/>
              <a:buChar char="•"/>
              <a:defRPr/>
            </a:pPr>
            <a:r>
              <a:rPr lang="en-US" sz="2000" dirty="0">
                <a:latin typeface="Times New Roman" panose="02020603050405020304" pitchFamily="18" charset="0"/>
                <a:cs typeface="Times New Roman" panose="02020603050405020304" pitchFamily="18" charset="0"/>
              </a:rPr>
              <a:t>In recent years, mobile phones have become extremely useful, with a plethora of features. This application was created to monitor forest activities and officers, as well as to keep a proper daily record by each beat officer during their duty period. </a:t>
            </a:r>
          </a:p>
          <a:p>
            <a:pPr marL="800100" lvl="1" indent="-342900" algn="just" eaLnBrk="1" hangingPunct="1">
              <a:buFont typeface="Arial" panose="020B0604020202020204" pitchFamily="34" charset="0"/>
              <a:buChar char="•"/>
              <a:defRPr/>
            </a:pPr>
            <a:r>
              <a:rPr lang="en-US" sz="2000" dirty="0">
                <a:latin typeface="Times New Roman" panose="02020603050405020304" pitchFamily="18" charset="0"/>
                <a:cs typeface="Times New Roman" panose="02020603050405020304" pitchFamily="18" charset="0"/>
              </a:rPr>
              <a:t>Additionally, the safety of the beat officer must be ensured. For the safety app, a very basic framework was created, with XML as the frontend, Java used to build user interfaces, and Firebase handling authentication and storage utilities.</a:t>
            </a:r>
          </a:p>
          <a:p>
            <a:pPr marL="800100" lvl="1" indent="-342900" algn="just" eaLnBrk="1" hangingPunct="1">
              <a:buFont typeface="Arial" panose="020B0604020202020204" pitchFamily="34" charset="0"/>
              <a:buChar char="•"/>
              <a:defRPr/>
            </a:pPr>
            <a:r>
              <a:rPr lang="en-US" sz="2000" dirty="0">
                <a:latin typeface="Times New Roman" panose="02020603050405020304" pitchFamily="18" charset="0"/>
                <a:cs typeface="Times New Roman" panose="02020603050405020304" pitchFamily="18" charset="0"/>
              </a:rPr>
              <a:t>Additional features such as sending alerts during forest fires, auto detection of encroachment area, and auto navigation for pre-set paths can be added to the proposed system in future.</a:t>
            </a:r>
            <a:endParaRPr lang="en-IN" altLang="en-US" sz="2000" dirty="0">
              <a:latin typeface="Times New Roman" panose="02020603050405020304" pitchFamily="18" charset="0"/>
              <a:cs typeface="Times New Roman" panose="02020603050405020304" pitchFamily="18" charset="0"/>
            </a:endParaRPr>
          </a:p>
          <a:p>
            <a:pPr lvl="1" algn="just" eaLnBrk="1" hangingPunct="1">
              <a:buFontTx/>
              <a:buNone/>
              <a:defRPr/>
            </a:pPr>
            <a:endParaRPr lang="en-US" altLang="en-US" sz="2000" dirty="0">
              <a:latin typeface="Times New Roman" panose="02020603050405020304" pitchFamily="18" charset="0"/>
              <a:cs typeface="Times New Roman" panose="02020603050405020304" pitchFamily="18" charset="0"/>
            </a:endParaRPr>
          </a:p>
          <a:p>
            <a:pPr marL="800100" lvl="1" indent="-342900" algn="just" eaLnBrk="1" hangingPunct="1">
              <a:buFont typeface="Arial" panose="020B0604020202020204" pitchFamily="34" charset="0"/>
              <a:buChar char="•"/>
              <a:defRPr/>
            </a:pP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990600"/>
            <a:ext cx="8229600" cy="3961084"/>
          </a:xfrm>
        </p:spPr>
        <p:txBody>
          <a:bodyPr/>
          <a:lstStyle/>
          <a:p>
            <a:pPr marL="444500" lvl="0" indent="-444500" algn="just">
              <a:buNone/>
            </a:pPr>
            <a:endParaRPr lang="en-US" sz="1800" dirty="0">
              <a:latin typeface="Times New Roman" pitchFamily="18" charset="0"/>
              <a:cs typeface="Times New Roman" pitchFamily="18" charset="0"/>
            </a:endParaRPr>
          </a:p>
          <a:p>
            <a:pPr marL="457200" indent="-457200" algn="just">
              <a:buFont typeface="+mj-lt"/>
              <a:buAutoNum type="arabicParenR"/>
            </a:pPr>
            <a:r>
              <a:rPr lang="en-IN" sz="1100" dirty="0"/>
              <a:t>Bai, Y., Li, S., &amp; Liu, S. (2020). A review of graphical passwords authentication systems. Journal of Ambient Intelligence and Humanized Computing, 11(9), 4003-4016. </a:t>
            </a:r>
          </a:p>
          <a:p>
            <a:pPr marL="457200" indent="-457200" algn="just">
              <a:buFont typeface="+mj-lt"/>
              <a:buAutoNum type="arabicParenR"/>
            </a:pPr>
            <a:r>
              <a:rPr lang="en-IN" sz="1100" dirty="0"/>
              <a:t>Biddle, R., Chiasson, S., &amp; Van Oorschot, P. C. (2012). Graphical passwords: Learning from the first twelve years. ACM Computing Surveys (CSUR), 44(4), 19. </a:t>
            </a:r>
          </a:p>
          <a:p>
            <a:pPr marL="457200" indent="-457200" algn="just">
              <a:buFont typeface="+mj-lt"/>
              <a:buAutoNum type="arabicParenR"/>
            </a:pPr>
            <a:r>
              <a:rPr lang="en-IN" sz="1100" dirty="0"/>
              <a:t>Cao, Q., Liu, X., Chen, J., &amp; Tan, J. (2017). A survey on graphical passwords. Journal of Computer Science and Technology, 32(2), 235-257. </a:t>
            </a:r>
          </a:p>
          <a:p>
            <a:pPr marL="457200" indent="-457200" algn="just">
              <a:buFont typeface="+mj-lt"/>
              <a:buAutoNum type="arabicParenR"/>
            </a:pPr>
            <a:r>
              <a:rPr lang="en-IN" sz="1100" dirty="0"/>
              <a:t>Das, S., &amp; </a:t>
            </a:r>
            <a:r>
              <a:rPr lang="en-IN" sz="1100" dirty="0" err="1"/>
              <a:t>Maiti</a:t>
            </a:r>
            <a:r>
              <a:rPr lang="en-IN" sz="1100" dirty="0"/>
              <a:t>, S. (2019). Secure and usable graphical password authentication scheme. Computers &amp; Security, 83, 276-295. </a:t>
            </a:r>
          </a:p>
          <a:p>
            <a:pPr marL="457200" indent="-457200" algn="just">
              <a:buFont typeface="+mj-lt"/>
              <a:buAutoNum type="arabicParenR"/>
            </a:pPr>
            <a:r>
              <a:rPr lang="en-IN" sz="1100" dirty="0"/>
              <a:t>Das, S., </a:t>
            </a:r>
            <a:r>
              <a:rPr lang="en-IN" sz="1100" dirty="0" err="1"/>
              <a:t>Maiti</a:t>
            </a:r>
            <a:r>
              <a:rPr lang="en-IN" sz="1100" dirty="0"/>
              <a:t>, S., &amp; Paul, T. (2021). An effective authentication scheme based on image and graphical passwords. Journal of Ambient Intelligence and Humanized Computing, 12(6), 6549-6568. </a:t>
            </a:r>
          </a:p>
          <a:p>
            <a:pPr marL="457200" indent="-457200" algn="just">
              <a:buFont typeface="+mj-lt"/>
              <a:buAutoNum type="arabicParenR"/>
            </a:pPr>
            <a:r>
              <a:rPr lang="en-IN" sz="1100" dirty="0"/>
              <a:t>De Luca, A., Hang, A., </a:t>
            </a:r>
            <a:r>
              <a:rPr lang="en-IN" sz="1100" dirty="0" err="1"/>
              <a:t>Brudy</a:t>
            </a:r>
            <a:r>
              <a:rPr lang="en-IN" sz="1100" dirty="0"/>
              <a:t>, F., &amp; Lindner, M. (2015). Towards a user-</a:t>
            </a:r>
            <a:r>
              <a:rPr lang="en-IN" sz="1100" dirty="0" err="1"/>
              <a:t>centered</a:t>
            </a:r>
            <a:r>
              <a:rPr lang="en-IN" sz="1100" dirty="0"/>
              <a:t> framework for developing secure graphical passwords. In Proceedings of the 2015 Symposium on Usable Privacy and Security (pp. 285-298). </a:t>
            </a:r>
          </a:p>
          <a:p>
            <a:pPr marL="457200" indent="-457200" algn="just">
              <a:buFont typeface="+mj-lt"/>
              <a:buAutoNum type="arabicParenR"/>
            </a:pPr>
            <a:r>
              <a:rPr lang="en-IN" sz="1100" dirty="0"/>
              <a:t>Dhamija, R., &amp; </a:t>
            </a:r>
            <a:r>
              <a:rPr lang="en-IN" sz="1100" dirty="0" err="1"/>
              <a:t>Perrig</a:t>
            </a:r>
            <a:r>
              <a:rPr lang="en-IN" sz="1100" dirty="0"/>
              <a:t>, A. (2000). Déjà Vu: A user study using images for authentication. In Proceedings of the 9th USENIX Security Symposium (pp. 7-7).</a:t>
            </a:r>
          </a:p>
          <a:p>
            <a:pPr marL="457200" indent="-457200" algn="just">
              <a:buFont typeface="+mj-lt"/>
              <a:buAutoNum type="arabicParenR"/>
            </a:pPr>
            <a:r>
              <a:rPr lang="en-IN" sz="1100" dirty="0"/>
              <a:t>Dhamija, R., </a:t>
            </a:r>
            <a:r>
              <a:rPr lang="en-IN" sz="1100" dirty="0" err="1"/>
              <a:t>Perrig</a:t>
            </a:r>
            <a:r>
              <a:rPr lang="en-IN" sz="1100" dirty="0"/>
              <a:t>, A., &amp; Hearst, M. (2004). Deconstructing web page authentication. In Proceedings of the 10th ACM Conference on Computer and Communications Security (pp. 290-299). </a:t>
            </a:r>
          </a:p>
          <a:p>
            <a:pPr marL="457200" indent="-457200" algn="just">
              <a:buFont typeface="+mj-lt"/>
              <a:buAutoNum type="arabicParenR"/>
            </a:pPr>
            <a:r>
              <a:rPr lang="en-IN" sz="1100" dirty="0"/>
              <a:t>Hong, J., &amp; Kim, M. (2020). Personalized graphical password authentication using images. Journal of Ambient Intelligence and Humanized Computing, 11(10), 4719-4730.</a:t>
            </a:r>
          </a:p>
          <a:p>
            <a:pPr marL="457200" indent="-457200" algn="just">
              <a:buFont typeface="+mj-lt"/>
              <a:buAutoNum type="arabicParenR"/>
            </a:pPr>
            <a:r>
              <a:rPr lang="en-IN" sz="1100" dirty="0"/>
              <a:t>Kaur, H., &amp; Kumar, N. (2017). A review on graphical password authentication schemes. Journal of Theoretical and Applied Information Technology, 95(6), 1236-1251. </a:t>
            </a:r>
            <a:endParaRPr lang="en-IN" sz="1800" dirty="0">
              <a:latin typeface="Times New Roman" pitchFamily="18" charset="0"/>
              <a:cs typeface="Times New Roman" pitchFamily="18" charset="0"/>
            </a:endParaRPr>
          </a:p>
          <a:p>
            <a:endParaRPr lang="en-IN" sz="1800" dirty="0"/>
          </a:p>
        </p:txBody>
      </p:sp>
      <p:sp>
        <p:nvSpPr>
          <p:cNvPr id="5" name="Title 6">
            <a:extLst>
              <a:ext uri="{FF2B5EF4-FFF2-40B4-BE49-F238E27FC236}">
                <a16:creationId xmlns:a16="http://schemas.microsoft.com/office/drawing/2014/main" id="{D0FD6E98-7747-4B6D-A1C6-DC8FFBAEFA8F}"/>
              </a:ext>
            </a:extLst>
          </p:cNvPr>
          <p:cNvSpPr>
            <a:spLocks noGrp="1"/>
          </p:cNvSpPr>
          <p:nvPr>
            <p:ph type="title"/>
          </p:nvPr>
        </p:nvSpPr>
        <p:spPr>
          <a:xfrm>
            <a:off x="914400" y="0"/>
            <a:ext cx="8229600" cy="615950"/>
          </a:xfrm>
        </p:spPr>
        <p:txBody>
          <a:bodyPr/>
          <a:lstStyle/>
          <a:p>
            <a:pPr algn="r"/>
            <a:r>
              <a:rPr lang="en-US" altLang="en-US" sz="4000" dirty="0">
                <a:solidFill>
                  <a:schemeClr val="bg1"/>
                </a:solidFill>
                <a:latin typeface="Times New Roman" panose="02020603050405020304" pitchFamily="18" charset="0"/>
                <a:cs typeface="Times New Roman" panose="02020603050405020304" pitchFamily="18" charset="0"/>
              </a:rPr>
              <a:t>REFERENCES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F4E490D7-0865-408F-A38B-A0DD7BB876EE}"/>
              </a:ext>
            </a:extLst>
          </p:cNvPr>
          <p:cNvSpPr>
            <a:spLocks noGrp="1"/>
          </p:cNvSpPr>
          <p:nvPr>
            <p:ph type="title"/>
          </p:nvPr>
        </p:nvSpPr>
        <p:spPr>
          <a:xfrm>
            <a:off x="685800" y="2286000"/>
            <a:ext cx="8229600" cy="677863"/>
          </a:xfrm>
        </p:spPr>
        <p:txBody>
          <a:bodyPr/>
          <a:lstStyle/>
          <a:p>
            <a:r>
              <a:rPr lang="en-IN" altLang="en-US"/>
              <a:t>THANKYOU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1BF55912-A801-46A1-994E-900C1DFDF7DD}"/>
              </a:ext>
            </a:extLst>
          </p:cNvPr>
          <p:cNvSpPr>
            <a:spLocks noGrp="1"/>
          </p:cNvSpPr>
          <p:nvPr>
            <p:ph type="title"/>
          </p:nvPr>
        </p:nvSpPr>
        <p:spPr>
          <a:xfrm>
            <a:off x="3505200" y="-7938"/>
            <a:ext cx="5638800" cy="615951"/>
          </a:xfrm>
        </p:spPr>
        <p:txBody>
          <a:bodyPr/>
          <a:lstStyle/>
          <a:p>
            <a:pPr algn="r"/>
            <a:r>
              <a:rPr lang="en-IN" altLang="en-US" sz="4000" dirty="0">
                <a:solidFill>
                  <a:schemeClr val="bg1"/>
                </a:solidFill>
                <a:latin typeface="Times New Roman" panose="02020603050405020304" pitchFamily="18" charset="0"/>
                <a:cs typeface="Times New Roman" panose="02020603050405020304" pitchFamily="18" charset="0"/>
              </a:rPr>
              <a:t>OVERVIEW</a:t>
            </a:r>
          </a:p>
        </p:txBody>
      </p:sp>
      <p:sp>
        <p:nvSpPr>
          <p:cNvPr id="6" name="Content Placeholder 2"/>
          <p:cNvSpPr txBox="1">
            <a:spLocks/>
          </p:cNvSpPr>
          <p:nvPr/>
        </p:nvSpPr>
        <p:spPr bwMode="auto">
          <a:xfrm>
            <a:off x="762000" y="838200"/>
            <a:ext cx="7930952"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457200" algn="l" rtl="0" eaLnBrk="0" fontAlgn="base" hangingPunct="0">
              <a:spcBef>
                <a:spcPct val="20000"/>
              </a:spcBef>
              <a:spcAft>
                <a:spcPct val="0"/>
              </a:spcAft>
              <a:buChar char="–"/>
              <a:defRPr sz="2800">
                <a:solidFill>
                  <a:schemeClr val="tx1"/>
                </a:solidFill>
                <a:latin typeface="+mn-lt"/>
                <a:ea typeface="+mn-ea"/>
                <a:cs typeface="+mn-cs"/>
              </a:defRPr>
            </a:lvl2pPr>
            <a:lvl3pPr marL="914400" algn="l" rtl="0" eaLnBrk="0" fontAlgn="base" hangingPunct="0">
              <a:spcBef>
                <a:spcPct val="20000"/>
              </a:spcBef>
              <a:spcAft>
                <a:spcPct val="0"/>
              </a:spcAft>
              <a:buChar char="•"/>
              <a:defRPr sz="2400">
                <a:solidFill>
                  <a:schemeClr val="tx1"/>
                </a:solidFill>
                <a:latin typeface="+mn-lt"/>
                <a:ea typeface="+mn-ea"/>
                <a:cs typeface="+mn-cs"/>
              </a:defRPr>
            </a:lvl3pPr>
            <a:lvl4pPr marL="1371600" algn="l" rtl="0" eaLnBrk="0" fontAlgn="base" hangingPunct="0">
              <a:spcBef>
                <a:spcPct val="20000"/>
              </a:spcBef>
              <a:spcAft>
                <a:spcPct val="0"/>
              </a:spcAft>
              <a:buChar char="–"/>
              <a:defRPr sz="2000">
                <a:solidFill>
                  <a:schemeClr val="tx1"/>
                </a:solidFill>
                <a:latin typeface="+mn-lt"/>
                <a:ea typeface="+mn-ea"/>
                <a:cs typeface="+mn-cs"/>
              </a:defRPr>
            </a:lvl4pPr>
            <a:lvl5pPr marL="1828800" algn="l" rtl="0" eaLnBrk="0" fontAlgn="base" hangingPunct="0">
              <a:spcBef>
                <a:spcPct val="20000"/>
              </a:spcBef>
              <a:spcAft>
                <a:spcPct val="0"/>
              </a:spcAft>
              <a:buChar char="»"/>
              <a:defRPr sz="2000">
                <a:solidFill>
                  <a:schemeClr val="tx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buFont typeface="Wingdings" pitchFamily="2" charset="2"/>
              <a:buChar char="§"/>
            </a:pPr>
            <a:r>
              <a:rPr lang="en-US" sz="1800" kern="0" dirty="0">
                <a:latin typeface="Times New Roman" pitchFamily="18" charset="0"/>
                <a:cs typeface="Times New Roman" pitchFamily="18" charset="0"/>
              </a:rPr>
              <a:t>Problem statement</a:t>
            </a:r>
          </a:p>
          <a:p>
            <a:pPr>
              <a:buFont typeface="Wingdings" pitchFamily="2" charset="2"/>
              <a:buChar char="§"/>
            </a:pPr>
            <a:r>
              <a:rPr lang="en-US" sz="1800" kern="0" dirty="0">
                <a:latin typeface="Times New Roman" pitchFamily="18" charset="0"/>
                <a:cs typeface="Times New Roman" pitchFamily="18" charset="0"/>
              </a:rPr>
              <a:t>Objective</a:t>
            </a:r>
          </a:p>
          <a:p>
            <a:pPr>
              <a:buFont typeface="Wingdings" pitchFamily="2" charset="2"/>
              <a:buChar char="§"/>
            </a:pPr>
            <a:r>
              <a:rPr lang="en-US" sz="1800" kern="0" dirty="0">
                <a:latin typeface="Times New Roman" pitchFamily="18" charset="0"/>
                <a:cs typeface="Times New Roman" pitchFamily="18" charset="0"/>
              </a:rPr>
              <a:t>Abstract</a:t>
            </a:r>
          </a:p>
          <a:p>
            <a:pPr>
              <a:buFont typeface="Wingdings" pitchFamily="2" charset="2"/>
              <a:buChar char="§"/>
            </a:pPr>
            <a:r>
              <a:rPr lang="en-US" sz="1800" kern="0" dirty="0">
                <a:latin typeface="Times New Roman" pitchFamily="18" charset="0"/>
                <a:cs typeface="Times New Roman" pitchFamily="18" charset="0"/>
              </a:rPr>
              <a:t>SDG GOAL justification</a:t>
            </a:r>
          </a:p>
          <a:p>
            <a:pPr>
              <a:buFont typeface="Wingdings" pitchFamily="2" charset="2"/>
              <a:buChar char="§"/>
            </a:pPr>
            <a:r>
              <a:rPr lang="en-US" sz="1800" kern="0" dirty="0">
                <a:latin typeface="Times New Roman" pitchFamily="18" charset="0"/>
                <a:cs typeface="Times New Roman" pitchFamily="18" charset="0"/>
              </a:rPr>
              <a:t>Domain Explanation</a:t>
            </a:r>
          </a:p>
          <a:p>
            <a:pPr>
              <a:buFont typeface="Wingdings" pitchFamily="2" charset="2"/>
              <a:buChar char="§"/>
            </a:pPr>
            <a:r>
              <a:rPr lang="en-US" sz="1800" kern="0" dirty="0">
                <a:latin typeface="Times New Roman" pitchFamily="18" charset="0"/>
                <a:cs typeface="Times New Roman" pitchFamily="18" charset="0"/>
              </a:rPr>
              <a:t>Existing System and Disadvantages</a:t>
            </a:r>
          </a:p>
          <a:p>
            <a:pPr>
              <a:buFont typeface="Wingdings" pitchFamily="2" charset="2"/>
              <a:buChar char="§"/>
            </a:pPr>
            <a:r>
              <a:rPr lang="en-US" sz="1800" kern="0" dirty="0">
                <a:latin typeface="Times New Roman" pitchFamily="18" charset="0"/>
                <a:cs typeface="Times New Roman" pitchFamily="18" charset="0"/>
              </a:rPr>
              <a:t>Proposed System and Advantages</a:t>
            </a:r>
          </a:p>
          <a:p>
            <a:pPr>
              <a:buFont typeface="Wingdings" pitchFamily="2" charset="2"/>
              <a:buChar char="§"/>
            </a:pPr>
            <a:r>
              <a:rPr lang="en-US" sz="1800" kern="0" dirty="0">
                <a:latin typeface="Times New Roman" pitchFamily="18" charset="0"/>
                <a:cs typeface="Times New Roman" pitchFamily="18" charset="0"/>
              </a:rPr>
              <a:t>Tools Used</a:t>
            </a:r>
          </a:p>
          <a:p>
            <a:pPr>
              <a:buFont typeface="Wingdings" pitchFamily="2" charset="2"/>
              <a:buChar char="§"/>
            </a:pPr>
            <a:r>
              <a:rPr lang="en-US" sz="1800" kern="0" dirty="0">
                <a:latin typeface="Times New Roman" pitchFamily="18" charset="0"/>
                <a:cs typeface="Times New Roman" pitchFamily="18" charset="0"/>
              </a:rPr>
              <a:t>Literature Survey(compulsory 5 literature survey)</a:t>
            </a:r>
          </a:p>
          <a:p>
            <a:pPr>
              <a:buFont typeface="Wingdings" pitchFamily="2" charset="2"/>
              <a:buChar char="§"/>
            </a:pPr>
            <a:r>
              <a:rPr lang="en-US" sz="1800" kern="0" dirty="0">
                <a:latin typeface="Times New Roman" pitchFamily="18" charset="0"/>
                <a:cs typeface="Times New Roman" pitchFamily="18" charset="0"/>
              </a:rPr>
              <a:t>System Architecture</a:t>
            </a:r>
          </a:p>
          <a:p>
            <a:pPr>
              <a:buFont typeface="Wingdings" pitchFamily="2" charset="2"/>
              <a:buChar char="§"/>
            </a:pPr>
            <a:r>
              <a:rPr lang="en-US" sz="1800" kern="0" dirty="0">
                <a:latin typeface="Times New Roman" pitchFamily="18" charset="0"/>
                <a:cs typeface="Times New Roman" pitchFamily="18" charset="0"/>
              </a:rPr>
              <a:t>Data flow diagram</a:t>
            </a:r>
          </a:p>
          <a:p>
            <a:pPr>
              <a:buFont typeface="Wingdings" pitchFamily="2" charset="2"/>
              <a:buChar char="§"/>
            </a:pPr>
            <a:r>
              <a:rPr lang="en-US" sz="1800" kern="0" dirty="0">
                <a:latin typeface="Times New Roman" pitchFamily="18" charset="0"/>
                <a:cs typeface="Times New Roman" pitchFamily="18" charset="0"/>
              </a:rPr>
              <a:t>Conclusion and future enhancement</a:t>
            </a:r>
          </a:p>
          <a:p>
            <a:pPr>
              <a:buFont typeface="Wingdings" pitchFamily="2" charset="2"/>
              <a:buChar char="§"/>
            </a:pPr>
            <a:r>
              <a:rPr lang="en-US" sz="1800" kern="0" dirty="0">
                <a:latin typeface="Times New Roman" pitchFamily="18" charset="0"/>
                <a:cs typeface="Times New Roman" pitchFamily="18" charset="0"/>
              </a:rPr>
              <a:t>References</a:t>
            </a:r>
          </a:p>
          <a:p>
            <a:pPr>
              <a:buFont typeface="Wingdings" pitchFamily="2" charset="2"/>
              <a:buChar char="§"/>
            </a:pPr>
            <a:endParaRPr lang="en-US" sz="1800" kern="0" dirty="0">
              <a:latin typeface="Times New Roman" pitchFamily="18" charset="0"/>
              <a:cs typeface="Times New Roman" pitchFamily="18" charset="0"/>
            </a:endParaRPr>
          </a:p>
          <a:p>
            <a:pPr>
              <a:buFont typeface="Wingdings" pitchFamily="2" charset="2"/>
              <a:buChar char="§"/>
            </a:pPr>
            <a:endParaRPr lang="en-US" sz="1800" kern="0" dirty="0">
              <a:latin typeface="Times New Roman" pitchFamily="18" charset="0"/>
              <a:cs typeface="Times New Roman" pitchFamily="18" charset="0"/>
            </a:endParaRPr>
          </a:p>
          <a:p>
            <a:pPr>
              <a:buFont typeface="Wingdings" pitchFamily="2" charset="2"/>
              <a:buChar char="§"/>
            </a:pPr>
            <a:endParaRPr lang="en-IN" sz="1800" kern="0" dirty="0">
              <a:latin typeface="Times New Roman" pitchFamily="18" charset="0"/>
              <a:cs typeface="Times New Roman" pitchFamily="18" charset="0"/>
            </a:endParaRPr>
          </a:p>
          <a:p>
            <a:pPr marL="0" indent="0">
              <a:buFontTx/>
              <a:buNone/>
            </a:pPr>
            <a:endParaRPr lang="en-US" sz="1800" kern="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229600" cy="677108"/>
          </a:xfrm>
        </p:spPr>
        <p:txBody>
          <a:bodyPr/>
          <a:lstStyle/>
          <a:p>
            <a:r>
              <a:rPr lang="en-US" dirty="0"/>
              <a:t>PROBLEM STATEMENT</a:t>
            </a:r>
          </a:p>
        </p:txBody>
      </p:sp>
      <p:sp>
        <p:nvSpPr>
          <p:cNvPr id="3" name="Text Placeholder 2"/>
          <p:cNvSpPr>
            <a:spLocks noGrp="1"/>
          </p:cNvSpPr>
          <p:nvPr>
            <p:ph type="body" idx="1"/>
          </p:nvPr>
        </p:nvSpPr>
        <p:spPr/>
        <p:txBody>
          <a:bodyPr/>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1752600"/>
            <a:ext cx="8229600" cy="2462213"/>
          </a:xfrm>
        </p:spPr>
        <p:txBody>
          <a:bodyPr/>
          <a:lstStyle/>
          <a:p>
            <a:pPr algn="just">
              <a:buFont typeface="Wingdings" pitchFamily="2" charset="2"/>
              <a:buChar char="§"/>
            </a:pPr>
            <a:r>
              <a:rPr lang="en-US" dirty="0">
                <a:latin typeface="Times New Roman"/>
                <a:ea typeface="Times New Roman"/>
                <a:cs typeface="Times New Roman"/>
                <a:sym typeface="Times New Roman"/>
              </a:rPr>
              <a:t>The main objective of this work is to detect *******   accurately at early stage by using an algorithm which automatically analyze the ******* images and classify whether it is a*******</a:t>
            </a:r>
            <a:endParaRPr lang="en-IN" dirty="0"/>
          </a:p>
        </p:txBody>
      </p:sp>
      <p:sp>
        <p:nvSpPr>
          <p:cNvPr id="5" name="Title 1"/>
          <p:cNvSpPr>
            <a:spLocks noGrp="1"/>
          </p:cNvSpPr>
          <p:nvPr>
            <p:ph type="title"/>
          </p:nvPr>
        </p:nvSpPr>
        <p:spPr>
          <a:xfrm>
            <a:off x="381000" y="762000"/>
            <a:ext cx="8229600" cy="677108"/>
          </a:xfrm>
        </p:spPr>
        <p:txBody>
          <a:bodyPr/>
          <a:lstStyle/>
          <a:p>
            <a:r>
              <a:rPr lang="en-US" dirty="0"/>
              <a:t>OBJECTIVE</a:t>
            </a:r>
          </a:p>
        </p:txBody>
      </p:sp>
    </p:spTree>
    <p:extLst>
      <p:ext uri="{BB962C8B-B14F-4D97-AF65-F5344CB8AC3E}">
        <p14:creationId xmlns:p14="http://schemas.microsoft.com/office/powerpoint/2010/main" val="1524532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9"/>
          <p:cNvSpPr txBox="1">
            <a:spLocks noGrp="1"/>
          </p:cNvSpPr>
          <p:nvPr>
            <p:ph type="body" idx="1"/>
          </p:nvPr>
        </p:nvSpPr>
        <p:spPr>
          <a:xfrm>
            <a:off x="457200" y="779489"/>
            <a:ext cx="8229600" cy="492443"/>
          </a:xfrm>
          <a:prstGeom prst="rect">
            <a:avLst/>
          </a:prstGeom>
          <a:noFill/>
          <a:ln>
            <a:noFill/>
          </a:ln>
        </p:spPr>
        <p:txBody>
          <a:bodyPr spcFirstLastPara="1" wrap="square" lIns="0" tIns="0" rIns="0" bIns="0" anchor="t" anchorCtr="0">
            <a:spAutoFit/>
          </a:bodyPr>
          <a:lstStyle/>
          <a:p>
            <a:pPr marL="342900" lvl="0" indent="-139700" algn="ctr" rtl="0">
              <a:lnSpc>
                <a:spcPct val="100000"/>
              </a:lnSpc>
              <a:spcBef>
                <a:spcPts val="0"/>
              </a:spcBef>
              <a:spcAft>
                <a:spcPts val="0"/>
              </a:spcAft>
              <a:buSzPts val="3200"/>
              <a:buNone/>
            </a:pPr>
            <a:r>
              <a:rPr lang="en-US">
                <a:solidFill>
                  <a:schemeClr val="dk1"/>
                </a:solidFill>
                <a:latin typeface="Times New Roman"/>
                <a:ea typeface="Times New Roman"/>
                <a:cs typeface="Times New Roman"/>
                <a:sym typeface="Times New Roman"/>
              </a:rPr>
              <a:t>SDG GOAL</a:t>
            </a:r>
            <a:endParaRPr>
              <a:solidFill>
                <a:schemeClr val="dk1"/>
              </a:solidFill>
              <a:latin typeface="Times New Roman"/>
              <a:ea typeface="Times New Roman"/>
              <a:cs typeface="Times New Roman"/>
              <a:sym typeface="Times New Roman"/>
            </a:endParaRPr>
          </a:p>
        </p:txBody>
      </p:sp>
      <p:sp>
        <p:nvSpPr>
          <p:cNvPr id="63" name="Google Shape;63;p9"/>
          <p:cNvSpPr txBox="1"/>
          <p:nvPr/>
        </p:nvSpPr>
        <p:spPr>
          <a:xfrm>
            <a:off x="609600" y="1636426"/>
            <a:ext cx="8229600" cy="3447098"/>
          </a:xfrm>
          <a:prstGeom prst="rect">
            <a:avLst/>
          </a:prstGeom>
          <a:noFill/>
          <a:ln>
            <a:noFill/>
          </a:ln>
        </p:spPr>
        <p:txBody>
          <a:bodyPr spcFirstLastPara="1" wrap="square" lIns="0" tIns="0" rIns="0" bIns="0" anchor="t" anchorCtr="0">
            <a:spAutoFit/>
          </a:bodyPr>
          <a:lstStyle/>
          <a:p>
            <a:pPr marL="342900" marR="0" lvl="0" indent="-139700" algn="ctr" rtl="0">
              <a:lnSpc>
                <a:spcPct val="100000"/>
              </a:lnSpc>
              <a:spcBef>
                <a:spcPts val="0"/>
              </a:spcBef>
              <a:spcAft>
                <a:spcPts val="0"/>
              </a:spcAft>
              <a:buClr>
                <a:schemeClr val="dk1"/>
              </a:buClr>
              <a:buSzPts val="3200"/>
              <a:buFont typeface="Calibri"/>
              <a:buNone/>
            </a:pPr>
            <a:endParaRPr sz="3200" b="0" i="0" u="none" strike="noStrike" cap="none" dirty="0">
              <a:solidFill>
                <a:schemeClr val="dk1"/>
              </a:solidFill>
              <a:latin typeface="Times New Roman"/>
              <a:ea typeface="Times New Roman"/>
              <a:cs typeface="Times New Roman"/>
              <a:sym typeface="Times New Roman"/>
            </a:endParaRPr>
          </a:p>
          <a:p>
            <a:pPr marL="342900" marR="0" lvl="0" indent="-139700" algn="ctr" rtl="0">
              <a:lnSpc>
                <a:spcPct val="100000"/>
              </a:lnSpc>
              <a:spcBef>
                <a:spcPts val="0"/>
              </a:spcBef>
              <a:spcAft>
                <a:spcPts val="0"/>
              </a:spcAft>
              <a:buClr>
                <a:schemeClr val="dk1"/>
              </a:buClr>
              <a:buSzPts val="3200"/>
              <a:buFont typeface="Calibri"/>
              <a:buNone/>
            </a:pPr>
            <a:endParaRPr sz="3200" b="0" i="0" u="none" strike="noStrike" cap="none" dirty="0">
              <a:solidFill>
                <a:schemeClr val="dk1"/>
              </a:solidFill>
              <a:latin typeface="Times New Roman"/>
              <a:ea typeface="Times New Roman"/>
              <a:cs typeface="Times New Roman"/>
              <a:sym typeface="Times New Roman"/>
            </a:endParaRPr>
          </a:p>
          <a:p>
            <a:pPr marL="342900" marR="0" lvl="0" indent="-139700" algn="ctr" rtl="0">
              <a:lnSpc>
                <a:spcPct val="100000"/>
              </a:lnSpc>
              <a:spcBef>
                <a:spcPts val="0"/>
              </a:spcBef>
              <a:spcAft>
                <a:spcPts val="0"/>
              </a:spcAft>
              <a:buClr>
                <a:schemeClr val="dk1"/>
              </a:buClr>
              <a:buSzPts val="3200"/>
              <a:buFont typeface="Calibri"/>
              <a:buNone/>
            </a:pPr>
            <a:endParaRPr sz="3200" b="0" i="0" u="none" strike="noStrike" cap="none" dirty="0">
              <a:solidFill>
                <a:schemeClr val="dk1"/>
              </a:solidFill>
              <a:latin typeface="Times New Roman"/>
              <a:ea typeface="Times New Roman"/>
              <a:cs typeface="Times New Roman"/>
              <a:sym typeface="Times New Roman"/>
            </a:endParaRPr>
          </a:p>
          <a:p>
            <a:pPr marL="342900" marR="0" lvl="0" indent="-139700" algn="ctr" rtl="0">
              <a:lnSpc>
                <a:spcPct val="100000"/>
              </a:lnSpc>
              <a:spcBef>
                <a:spcPts val="0"/>
              </a:spcBef>
              <a:spcAft>
                <a:spcPts val="0"/>
              </a:spcAft>
              <a:buClr>
                <a:schemeClr val="dk1"/>
              </a:buClr>
              <a:buSzPts val="3200"/>
              <a:buFont typeface="Calibri"/>
              <a:buNone/>
            </a:pPr>
            <a:r>
              <a:rPr lang="en-US" sz="3200" b="0" i="0" u="none" strike="noStrike" dirty="0">
                <a:solidFill>
                  <a:srgbClr val="007099"/>
                </a:solidFill>
                <a:effectLst/>
                <a:latin typeface="Roboto" panose="020B0604020202020204" pitchFamily="2" charset="0"/>
              </a:rPr>
              <a:t>GOAL 9: Industry, Innovation and Infrastructure</a:t>
            </a:r>
            <a:endParaRPr sz="3200" b="0" i="0" u="none" strike="noStrike" cap="none" dirty="0">
              <a:solidFill>
                <a:schemeClr val="dk1"/>
              </a:solidFill>
              <a:latin typeface="Times New Roman"/>
              <a:ea typeface="Times New Roman"/>
              <a:cs typeface="Times New Roman"/>
              <a:sym typeface="Times New Roman"/>
            </a:endParaRPr>
          </a:p>
          <a:p>
            <a:pPr marL="342900" marR="0" lvl="0" indent="-139700" algn="ctr" rtl="0">
              <a:lnSpc>
                <a:spcPct val="100000"/>
              </a:lnSpc>
              <a:spcBef>
                <a:spcPts val="0"/>
              </a:spcBef>
              <a:spcAft>
                <a:spcPts val="0"/>
              </a:spcAft>
              <a:buClr>
                <a:schemeClr val="dk1"/>
              </a:buClr>
              <a:buSzPts val="3200"/>
              <a:buFont typeface="Calibri"/>
              <a:buNone/>
            </a:pPr>
            <a:endParaRPr sz="3200" b="0" i="0" u="none" strike="noStrike" cap="none" dirty="0">
              <a:solidFill>
                <a:schemeClr val="dk1"/>
              </a:solidFill>
              <a:latin typeface="Times New Roman"/>
              <a:ea typeface="Times New Roman"/>
              <a:cs typeface="Times New Roman"/>
              <a:sym typeface="Times New Roman"/>
            </a:endParaRPr>
          </a:p>
          <a:p>
            <a:pPr marL="342900" marR="0" lvl="0" indent="-139700" algn="ctr" rtl="0">
              <a:lnSpc>
                <a:spcPct val="100000"/>
              </a:lnSpc>
              <a:spcBef>
                <a:spcPts val="0"/>
              </a:spcBef>
              <a:spcAft>
                <a:spcPts val="0"/>
              </a:spcAft>
              <a:buClr>
                <a:schemeClr val="dk1"/>
              </a:buClr>
              <a:buSzPts val="3200"/>
              <a:buFont typeface="Calibri"/>
              <a:buNone/>
            </a:pPr>
            <a:endParaRPr sz="32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a:off x="479686" y="659567"/>
            <a:ext cx="8229600" cy="492443"/>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sz="3200">
                <a:solidFill>
                  <a:schemeClr val="dk1"/>
                </a:solidFill>
                <a:latin typeface="Times New Roman"/>
                <a:ea typeface="Times New Roman"/>
                <a:cs typeface="Times New Roman"/>
                <a:sym typeface="Times New Roman"/>
              </a:rPr>
              <a:t>ABSTRACT</a:t>
            </a:r>
            <a:endParaRPr sz="3200">
              <a:solidFill>
                <a:schemeClr val="dk1"/>
              </a:solidFill>
            </a:endParaRPr>
          </a:p>
        </p:txBody>
      </p:sp>
      <p:sp>
        <p:nvSpPr>
          <p:cNvPr id="75" name="Google Shape;75;p11"/>
          <p:cNvSpPr txBox="1">
            <a:spLocks noGrp="1"/>
          </p:cNvSpPr>
          <p:nvPr>
            <p:ph type="body" idx="1"/>
          </p:nvPr>
        </p:nvSpPr>
        <p:spPr>
          <a:xfrm>
            <a:off x="266700" y="1152010"/>
            <a:ext cx="8610600" cy="6097054"/>
          </a:xfrm>
          <a:prstGeom prst="rect">
            <a:avLst/>
          </a:prstGeom>
          <a:noFill/>
          <a:ln>
            <a:noFill/>
          </a:ln>
        </p:spPr>
        <p:txBody>
          <a:bodyPr spcFirstLastPara="1" wrap="square" lIns="0" tIns="0" rIns="0" bIns="0" anchor="t" anchorCtr="0">
            <a:spAutoFit/>
          </a:bodyPr>
          <a:lstStyle/>
          <a:p>
            <a:pPr>
              <a:lnSpc>
                <a:spcPct val="115000"/>
              </a:lnSpc>
            </a:pPr>
            <a:r>
              <a:rPr lang="en-IN" sz="1800" dirty="0">
                <a:effectLst/>
                <a:latin typeface="Arial" panose="020B0604020202020204" pitchFamily="34" charset="0"/>
                <a:ea typeface="Arial" panose="020B0604020202020204" pitchFamily="34" charset="0"/>
              </a:rPr>
              <a:t>In today's digital age, the need for secure authentication methods has become paramount. With the rise of screenshot attacks, traditional authentication methods such as passwords and PINs have become increasingly vulnerable to breaches.</a:t>
            </a:r>
          </a:p>
          <a:p>
            <a:pPr marL="342900" lvl="0" indent="-342900" algn="just" rtl="0">
              <a:lnSpc>
                <a:spcPct val="100000"/>
              </a:lnSpc>
              <a:spcBef>
                <a:spcPts val="0"/>
              </a:spcBef>
              <a:spcAft>
                <a:spcPts val="0"/>
              </a:spcAft>
              <a:buClr>
                <a:schemeClr val="dk1"/>
              </a:buClr>
              <a:buSzPts val="2000"/>
              <a:buFont typeface="Arial"/>
              <a:buChar char="•"/>
            </a:pPr>
            <a:endParaRPr lang="en-US" sz="2000" dirty="0">
              <a:solidFill>
                <a:schemeClr val="dk1"/>
              </a:solidFill>
              <a:latin typeface="Times New Roman"/>
              <a:ea typeface="Times New Roman"/>
              <a:cs typeface="Times New Roman"/>
              <a:sym typeface="Times New Roman"/>
            </a:endParaRPr>
          </a:p>
          <a:p>
            <a:pPr>
              <a:lnSpc>
                <a:spcPct val="115000"/>
              </a:lnSpc>
            </a:pPr>
            <a:r>
              <a:rPr lang="en-IN" sz="1800" dirty="0">
                <a:effectLst/>
                <a:latin typeface="Arial" panose="020B0604020202020204" pitchFamily="34" charset="0"/>
                <a:ea typeface="Arial" panose="020B0604020202020204" pitchFamily="34" charset="0"/>
              </a:rPr>
              <a:t>Each authentication attempt generates a unique distorted image, and the user is required to select a specific portion of the image to complete the process.</a:t>
            </a:r>
          </a:p>
          <a:p>
            <a:pPr>
              <a:lnSpc>
                <a:spcPct val="115000"/>
              </a:lnSpc>
            </a:pPr>
            <a:r>
              <a:rPr lang="en-IN" sz="1800" dirty="0">
                <a:effectLst/>
                <a:latin typeface="Arial" panose="020B0604020202020204" pitchFamily="34" charset="0"/>
                <a:ea typeface="Arial" panose="020B0604020202020204" pitchFamily="34" charset="0"/>
              </a:rPr>
              <a:t>This prevents unauthorized access by ensuring that authentication attempts are made using a live session, rather than a screenshot.</a:t>
            </a:r>
          </a:p>
          <a:p>
            <a:pPr>
              <a:lnSpc>
                <a:spcPct val="115000"/>
              </a:lnSpc>
            </a:pPr>
            <a:r>
              <a:rPr lang="en-IN" sz="1800" dirty="0">
                <a:effectLst/>
                <a:latin typeface="Arial" panose="020B0604020202020204" pitchFamily="34" charset="0"/>
                <a:ea typeface="Arial" panose="020B0604020202020204" pitchFamily="34" charset="0"/>
              </a:rPr>
              <a:t>Furthermore, the unique nature of the encodable distorted images means that they cannot be replicated or reused, providing an additional layer of security. </a:t>
            </a:r>
          </a:p>
          <a:p>
            <a:pPr>
              <a:lnSpc>
                <a:spcPct val="115000"/>
              </a:lnSpc>
            </a:pPr>
            <a:r>
              <a:rPr lang="en-IN" sz="1800" dirty="0">
                <a:effectLst/>
                <a:latin typeface="Arial" panose="020B0604020202020204" pitchFamily="34" charset="0"/>
                <a:ea typeface="Arial" panose="020B0604020202020204" pitchFamily="34" charset="0"/>
              </a:rPr>
              <a:t>The scheme can be easily implemented in various applications, including online banking and e-commerce.</a:t>
            </a:r>
          </a:p>
          <a:p>
            <a:pPr>
              <a:lnSpc>
                <a:spcPct val="115000"/>
              </a:lnSpc>
            </a:pPr>
            <a:r>
              <a:rPr lang="en-IN" sz="1800" dirty="0">
                <a:effectLst/>
                <a:latin typeface="Arial" panose="020B0604020202020204" pitchFamily="34" charset="0"/>
                <a:ea typeface="Arial" panose="020B0604020202020204" pitchFamily="34" charset="0"/>
              </a:rPr>
              <a:t>The use of encodable distorted images as a means of authentication  can prevent unauthorized access to sensitive information, protecting both users and businesses from potential breaches</a:t>
            </a:r>
          </a:p>
          <a:p>
            <a:pPr>
              <a:lnSpc>
                <a:spcPct val="115000"/>
              </a:lnSpc>
            </a:pPr>
            <a:endParaRPr lang="en-IN" sz="1800" dirty="0">
              <a:effectLst/>
              <a:latin typeface="Arial" panose="020B0604020202020204" pitchFamily="34" charset="0"/>
              <a:ea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2"/>
          <p:cNvSpPr txBox="1">
            <a:spLocks noGrp="1"/>
          </p:cNvSpPr>
          <p:nvPr>
            <p:ph type="title"/>
          </p:nvPr>
        </p:nvSpPr>
        <p:spPr>
          <a:xfrm>
            <a:off x="492177" y="824459"/>
            <a:ext cx="8382000" cy="86177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sz="2800">
                <a:solidFill>
                  <a:schemeClr val="dk1"/>
                </a:solidFill>
                <a:latin typeface="Times New Roman"/>
                <a:ea typeface="Times New Roman"/>
                <a:cs typeface="Times New Roman"/>
                <a:sym typeface="Times New Roman"/>
              </a:rPr>
              <a:t>             EXISTING SYSTEM &amp; LIMITATIONS </a:t>
            </a:r>
            <a:br>
              <a:rPr lang="en-US" sz="2800">
                <a:solidFill>
                  <a:schemeClr val="dk1"/>
                </a:solidFill>
                <a:latin typeface="Times New Roman"/>
                <a:ea typeface="Times New Roman"/>
                <a:cs typeface="Times New Roman"/>
                <a:sym typeface="Times New Roman"/>
              </a:rPr>
            </a:br>
            <a:endParaRPr sz="2800">
              <a:solidFill>
                <a:schemeClr val="dk1"/>
              </a:solidFill>
              <a:latin typeface="Times New Roman"/>
              <a:ea typeface="Times New Roman"/>
              <a:cs typeface="Times New Roman"/>
              <a:sym typeface="Times New Roman"/>
            </a:endParaRPr>
          </a:p>
        </p:txBody>
      </p:sp>
      <p:sp>
        <p:nvSpPr>
          <p:cNvPr id="81" name="Google Shape;81;p12"/>
          <p:cNvSpPr txBox="1">
            <a:spLocks noGrp="1"/>
          </p:cNvSpPr>
          <p:nvPr>
            <p:ph type="body" idx="1"/>
          </p:nvPr>
        </p:nvSpPr>
        <p:spPr>
          <a:xfrm>
            <a:off x="362262" y="1515543"/>
            <a:ext cx="8458200" cy="1538883"/>
          </a:xfrm>
          <a:prstGeom prst="rect">
            <a:avLst/>
          </a:prstGeom>
          <a:noFill/>
          <a:ln>
            <a:noFill/>
          </a:ln>
        </p:spPr>
        <p:txBody>
          <a:bodyPr spcFirstLastPara="1" wrap="square" lIns="0" tIns="0" rIns="0" bIns="0" anchor="t" anchorCtr="0">
            <a:spAutoFit/>
          </a:bodyPr>
          <a:lstStyle/>
          <a:p>
            <a:pPr marL="342900" lvl="0" indent="-342900" algn="just" rtl="0">
              <a:lnSpc>
                <a:spcPct val="100000"/>
              </a:lnSpc>
              <a:spcBef>
                <a:spcPts val="0"/>
              </a:spcBef>
              <a:spcAft>
                <a:spcPts val="0"/>
              </a:spcAft>
              <a:buClr>
                <a:schemeClr val="dk1"/>
              </a:buClr>
              <a:buSzPts val="2000"/>
              <a:buFont typeface="Times New Roman"/>
              <a:buChar char="•"/>
            </a:pPr>
            <a:r>
              <a:rPr lang="en-US" sz="2000" dirty="0">
                <a:latin typeface="Times New Roman"/>
                <a:ea typeface="Times New Roman"/>
                <a:cs typeface="Times New Roman"/>
                <a:sym typeface="Times New Roman"/>
              </a:rPr>
              <a:t>Should be in points</a:t>
            </a:r>
            <a:endParaRPr/>
          </a:p>
          <a:p>
            <a:pPr marL="342900" lvl="0" indent="-342900" algn="just" rtl="0">
              <a:lnSpc>
                <a:spcPct val="100000"/>
              </a:lnSpc>
              <a:spcBef>
                <a:spcPts val="0"/>
              </a:spcBef>
              <a:spcAft>
                <a:spcPts val="0"/>
              </a:spcAft>
              <a:buClr>
                <a:schemeClr val="dk1"/>
              </a:buClr>
              <a:buSzPts val="2000"/>
              <a:buFont typeface="Times New Roman"/>
              <a:buChar char="•"/>
            </a:pPr>
            <a:r>
              <a:rPr lang="en-US" sz="2000" dirty="0">
                <a:latin typeface="Times New Roman"/>
                <a:ea typeface="Times New Roman"/>
                <a:cs typeface="Times New Roman"/>
                <a:sym typeface="Times New Roman"/>
              </a:rPr>
              <a:t>Existing system methodology which should be the proposed methodology in your base paper</a:t>
            </a:r>
            <a:endParaRPr/>
          </a:p>
          <a:p>
            <a:pPr marL="342900" lvl="0" indent="-342900" algn="just" rtl="0">
              <a:lnSpc>
                <a:spcPct val="100000"/>
              </a:lnSpc>
              <a:spcBef>
                <a:spcPts val="0"/>
              </a:spcBef>
              <a:spcAft>
                <a:spcPts val="0"/>
              </a:spcAft>
              <a:buClr>
                <a:schemeClr val="dk1"/>
              </a:buClr>
              <a:buSzPts val="2000"/>
              <a:buFont typeface="Times New Roman"/>
              <a:buChar char="•"/>
            </a:pPr>
            <a:r>
              <a:rPr lang="en-US" sz="2000" dirty="0">
                <a:latin typeface="Times New Roman"/>
                <a:ea typeface="Times New Roman"/>
                <a:cs typeface="Times New Roman"/>
                <a:sym typeface="Times New Roman"/>
              </a:rPr>
              <a:t>Disadvantages</a:t>
            </a:r>
            <a:endParaRPr/>
          </a:p>
          <a:p>
            <a:pPr marL="342900" lvl="0" indent="-342900" algn="just" rtl="0">
              <a:lnSpc>
                <a:spcPct val="100000"/>
              </a:lnSpc>
              <a:spcBef>
                <a:spcPts val="0"/>
              </a:spcBef>
              <a:spcAft>
                <a:spcPts val="0"/>
              </a:spcAft>
              <a:buClr>
                <a:schemeClr val="dk1"/>
              </a:buClr>
              <a:buSzPts val="2000"/>
              <a:buFont typeface="Times New Roman"/>
              <a:buChar char="•"/>
            </a:pPr>
            <a:r>
              <a:rPr lang="en-US" sz="2000" dirty="0">
                <a:latin typeface="Times New Roman"/>
                <a:ea typeface="Times New Roman"/>
                <a:cs typeface="Times New Roman"/>
                <a:sym typeface="Times New Roman"/>
              </a:rPr>
              <a:t>Should be reasonable and also keep valid points with  justification</a:t>
            </a:r>
            <a:endParaRPr sz="20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p:nvPr/>
        </p:nvSpPr>
        <p:spPr>
          <a:xfrm>
            <a:off x="682625" y="1233488"/>
            <a:ext cx="8229600" cy="4391025"/>
          </a:xfrm>
          <a:prstGeom prst="rect">
            <a:avLst/>
          </a:prstGeom>
          <a:noFill/>
          <a:ln>
            <a:noFill/>
          </a:ln>
        </p:spPr>
        <p:txBody>
          <a:bodyPr spcFirstLastPara="1" wrap="square" lIns="91425" tIns="45700" rIns="91425" bIns="45700" anchor="t" anchorCtr="0">
            <a:noAutofit/>
          </a:bodyPr>
          <a:lstStyle/>
          <a:p>
            <a:pPr marL="285750" indent="-285750" algn="just">
              <a:lnSpc>
                <a:spcPct val="115000"/>
              </a:lnSpc>
              <a:buFont typeface="Arial" panose="020B0604020202020204" pitchFamily="34" charset="0"/>
              <a:buChar char="•"/>
            </a:pPr>
            <a:r>
              <a:rPr lang="en-IN" sz="1800" dirty="0">
                <a:effectLst/>
                <a:latin typeface="Arial" panose="020B0604020202020204" pitchFamily="34" charset="0"/>
                <a:ea typeface="Arial" panose="020B0604020202020204" pitchFamily="34" charset="0"/>
              </a:rPr>
              <a:t>The proposed </a:t>
            </a:r>
            <a:r>
              <a:rPr lang="en-IN" sz="1800" dirty="0" err="1">
                <a:effectLst/>
                <a:latin typeface="Arial" panose="020B0604020202020204" pitchFamily="34" charset="0"/>
                <a:ea typeface="Arial" panose="020B0604020202020204" pitchFamily="34" charset="0"/>
              </a:rPr>
              <a:t>EYEDi</a:t>
            </a:r>
            <a:r>
              <a:rPr lang="en-IN" sz="1800" dirty="0">
                <a:effectLst/>
                <a:latin typeface="Arial" panose="020B0604020202020204" pitchFamily="34" charset="0"/>
                <a:ea typeface="Arial" panose="020B0604020202020204" pitchFamily="34" charset="0"/>
              </a:rPr>
              <a:t> graphical authentication scheme utilizes encodable distorted images generated by applying image distortion and rotation algorithms to the </a:t>
            </a:r>
            <a:r>
              <a:rPr lang="en-IN" sz="1800" dirty="0" err="1">
                <a:effectLst/>
                <a:latin typeface="Arial" panose="020B0604020202020204" pitchFamily="34" charset="0"/>
                <a:ea typeface="Arial" panose="020B0604020202020204" pitchFamily="34" charset="0"/>
              </a:rPr>
              <a:t>origina</a:t>
            </a:r>
            <a:r>
              <a:rPr lang="en-IN" sz="1800" dirty="0">
                <a:effectLst/>
                <a:latin typeface="Arial" panose="020B0604020202020204" pitchFamily="34" charset="0"/>
                <a:ea typeface="Arial" panose="020B0604020202020204" pitchFamily="34" charset="0"/>
              </a:rPr>
              <a:t> image.</a:t>
            </a:r>
          </a:p>
          <a:p>
            <a:pPr marL="285750" indent="-285750" algn="just">
              <a:lnSpc>
                <a:spcPct val="115000"/>
              </a:lnSpc>
              <a:buFont typeface="Arial" panose="020B0604020202020204" pitchFamily="34" charset="0"/>
              <a:buChar char="•"/>
            </a:pPr>
            <a:r>
              <a:rPr lang="en-IN" sz="1800" dirty="0">
                <a:effectLst/>
                <a:latin typeface="Arial" panose="020B0604020202020204" pitchFamily="34" charset="0"/>
                <a:ea typeface="Arial" panose="020B0604020202020204" pitchFamily="34" charset="0"/>
              </a:rPr>
              <a:t>The use of image distortion and rotation algorithms makes it difficult for attackers to capture the image accurately, making it impossible to replicate or reuse the image. This provides an additional layer of security, ensuring that unauthorized access to the system is prevented.</a:t>
            </a:r>
          </a:p>
          <a:p>
            <a:pPr marL="285750" indent="-285750" algn="just">
              <a:lnSpc>
                <a:spcPct val="115000"/>
              </a:lnSpc>
              <a:buFont typeface="Arial" panose="020B0604020202020204" pitchFamily="34" charset="0"/>
              <a:buChar char="•"/>
            </a:pPr>
            <a:r>
              <a:rPr lang="en-IN" sz="1800" dirty="0">
                <a:effectLst/>
                <a:latin typeface="Arial" panose="020B0604020202020204" pitchFamily="34" charset="0"/>
                <a:ea typeface="Arial" panose="020B0604020202020204" pitchFamily="34" charset="0"/>
              </a:rPr>
              <a:t>The scheme can be easily implemented in various applications, including online banking and e-commerce, and can prevent unauthorized access to sensitive information. </a:t>
            </a:r>
          </a:p>
        </p:txBody>
      </p:sp>
      <p:sp>
        <p:nvSpPr>
          <p:cNvPr id="87" name="Google Shape;87;p13"/>
          <p:cNvSpPr txBox="1">
            <a:spLocks noGrp="1"/>
          </p:cNvSpPr>
          <p:nvPr>
            <p:ph type="title"/>
          </p:nvPr>
        </p:nvSpPr>
        <p:spPr>
          <a:xfrm>
            <a:off x="326037" y="719528"/>
            <a:ext cx="8458200" cy="430887"/>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sz="2800">
                <a:solidFill>
                  <a:schemeClr val="dk1"/>
                </a:solidFill>
              </a:rPr>
              <a:t>              </a:t>
            </a:r>
            <a:r>
              <a:rPr lang="en-US" sz="2800">
                <a:solidFill>
                  <a:schemeClr val="dk1"/>
                </a:solidFill>
                <a:latin typeface="Times New Roman"/>
                <a:ea typeface="Times New Roman"/>
                <a:cs typeface="Times New Roman"/>
                <a:sym typeface="Times New Roman"/>
              </a:rPr>
              <a:t>PROPOSED SYSTEM &amp; ADVANTAGE</a:t>
            </a:r>
            <a:endParaRPr sz="2800">
              <a:solidFill>
                <a:schemeClr val="dk1"/>
              </a:solidFill>
            </a:endParaRPr>
          </a:p>
        </p:txBody>
      </p:sp>
      <p:sp>
        <p:nvSpPr>
          <p:cNvPr id="88" name="Google Shape;88;p13"/>
          <p:cNvSpPr/>
          <p:nvPr/>
        </p:nvSpPr>
        <p:spPr>
          <a:xfrm>
            <a:off x="73025" y="766763"/>
            <a:ext cx="8839200" cy="5324475"/>
          </a:xfrm>
          <a:prstGeom prst="rect">
            <a:avLst/>
          </a:prstGeom>
          <a:noFill/>
          <a:ln>
            <a:noFill/>
          </a:ln>
        </p:spPr>
        <p:txBody>
          <a:bodyPr spcFirstLastPara="1" wrap="square" lIns="91425" tIns="45700" rIns="91425" bIns="45700" anchor="t" anchorCtr="0">
            <a:noAutofit/>
          </a:bodyPr>
          <a:lstStyle/>
          <a:p>
            <a:pPr marL="285750" marR="0" lvl="0" indent="-15875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1081791" y="655716"/>
            <a:ext cx="7162800" cy="461665"/>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sz="3000">
                <a:solidFill>
                  <a:schemeClr val="dk1"/>
                </a:solidFill>
              </a:rPr>
              <a:t> </a:t>
            </a:r>
            <a:r>
              <a:rPr lang="en-US" sz="3000">
                <a:solidFill>
                  <a:schemeClr val="dk1"/>
                </a:solidFill>
                <a:latin typeface="Times New Roman"/>
                <a:ea typeface="Times New Roman"/>
                <a:cs typeface="Times New Roman"/>
                <a:sym typeface="Times New Roman"/>
              </a:rPr>
              <a:t>REQUIREMENTS</a:t>
            </a:r>
            <a:endParaRPr sz="3000">
              <a:solidFill>
                <a:schemeClr val="dk1"/>
              </a:solidFill>
              <a:latin typeface="Times New Roman"/>
              <a:ea typeface="Times New Roman"/>
              <a:cs typeface="Times New Roman"/>
              <a:sym typeface="Times New Roman"/>
            </a:endParaRPr>
          </a:p>
        </p:txBody>
      </p:sp>
      <p:sp>
        <p:nvSpPr>
          <p:cNvPr id="94" name="Google Shape;94;p14"/>
          <p:cNvSpPr txBox="1">
            <a:spLocks noGrp="1"/>
          </p:cNvSpPr>
          <p:nvPr>
            <p:ph type="body" idx="1"/>
          </p:nvPr>
        </p:nvSpPr>
        <p:spPr>
          <a:xfrm>
            <a:off x="457200" y="990600"/>
            <a:ext cx="8229600" cy="6550025"/>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200"/>
              <a:buFont typeface="Times New Roman"/>
              <a:buNone/>
            </a:pPr>
            <a:r>
              <a:rPr lang="en-US">
                <a:solidFill>
                  <a:schemeClr val="dk1"/>
                </a:solidFill>
                <a:latin typeface="Times New Roman"/>
                <a:ea typeface="Times New Roman"/>
                <a:cs typeface="Times New Roman"/>
                <a:sym typeface="Times New Roman"/>
              </a:rPr>
              <a:t>Software Requirements</a:t>
            </a:r>
            <a:endParaRPr>
              <a:solidFill>
                <a:schemeClr val="dk1"/>
              </a:solidFill>
            </a:endParaRPr>
          </a:p>
          <a:p>
            <a:pPr marL="342900" lvl="0" indent="-342900" algn="l" rtl="0">
              <a:lnSpc>
                <a:spcPct val="100000"/>
              </a:lnSpc>
              <a:spcBef>
                <a:spcPts val="4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Front end Tools 	-	Android XML</a:t>
            </a:r>
            <a:endParaRPr>
              <a:solidFill>
                <a:schemeClr val="dk1"/>
              </a:solidFill>
            </a:endParaRPr>
          </a:p>
          <a:p>
            <a:pPr marL="342900" lvl="0" indent="-342900" algn="l" rtl="0">
              <a:lnSpc>
                <a:spcPct val="100000"/>
              </a:lnSpc>
              <a:spcBef>
                <a:spcPts val="4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Back end Tools	-	Java Firebase	</a:t>
            </a:r>
            <a:endParaRPr>
              <a:solidFill>
                <a:schemeClr val="dk1"/>
              </a:solidFill>
            </a:endParaRPr>
          </a:p>
          <a:p>
            <a:pPr marL="342900" lvl="0" indent="-342900" algn="l" rtl="0">
              <a:lnSpc>
                <a:spcPct val="100000"/>
              </a:lnSpc>
              <a:spcBef>
                <a:spcPts val="4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IDE	                             -	Android studio</a:t>
            </a:r>
            <a:endParaRPr>
              <a:solidFill>
                <a:schemeClr val="dk1"/>
              </a:solidFill>
            </a:endParaRPr>
          </a:p>
          <a:p>
            <a:pPr marL="342900" lvl="0" indent="-342900" algn="l" rtl="0">
              <a:lnSpc>
                <a:spcPct val="100000"/>
              </a:lnSpc>
              <a:spcBef>
                <a:spcPts val="4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Simulation Tools          - 	Android Emulator</a:t>
            </a:r>
            <a:endParaRPr sz="2000">
              <a:solidFill>
                <a:schemeClr val="dk1"/>
              </a:solidFill>
              <a:latin typeface="Times New Roman"/>
              <a:ea typeface="Times New Roman"/>
              <a:cs typeface="Times New Roman"/>
              <a:sym typeface="Times New Roman"/>
            </a:endParaRPr>
          </a:p>
          <a:p>
            <a:pPr marL="0" lvl="0" indent="0" algn="l" rtl="0">
              <a:lnSpc>
                <a:spcPct val="100000"/>
              </a:lnSpc>
              <a:spcBef>
                <a:spcPts val="640"/>
              </a:spcBef>
              <a:spcAft>
                <a:spcPts val="0"/>
              </a:spcAft>
              <a:buClr>
                <a:schemeClr val="dk1"/>
              </a:buClr>
              <a:buSzPts val="3200"/>
              <a:buFont typeface="Calibri"/>
              <a:buNone/>
            </a:pPr>
            <a:endParaRPr>
              <a:solidFill>
                <a:schemeClr val="dk1"/>
              </a:solidFill>
              <a:latin typeface="Times New Roman"/>
              <a:ea typeface="Times New Roman"/>
              <a:cs typeface="Times New Roman"/>
              <a:sym typeface="Times New Roman"/>
            </a:endParaRPr>
          </a:p>
          <a:p>
            <a:pPr marL="0" lvl="0" indent="0" algn="l" rtl="0">
              <a:lnSpc>
                <a:spcPct val="100000"/>
              </a:lnSpc>
              <a:spcBef>
                <a:spcPts val="640"/>
              </a:spcBef>
              <a:spcAft>
                <a:spcPts val="0"/>
              </a:spcAft>
              <a:buClr>
                <a:schemeClr val="dk1"/>
              </a:buClr>
              <a:buSzPts val="3200"/>
              <a:buFont typeface="Times New Roman"/>
              <a:buNone/>
            </a:pPr>
            <a:r>
              <a:rPr lang="en-US">
                <a:solidFill>
                  <a:schemeClr val="dk1"/>
                </a:solidFill>
                <a:latin typeface="Times New Roman"/>
                <a:ea typeface="Times New Roman"/>
                <a:cs typeface="Times New Roman"/>
                <a:sym typeface="Times New Roman"/>
              </a:rPr>
              <a:t>Hardware Requirements</a:t>
            </a:r>
            <a:r>
              <a:rPr lang="en-US" sz="2000">
                <a:solidFill>
                  <a:schemeClr val="dk1"/>
                </a:solidFill>
                <a:latin typeface="Times New Roman"/>
                <a:ea typeface="Times New Roman"/>
                <a:cs typeface="Times New Roman"/>
                <a:sym typeface="Times New Roman"/>
              </a:rPr>
              <a:t>	</a:t>
            </a:r>
            <a:endParaRPr>
              <a:solidFill>
                <a:schemeClr val="dk1"/>
              </a:solidFill>
            </a:endParaRPr>
          </a:p>
          <a:p>
            <a:pPr marL="342900" lvl="0" indent="-342900" algn="l" rtl="0">
              <a:lnSpc>
                <a:spcPct val="100000"/>
              </a:lnSpc>
              <a:spcBef>
                <a:spcPts val="4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RAM		-	</a:t>
            </a:r>
            <a:endParaRPr>
              <a:solidFill>
                <a:schemeClr val="dk1"/>
              </a:solidFill>
            </a:endParaRPr>
          </a:p>
          <a:p>
            <a:pPr marL="342900" lvl="0" indent="-342900" algn="l" rtl="0">
              <a:lnSpc>
                <a:spcPct val="100000"/>
              </a:lnSpc>
              <a:spcBef>
                <a:spcPts val="4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Hard Disk		-	</a:t>
            </a:r>
            <a:endParaRPr>
              <a:solidFill>
                <a:schemeClr val="dk1"/>
              </a:solidFill>
            </a:endParaRPr>
          </a:p>
          <a:p>
            <a:pPr marL="342900" lvl="0" indent="-342900" algn="l" rtl="0">
              <a:lnSpc>
                <a:spcPct val="100000"/>
              </a:lnSpc>
              <a:spcBef>
                <a:spcPts val="4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System Type 	              - 	32 bit / 64 bit	</a:t>
            </a:r>
            <a:endParaRPr>
              <a:solidFill>
                <a:schemeClr val="dk1"/>
              </a:solidFill>
            </a:endParaRPr>
          </a:p>
          <a:p>
            <a:pPr marL="342900" lvl="0" indent="-342900" algn="l" rtl="0">
              <a:lnSpc>
                <a:spcPct val="100000"/>
              </a:lnSpc>
              <a:spcBef>
                <a:spcPts val="4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Operating System	-	WINDOWS 7/8/8.1/10</a:t>
            </a:r>
            <a:endParaRPr>
              <a:solidFill>
                <a:schemeClr val="dk1"/>
              </a:solidFill>
            </a:endParaRPr>
          </a:p>
          <a:p>
            <a:pPr marL="0" lvl="0" indent="0" algn="l" rtl="0">
              <a:lnSpc>
                <a:spcPct val="100000"/>
              </a:lnSpc>
              <a:spcBef>
                <a:spcPts val="480"/>
              </a:spcBef>
              <a:spcAft>
                <a:spcPts val="0"/>
              </a:spcAft>
              <a:buClr>
                <a:schemeClr val="dk1"/>
              </a:buClr>
              <a:buSzPts val="2400"/>
              <a:buFont typeface="Calibri"/>
              <a:buNone/>
            </a:pPr>
            <a:endParaRPr sz="2400">
              <a:solidFill>
                <a:schemeClr val="dk1"/>
              </a:solidFill>
            </a:endParaRPr>
          </a:p>
          <a:p>
            <a:pPr marL="0" lvl="0" indent="0" algn="l" rtl="0">
              <a:lnSpc>
                <a:spcPct val="100000"/>
              </a:lnSpc>
              <a:spcBef>
                <a:spcPts val="480"/>
              </a:spcBef>
              <a:spcAft>
                <a:spcPts val="0"/>
              </a:spcAft>
              <a:buClr>
                <a:schemeClr val="dk1"/>
              </a:buClr>
              <a:buSzPts val="2400"/>
              <a:buFont typeface="Calibri"/>
              <a:buNone/>
            </a:pPr>
            <a:endParaRPr sz="2400">
              <a:solidFill>
                <a:schemeClr val="dk1"/>
              </a:solidFill>
            </a:endParaRPr>
          </a:p>
          <a:p>
            <a:pPr marL="0" lvl="0" indent="0" algn="l" rtl="0">
              <a:lnSpc>
                <a:spcPct val="100000"/>
              </a:lnSpc>
              <a:spcBef>
                <a:spcPts val="480"/>
              </a:spcBef>
              <a:spcAft>
                <a:spcPts val="0"/>
              </a:spcAft>
              <a:buClr>
                <a:schemeClr val="dk1"/>
              </a:buClr>
              <a:buSzPts val="2400"/>
              <a:buFont typeface="Calibri"/>
              <a:buNone/>
            </a:pPr>
            <a:endParaRPr sz="2400">
              <a:solidFill>
                <a:schemeClr val="dk1"/>
              </a:solidFill>
            </a:endParaRPr>
          </a:p>
          <a:p>
            <a:pPr marL="0" lvl="0" indent="0" algn="l" rtl="0">
              <a:lnSpc>
                <a:spcPct val="100000"/>
              </a:lnSpc>
              <a:spcBef>
                <a:spcPts val="640"/>
              </a:spcBef>
              <a:spcAft>
                <a:spcPts val="0"/>
              </a:spcAft>
              <a:buClr>
                <a:schemeClr val="dk1"/>
              </a:buClr>
              <a:buSzPts val="3200"/>
              <a:buFont typeface="Calibri"/>
              <a:buNone/>
            </a:pPr>
            <a:endParaRPr>
              <a:solidFill>
                <a:schemeClr val="dk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1961</TotalTime>
  <Words>1274</Words>
  <Application>Microsoft Office PowerPoint</Application>
  <PresentationFormat>On-screen Show (4:3)</PresentationFormat>
  <Paragraphs>134</Paragraphs>
  <Slides>17</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Baskerville Old Face</vt:lpstr>
      <vt:lpstr>Calibri</vt:lpstr>
      <vt:lpstr>Roboto</vt:lpstr>
      <vt:lpstr>Times New Roman</vt:lpstr>
      <vt:lpstr>Wingdings</vt:lpstr>
      <vt:lpstr>Office Theme</vt:lpstr>
      <vt:lpstr>Under the Guidance of Mrs VIJAYALAKSHMI (phd) Department of Computer Science and Engineering  Sri Sai Ram Institute of Technology,  Chennai, Tamil Nadu, India</vt:lpstr>
      <vt:lpstr>OVERVIEW</vt:lpstr>
      <vt:lpstr>PROBLEM STATEMENT</vt:lpstr>
      <vt:lpstr>OBJECTIVE</vt:lpstr>
      <vt:lpstr>PowerPoint Presentation</vt:lpstr>
      <vt:lpstr>ABSTRACT</vt:lpstr>
      <vt:lpstr>             EXISTING SYSTEM &amp; LIMITATIONS  </vt:lpstr>
      <vt:lpstr>              PROPOSED SYSTEM &amp; ADVANTAGE</vt:lpstr>
      <vt:lpstr> REQUIREMENTS</vt:lpstr>
      <vt:lpstr>PowerPoint Presentation</vt:lpstr>
      <vt:lpstr>PowerPoint Presentation</vt:lpstr>
      <vt:lpstr> ARCHITECTURAL DIAGRAM</vt:lpstr>
      <vt:lpstr> FLOW DIAGRAM</vt:lpstr>
      <vt:lpstr>RESULTS</vt:lpstr>
      <vt:lpstr>CONCLUSION &amp; FUTURE ENHANCEMENTS</vt:lpstr>
      <vt:lpstr>REFERENCES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Online2PDF.com</dc:creator>
  <cp:lastModifiedBy>jagadish tidke</cp:lastModifiedBy>
  <cp:revision>116</cp:revision>
  <dcterms:created xsi:type="dcterms:W3CDTF">2019-02-05T19:00:33Z</dcterms:created>
  <dcterms:modified xsi:type="dcterms:W3CDTF">2023-03-27T20:03:09Z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2019-02-05T00:00:00Z</vt:filetime>
  </property>
  <property fmtid="{D5CDD505-2E9C-101B-9397-08002B2CF9AE}" pid="3" name="LastSaved">
    <vt:filetime>2019-02-05T00:00:00Z</vt:filetime>
  </property>
</Properties>
</file>