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-26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A66CBCE-C570-BF79-E9FC-D58D2CCE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7609401-2943-12A3-35D5-351ECEE75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821F144-BC52-15DF-1FD2-FE458942C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1F5F34-66F8-A3D0-528F-D416DFECC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23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E75920-162F-8C79-86C6-18BBB455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430D8FFC-BD76-5F17-200F-21829C96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C6236F6-8C5E-B359-4575-C8593958D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ACD7C0-0B28-2410-A371-EA15D7EC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95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87234E1-86B1-6DE3-A44F-812E5CB3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B81BA27-C43A-12F4-DEE8-19BA28246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C5A730B-B04F-F9B2-8AC3-F529F731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C484F1-AB48-6D3A-6463-4E71DAD9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512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4789E01-076A-E8FD-5C2A-4C2CFE60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CC7EED8-6853-0667-A100-B1FD7907B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6D3F175-00C0-2EAB-8DB3-830AEA8D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B2B596-C014-FA6E-8760-E35215892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02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0E8C825-2D32-A0A7-4FC0-BA19F1A3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FAB5B91-02DC-FE35-2DB2-4DCDA1683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24CAF30-1E7F-AC83-E7FF-201A622D1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206852-98F9-0B49-EE0B-AF3D96B48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066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2AFDEB8-3707-BBF9-1146-B3EF8458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EA2166C-8B4D-85FB-C224-C677973F3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E2E1F8B-92FD-7D92-0A24-BEC203AAC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742299-DC8B-8129-9E97-6E513286F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625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C1C87B7-4A7D-BA09-31BA-28D8F436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BF1C9E5-81E4-CFB2-936E-80F1F6312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6B9C56E-821B-FF25-4F88-60EACBDC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766F3A-A64E-2D7F-5AC7-8EDC78F6D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80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99CF166-9714-F6DA-0161-086F09FC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EA60270-8834-E040-9FF5-9470083F8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6F92B8C-B8EB-AA20-C550-BFC66019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47013E-10DB-E328-9D4A-B148F2A45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35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A1488EB-D57D-08E0-C8FF-91944D18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5595DD9-B0F9-11DB-DDD1-3F3D65E11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D9A753A-F9FD-533C-EA2B-41798906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2103B5-3EBF-B9DA-0FB6-E66215CB0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764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FFCCE-A0E1-BFBC-4281-1A0E5F32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2468227-EE95-3F69-78A6-2D474839E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17B38BC-353C-7AF9-6A5D-20412D45B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6B262F-4760-19BC-7A77-862D9014F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07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40287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0088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3576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47287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48567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77155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91221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6549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41485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xmlns="" val="16951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2017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4461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0982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9928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4852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5127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864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9828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9608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838495"/>
            <a:ext cx="12039600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533400" y="3048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JAGAN P</a:t>
            </a:r>
            <a:endParaRPr lang="en-US" sz="2400" dirty="0"/>
          </a:p>
          <a:p>
            <a:r>
              <a:rPr lang="en-US" sz="2400" b="1" dirty="0"/>
              <a:t>REGISTER NO AND NMID: </a:t>
            </a:r>
            <a:r>
              <a:rPr lang="en-US" sz="2400" dirty="0" smtClean="0"/>
              <a:t>asunm115222401279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 smtClean="0"/>
              <a:t>B.SC(Computer </a:t>
            </a:r>
            <a:r>
              <a:rPr lang="en-US" sz="2400" dirty="0" smtClean="0"/>
              <a:t>Science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b="1" dirty="0"/>
              <a:t>COLLEGE: </a:t>
            </a:r>
            <a:r>
              <a:rPr lang="en-US" sz="2400" dirty="0"/>
              <a:t>Sri </a:t>
            </a:r>
            <a:r>
              <a:rPr lang="en-US" sz="2400" dirty="0" err="1"/>
              <a:t>Subramaniya</a:t>
            </a:r>
            <a:r>
              <a:rPr lang="en-US" sz="2400" dirty="0"/>
              <a:t> Swamy Government Arts college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3242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3600"/>
              <a:buFont typeface="Trebuchet MS"/>
              <a:buNone/>
            </a:pPr>
            <a:r>
              <a:rPr lang="en-US" sz="3600" b="1" i="1">
                <a:solidFill>
                  <a:srgbClr val="F6D3AE"/>
                </a:solidFill>
              </a:rPr>
              <a:t>RESULTS AND SCREENSHOT</a:t>
            </a:r>
            <a:endParaRPr sz="3600" b="1" i="1">
              <a:solidFill>
                <a:srgbClr val="F6D3AE"/>
              </a:solidFill>
            </a:endParaRPr>
          </a:p>
        </p:txBody>
      </p:sp>
      <p:sp>
        <p:nvSpPr>
          <p:cNvPr id="53" name="Google Shape;53;p2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788593" y="2498690"/>
            <a:ext cx="861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of my porfolio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2514600"/>
            <a:ext cx="4744092" cy="312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C:\Users\CLP\Pictures\Screenshots\JEGAN P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9430" y="2955551"/>
            <a:ext cx="5860596" cy="35314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08B4259-F551-B74F-9B36-6D033726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2FF0E662-3CCD-55A0-38E2-E89A053D1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1001417"/>
            <a:ext cx="76295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B415CBF6-D7B2-0056-048E-909F1413EC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443F12EA-9644-9C84-C701-9F968BCD7D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74CFF21-C497-A5A5-2A5E-5C1AEF48C7E9}"/>
              </a:ext>
            </a:extLst>
          </p:cNvPr>
          <p:cNvSpPr txBox="1"/>
          <p:nvPr/>
        </p:nvSpPr>
        <p:spPr>
          <a:xfrm>
            <a:off x="762000" y="281940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helped me understand how web pages are built and styled. I learned how to organize content, use basic tags, and apply CSS rules. I also got familiar with GitHub and how to share my work online.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9697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-2333625" y="914400"/>
            <a:ext cx="76296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4000"/>
              <a:buFont typeface="Times New Roman"/>
              <a:buNone/>
            </a:pP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4000" b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676275" y="2598003"/>
            <a:ext cx="8610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"My First Web Portfolio: Learning HTML, CSS &amp; Java Basics"          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1CDAF42-C417-FB12-1D8E-061026B6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474719FD-D33F-E52A-B016-EEBF264C53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209800" y="7620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spc="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AGENDA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A75C4532-90FF-920D-3675-259E8C8702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C2FF177E-63AB-2920-9165-D00A18B710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31D799-6A91-979C-0BB2-8004AE6141A1}"/>
              </a:ext>
            </a:extLst>
          </p:cNvPr>
          <p:cNvSpPr txBox="1"/>
          <p:nvPr/>
        </p:nvSpPr>
        <p:spPr>
          <a:xfrm>
            <a:off x="914400" y="236923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Problem Statement</a:t>
            </a:r>
          </a:p>
          <a:p>
            <a:r>
              <a:rPr lang="en-US" sz="2400" dirty="0"/>
              <a:t>• 	Project Overview</a:t>
            </a:r>
          </a:p>
          <a:p>
            <a:r>
              <a:rPr lang="en-US" sz="2400" dirty="0"/>
              <a:t>• 	End Users</a:t>
            </a:r>
          </a:p>
          <a:p>
            <a:r>
              <a:rPr lang="en-US" sz="2400" dirty="0"/>
              <a:t>• 	Tools and Technologies</a:t>
            </a:r>
          </a:p>
          <a:p>
            <a:r>
              <a:rPr lang="en-US" sz="2400" dirty="0"/>
              <a:t>• 	Portfolio Design and Layout</a:t>
            </a:r>
          </a:p>
          <a:p>
            <a:r>
              <a:rPr lang="en-US" sz="2400" dirty="0"/>
              <a:t>• 	Features and Functionality</a:t>
            </a:r>
          </a:p>
          <a:p>
            <a:r>
              <a:rPr lang="en-US" sz="2400" dirty="0"/>
              <a:t>• 	Results and Screenshots</a:t>
            </a:r>
          </a:p>
          <a:p>
            <a:r>
              <a:rPr lang="en-US" sz="2400" dirty="0"/>
              <a:t>• 	Conclusion</a:t>
            </a:r>
          </a:p>
          <a:p>
            <a:r>
              <a:rPr lang="en-US" sz="2400" dirty="0"/>
              <a:t>• 	GitHub Link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08635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C7FAB2F-EAA3-4491-4087-49D19E32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D1D521CD-AE9C-8612-D3ED-9B20A7A51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91936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>PROBLEM STATEMENT </a:t>
            </a:r>
            <a: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761A4274-B3DE-7205-C8B8-AE64C6AE1F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3E21E1BC-07F7-7EE9-4CE3-619F45CB3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693AFD6-618D-A6D3-8D7E-D9721D2B0268}"/>
              </a:ext>
            </a:extLst>
          </p:cNvPr>
          <p:cNvSpPr txBox="1"/>
          <p:nvPr/>
        </p:nvSpPr>
        <p:spPr>
          <a:xfrm>
            <a:off x="762000" y="2667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As a beginner in computer science, I wanted to create a simple digital portfolio to showcase my learning journey. I faced challenges like understanding basic syntax, layout design, and how to connect different parts of a webpage.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939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5058B7C-D497-DCCF-C22E-DE52416D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4B2CD568-A12A-63EE-3D79-FD312F0AF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49061" y="864136"/>
            <a:ext cx="136398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11291C02-87B3-013E-0516-EF3FDB9F4D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490F9F36-057E-5AAC-B1A5-47D462E77E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2BB575-EA90-DFA8-113B-1DB62648D03A}"/>
              </a:ext>
            </a:extLst>
          </p:cNvPr>
          <p:cNvSpPr txBox="1"/>
          <p:nvPr/>
        </p:nvSpPr>
        <p:spPr>
          <a:xfrm>
            <a:off x="676275" y="3047039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is a basic student portfolio website built using HTML and CSS. It includes sections like About Me, Skills, Projects, and Contact Info. I also added a small Java script to demonstrate my coding practice.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9809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FDB3FC7-708E-C1DD-2B87-58C57853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15FEB855-D3DD-1F46-9B89-68FCC5F759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794266"/>
            <a:ext cx="13552939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WHO ARE THE END USERS?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C761BA2E-8A90-1D42-F2AA-BC45050D66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A66DD75D-C611-62B7-3520-C6095A0A3D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4518EB5-1A49-B16D-1949-FA8A0BB2A198}"/>
              </a:ext>
            </a:extLst>
          </p:cNvPr>
          <p:cNvSpPr txBox="1"/>
          <p:nvPr/>
        </p:nvSpPr>
        <p:spPr>
          <a:xfrm>
            <a:off x="838200" y="2209800"/>
            <a:ext cx="8610600" cy="2930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• 	Myself (to track progress)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Teachers (for review and feedback)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Friends and classmates (to share ideas)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Future recruiters (as I grow my skills)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0737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45994E9-A326-2529-8872-F0A60A26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FABBCF17-2282-2F5A-4542-F4992DF626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808858"/>
            <a:ext cx="13716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TOOLS AND TECHNIQUES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984BDD1A-9AA8-236C-D42C-0063DC2B07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B9CF323E-BCEE-C824-867C-0B217B4EF7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694030-DB1B-9E56-A29A-6BCCDE7AB27B}"/>
              </a:ext>
            </a:extLst>
          </p:cNvPr>
          <p:cNvSpPr txBox="1"/>
          <p:nvPr/>
        </p:nvSpPr>
        <p:spPr>
          <a:xfrm>
            <a:off x="990600" y="2241302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HTML for structure</a:t>
            </a:r>
          </a:p>
          <a:p>
            <a:r>
              <a:rPr lang="en-US" sz="2400" dirty="0"/>
              <a:t>• 	CSS for styling</a:t>
            </a:r>
          </a:p>
          <a:p>
            <a:r>
              <a:rPr lang="en-US" sz="2400" dirty="0"/>
              <a:t>• 	Java for basic scripting</a:t>
            </a:r>
          </a:p>
          <a:p>
            <a:r>
              <a:rPr lang="en-US" sz="2400" dirty="0"/>
              <a:t>• 	Code Pen as my editor</a:t>
            </a:r>
          </a:p>
          <a:p>
            <a:r>
              <a:rPr lang="en-US" sz="2400" dirty="0"/>
              <a:t>• 	GitHub for version control and sharing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43440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976FA9-076D-461C-2F4E-5BC802B0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FB8E5816-BC78-7BF2-8A3D-855A6E0968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38400" y="953488"/>
            <a:ext cx="14173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PORTFOLIO DESIGN AND LAYOUT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A809C02E-31E8-FE79-7CAC-66D18F1A50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0A76644D-9CE2-0F1A-F043-270DFC7A8F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0921BE3-AC3A-0B84-4901-12FCA21CBA3E}"/>
              </a:ext>
            </a:extLst>
          </p:cNvPr>
          <p:cNvSpPr txBox="1"/>
          <p:nvPr/>
        </p:nvSpPr>
        <p:spPr>
          <a:xfrm>
            <a:off x="676275" y="26670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Simple layout with a header, navigation bar, and footer         </a:t>
            </a:r>
          </a:p>
          <a:p>
            <a:r>
              <a:rPr lang="en-US" sz="2400" dirty="0"/>
              <a:t>• 	Light color scheme for readability</a:t>
            </a:r>
          </a:p>
          <a:p>
            <a:r>
              <a:rPr lang="en-US" sz="2400" dirty="0"/>
              <a:t>• 	Responsive design using basic CSS media queries</a:t>
            </a:r>
          </a:p>
          <a:p>
            <a:r>
              <a:rPr lang="en-US" sz="2400" dirty="0"/>
              <a:t>• 	Organized sections with clear headings</a:t>
            </a:r>
          </a:p>
          <a:p>
            <a:r>
              <a:rPr lang="en-US" sz="2400" dirty="0"/>
              <a:t>      Responsive layout(mobile + desktop view)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9866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3829D8E-CA7E-87D8-0659-13F28330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C0537548-686F-9763-BDFD-5163C20A27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411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 AND FUNCTIONALITY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F762D34B-6B73-EC37-B22A-2FB2B7A2F2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1775E565-680D-7B9D-C06D-57AB3E04F4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4AF3F9-06E1-B016-BFF0-AD9E797FE2C9}"/>
              </a:ext>
            </a:extLst>
          </p:cNvPr>
          <p:cNvSpPr txBox="1"/>
          <p:nvPr/>
        </p:nvSpPr>
        <p:spPr>
          <a:xfrm>
            <a:off x="662877" y="270778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About Me section with a short intro</a:t>
            </a:r>
          </a:p>
          <a:p>
            <a:r>
              <a:rPr lang="en-US" sz="2400" dirty="0"/>
              <a:t>• 	Skills section listing HTML, CSS, and Java scripts</a:t>
            </a:r>
          </a:p>
          <a:p>
            <a:r>
              <a:rPr lang="en-US" sz="2400" dirty="0"/>
              <a:t>• 	Projects section with screenshots and descriptions</a:t>
            </a:r>
          </a:p>
          <a:p>
            <a:r>
              <a:rPr lang="en-US" sz="2400" dirty="0"/>
              <a:t>• 	Contact form (non-functional, just for design practice)</a:t>
            </a:r>
          </a:p>
          <a:p>
            <a:r>
              <a:rPr lang="en-US" sz="2400" dirty="0"/>
              <a:t>• 	Java script that prints a welcome message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10015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PresentationFormat>Custom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PROJECT TITLE </vt:lpstr>
      <vt:lpstr>AGENDA </vt:lpstr>
      <vt:lpstr>PROBLEM STATEMENT  </vt:lpstr>
      <vt:lpstr>PROJECT OVERVIEW </vt:lpstr>
      <vt:lpstr>WHO ARE THE END USERS? </vt:lpstr>
      <vt:lpstr>TOOLS AND TECHNIQUES </vt:lpstr>
      <vt:lpstr>PORTFOLIO DESIGN AND LAYOUT</vt:lpstr>
      <vt:lpstr>FEATURES AND FUNCTIONALITY</vt:lpstr>
      <vt:lpstr>RESULTS AND SCREENSHOT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CLP</cp:lastModifiedBy>
  <cp:revision>1</cp:revision>
  <dcterms:modified xsi:type="dcterms:W3CDTF">2025-09-19T07:51:15Z</dcterms:modified>
</cp:coreProperties>
</file>