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2192000" cy="6858000"/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-1104" y="-3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xmlns="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xmlns="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b="1" dirty="0" smtClean="0"/>
              <a:t>: </a:t>
            </a:r>
            <a:r>
              <a:rPr lang="en-US" sz="2400" b="1" dirty="0" smtClean="0"/>
              <a:t>JAGAN P</a:t>
            </a:r>
            <a:endParaRPr lang="en-US" sz="2400" dirty="0"/>
          </a:p>
          <a:p>
            <a:r>
              <a:rPr lang="en-US" sz="2400" b="1" dirty="0"/>
              <a:t>REGISTER NO AND NMID: </a:t>
            </a:r>
            <a:r>
              <a:rPr lang="en-US" sz="2400" dirty="0" smtClean="0"/>
              <a:t>asunm115222401279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 err="1" smtClean="0"/>
              <a:t>B.Sc</a:t>
            </a:r>
            <a:r>
              <a:rPr lang="en-US" sz="2400" dirty="0" smtClean="0"/>
              <a:t>(Computer Science)</a:t>
            </a:r>
            <a:endParaRPr lang="en-US" sz="2400" dirty="0"/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</a:t>
            </a:r>
            <a:r>
              <a:rPr lang="en-US" sz="2400" dirty="0" smtClean="0"/>
              <a:t>      college</a:t>
            </a:r>
            <a:endParaRPr lang="en-US" sz="2400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"/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200" cy="57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3600"/>
              <a:buFont typeface="Trebuchet MS"/>
              <a:buNone/>
            </a:pPr>
            <a:r>
              <a:rPr lang="en-US" sz="3600" b="1" i="1">
                <a:solidFill>
                  <a:srgbClr val="F6D3AE"/>
                </a:solidFill>
              </a:rPr>
              <a:t>RESULTS AND SCREENSHOT</a:t>
            </a:r>
            <a:endParaRPr sz="3600" b="1" i="1">
              <a:solidFill>
                <a:srgbClr val="F6D3AE"/>
              </a:solidFill>
            </a:endParaRPr>
          </a:p>
        </p:txBody>
      </p:sp>
      <p:sp>
        <p:nvSpPr>
          <p:cNvPr id="53" name="Google Shape;53;p2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54" name="Google Shape;5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"/>
          <p:cNvSpPr txBox="1"/>
          <p:nvPr/>
        </p:nvSpPr>
        <p:spPr>
          <a:xfrm>
            <a:off x="788593" y="2498690"/>
            <a:ext cx="861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Results of my porfolio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6" name="Google Shape;5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010400" y="2514600"/>
            <a:ext cx="4744092" cy="3127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2788" y="3149600"/>
            <a:ext cx="5621885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"/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600" cy="11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ctr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Clr>
                <a:srgbClr val="F6D3AE"/>
              </a:buClr>
              <a:buSzPts val="4000"/>
              <a:buFont typeface="Times New Roman"/>
              <a:buNone/>
            </a:pP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</a:t>
            </a:r>
            <a:r>
              <a:rPr lang="en-US" sz="4000" b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000" b="1" i="1">
                <a:solidFill>
                  <a:srgbClr val="F6D3A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</a:t>
            </a:r>
            <a: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  <a:t/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sp>
        <p:nvSpPr>
          <p:cNvPr id="48" name="Google Shape;48;p1"/>
          <p:cNvSpPr txBox="1">
            <a:spLocks noGrp="1"/>
          </p:cNvSpPr>
          <p:nvPr>
            <p:ph type="sldNum" idx="7"/>
          </p:nvPr>
        </p:nvSpPr>
        <p:spPr>
          <a:xfrm>
            <a:off x="10352540" y="748586"/>
            <a:ext cx="8382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b" anchorCtr="0">
            <a:spAutoFit/>
          </a:bodyPr>
          <a:lstStyle/>
          <a:p>
            <a:pPr marL="381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000">
                <a:solidFill>
                  <a:schemeClr val="dk1"/>
                </a:solidFill>
              </a:rPr>
              <a:pPr marL="3810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sz="2000">
              <a:solidFill>
                <a:schemeClr val="dk1"/>
              </a:solidFill>
            </a:endParaRPr>
          </a:p>
        </p:txBody>
      </p:sp>
      <p:pic>
        <p:nvPicPr>
          <p:cNvPr id="49" name="Google Shape;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"/>
          <p:cNvSpPr txBox="1"/>
          <p:nvPr/>
        </p:nvSpPr>
        <p:spPr>
          <a:xfrm>
            <a:off x="676275" y="2598003"/>
            <a:ext cx="86106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"My First Web Portfolio: Learning HTML, CSS &amp; Java Basics"           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xmlns="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xmlns="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xmlns="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xmlns="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226</Words>
  <PresentationFormat>Custom</PresentationFormat>
  <Paragraphs>71</Paragraphs>
  <Slides>11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PC</dc:creator>
  <cp:lastModifiedBy>PC</cp:lastModifiedBy>
  <cp:revision>24</cp:revision>
  <dcterms:modified xsi:type="dcterms:W3CDTF">2025-09-16T06:47:26Z</dcterms:modified>
</cp:coreProperties>
</file>