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6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58"/>
  </p:notesMasterIdLst>
  <p:handoutMasterIdLst>
    <p:handoutMasterId r:id="rId59"/>
  </p:handoutMasterIdLst>
  <p:sldIdLst>
    <p:sldId id="256" r:id="rId5"/>
    <p:sldId id="288" r:id="rId6"/>
    <p:sldId id="289" r:id="rId7"/>
    <p:sldId id="269" r:id="rId8"/>
    <p:sldId id="290" r:id="rId9"/>
    <p:sldId id="306" r:id="rId10"/>
    <p:sldId id="275" r:id="rId11"/>
    <p:sldId id="271" r:id="rId12"/>
    <p:sldId id="292" r:id="rId13"/>
    <p:sldId id="298" r:id="rId14"/>
    <p:sldId id="293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76" r:id="rId27"/>
    <p:sldId id="277" r:id="rId28"/>
    <p:sldId id="278" r:id="rId29"/>
    <p:sldId id="280" r:id="rId30"/>
    <p:sldId id="332" r:id="rId31"/>
    <p:sldId id="333" r:id="rId32"/>
    <p:sldId id="300" r:id="rId33"/>
    <p:sldId id="301" r:id="rId34"/>
    <p:sldId id="342" r:id="rId35"/>
    <p:sldId id="286" r:id="rId36"/>
    <p:sldId id="287" r:id="rId37"/>
    <p:sldId id="338" r:id="rId38"/>
    <p:sldId id="339" r:id="rId39"/>
    <p:sldId id="340" r:id="rId40"/>
    <p:sldId id="291" r:id="rId41"/>
    <p:sldId id="337" r:id="rId42"/>
    <p:sldId id="334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335" r:id="rId56"/>
    <p:sldId id="336" r:id="rId57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3707" autoAdjust="0"/>
  </p:normalViewPr>
  <p:slideViewPr>
    <p:cSldViewPr snapToGrid="0">
      <p:cViewPr varScale="1">
        <p:scale>
          <a:sx n="88" d="100"/>
          <a:sy n="88" d="100"/>
        </p:scale>
        <p:origin x="27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4818E9C-072E-4128-A1DC-3D0DF5EA1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55D16A8-F129-4715-9B74-51969A4AD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0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5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827CD95C-1E43-41FF-83D6-0D0330711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6D1F8CF-6A38-44E5-8DFC-FC7FA1032C16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23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36AFB079-3086-4201-B8F0-D75BBFB96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CB36E27-A0D1-4C2E-865C-2D6E51EAA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50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4481F77E-0577-446C-A57A-2724CF207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F3D5ED-01BD-42D0-A761-AB9A1E20DBCD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24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6270E88-255B-4A90-A46C-6C80F7022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BE80A2A-728A-4CA1-96B8-3647BE078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83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3482478C-95BF-4532-B9F3-7E17F2F0A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AB2B8E-EF42-49A1-AA71-AD85BC1373EC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25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DDD4ACF-180D-4989-81E1-33D799112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7177F7E-16E7-4644-B231-5E1B2F8F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7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F8DA491-8350-4CE5-A02D-7AA86E27D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17E9147-729E-4FF9-9223-DEB2F49CA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5F0DBBC8-6753-4FB1-AFC9-FE4001D51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84E4FB-CCA0-4904-AD3F-E9BC1C9C3394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26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FE15436-476F-4EB9-B02E-197B76CEA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DC5DCDE-9D92-4EDB-9943-9BD00E9C2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F3A346E1-571E-4C57-91D7-8DAE1410FE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7" tIns="48324" rIns="96647" bIns="48324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91C1FB6-F56B-489E-9B59-DD7B83E500B6}" type="slidenum">
              <a:rPr lang="en-US" altLang="en-US" sz="1300">
                <a:latin typeface="Arial Narrow" panose="020B0606020202030204" pitchFamily="34" charset="0"/>
              </a:rPr>
              <a:pPr algn="r" eaLnBrk="1" hangingPunct="1"/>
              <a:t>29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F598F1D-59C7-4112-B6BD-6C62430A9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8C70AD0-C239-4D11-8AF8-752AA6043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E8141E88-0DA0-4332-A4AC-0D39F0D9C1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7" tIns="48324" rIns="96647" bIns="48324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95ACC4E-CB14-4F07-A25A-1F562F633C8B}" type="slidenum">
              <a:rPr lang="en-US" altLang="en-US" sz="1300">
                <a:latin typeface="Arial Narrow" panose="020B0606020202030204" pitchFamily="34" charset="0"/>
              </a:rPr>
              <a:pPr algn="r" eaLnBrk="1" hangingPunct="1"/>
              <a:t>30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2BD2C1F-2DF6-4336-8E78-EBE808A61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3C38265-D279-400E-BB13-91AB1B9E2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1D1A3B-A43C-4286-9E28-0AE218791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0AC9D-FDBA-43C5-98EA-8461AFAF381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542CD6B1-31EF-42DB-BEFB-AA5449A01A7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2941E9CA-B667-4043-8CD1-C6BCE7C80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20DF67-18E2-43FA-8DB9-C7AE1377E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4D5F7-D245-4B93-8C20-B9494908715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B04C2D14-0845-45F4-82D0-961EFA392D6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A5FBC6AD-6263-4F09-BF50-A945ABD94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0" tIns="44951" rIns="89900" bIns="44951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643B08-3E24-47BA-856A-32172046C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3F588-A43B-47FF-A1BD-137132A154C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0A698FA1-92F8-44D8-BC3B-C73A05DF4D5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8A4852F3-0C9B-4AF0-BFE7-79FFE6762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0" tIns="44951" rIns="89900" bIns="44951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6D3B7-A129-47B9-B2DC-E50A4D0FF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2BDD5-6088-4571-8D83-2B517685298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FCC95FAB-B0E0-4448-A95F-4266B779A98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8E7E2076-3F39-4791-ABF6-5F6035B73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44A3FE-3566-47DD-B4A1-68CBABD54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5721B-FB12-4761-8639-E964A706F1F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14E7AD03-F948-4F25-B15D-752AAD08A3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D43A4F14-C6C4-4A03-B69D-4001DEC9A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3CE57C-DC66-4069-9543-78E6F2E04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3A774-65BD-43AB-94C8-052A7163F97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54873EAC-75FE-4C9A-91C8-F581327A520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8BD274AD-8684-42EB-8A49-0E2661E23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D1C700-B11B-434D-92E4-863FFBEB8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9F6F9-07BC-4D79-91B0-F7916D4A884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A4E2EB0F-6742-46BE-BA91-5AE1D7A3309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51D01CBF-3A04-403D-8445-362344DFE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3F65442-A68E-4A59-BE17-5E1493399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B1F6650-78CC-4EA7-B676-630FEB2BCDC0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4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38125FB-35DD-49A8-8596-EAE7D711C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F35276-29F4-4585-9017-65E707C59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AF13AF2-F402-4F0B-9C9B-361B0B668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37D3928-6ABC-43D0-8569-E962227BFD11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5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0731FE9-F239-4733-ABE2-F621F6938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FDC900E-B29A-40E4-BB1C-89B0B1D7C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E587B09-3AB6-4270-9FEE-5883E873C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5B3C2DE-DA40-48C4-B1FA-20F40E3E0642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7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53293BB-4A4F-4FE6-863D-E05156BA3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91181E1-3776-49F2-87EB-81196CFD3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C5CA03AB-F8D6-4CF3-961D-6A7C7A65A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EF75A98-7AB3-4087-879E-ACABC6EC427E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8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A984FA4-7138-4191-9BA6-521C276A5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59A7534-12E2-4B50-8EE1-7AF8C1266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8AC3377F-8B7C-42E9-A431-432F30D2A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C0D18B-9758-42BF-9144-5550819BA79B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9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C1D054B-F899-416C-A4FF-361A30FD7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F4E1FC-51AA-445E-BDD5-683FBC725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856049D5-88F6-4C04-809F-8FE691EE22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7" tIns="48324" rIns="96647" bIns="48324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D77812F-CBF9-4A40-9170-75767AFB769F}" type="slidenum">
              <a:rPr lang="en-US" altLang="en-US" sz="1300">
                <a:latin typeface="Arial Narrow" panose="020B0606020202030204" pitchFamily="34" charset="0"/>
              </a:rPr>
              <a:pPr algn="r" eaLnBrk="1" hangingPunct="1"/>
              <a:t>10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468F558-BEC4-4F86-BA03-319491721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68C825-6444-4A64-BEAF-B842EC380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C2AA443-D96A-4BBA-85B6-12A61C372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2C723FA-B07A-4962-841C-CEAE44A21FE3}" type="slidenum">
              <a:rPr lang="en-US" altLang="en-US" sz="1300">
                <a:latin typeface="Arial Narrow" panose="020B0606020202030204" pitchFamily="34" charset="0"/>
              </a:rPr>
              <a:pPr eaLnBrk="1" hangingPunct="1"/>
              <a:t>11</a:t>
            </a:fld>
            <a:endParaRPr lang="en-US" altLang="en-US" sz="1300">
              <a:latin typeface="Arial Narrow" panose="020B060602020203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768CB23-18B4-428D-AB49-E1E0DDA30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568A6CC-E86E-400B-AA70-9834CACC9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2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8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0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4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3/15/2020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9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2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9" Type="http://schemas.openxmlformats.org/officeDocument/2006/relationships/tags" Target="../tags/tag132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34" Type="http://schemas.openxmlformats.org/officeDocument/2006/relationships/tags" Target="../tags/tag127.xml"/><Relationship Id="rId42" Type="http://schemas.openxmlformats.org/officeDocument/2006/relationships/tags" Target="../tags/tag135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38" Type="http://schemas.openxmlformats.org/officeDocument/2006/relationships/tags" Target="../tags/tag131.xml"/><Relationship Id="rId46" Type="http://schemas.openxmlformats.org/officeDocument/2006/relationships/tags" Target="../tags/tag139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tags" Target="../tags/tag122.xml"/><Relationship Id="rId41" Type="http://schemas.openxmlformats.org/officeDocument/2006/relationships/tags" Target="../tags/tag134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37" Type="http://schemas.openxmlformats.org/officeDocument/2006/relationships/tags" Target="../tags/tag130.xml"/><Relationship Id="rId40" Type="http://schemas.openxmlformats.org/officeDocument/2006/relationships/tags" Target="../tags/tag133.xml"/><Relationship Id="rId45" Type="http://schemas.openxmlformats.org/officeDocument/2006/relationships/tags" Target="../tags/tag138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36" Type="http://schemas.openxmlformats.org/officeDocument/2006/relationships/tags" Target="../tags/tag129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4" Type="http://schemas.openxmlformats.org/officeDocument/2006/relationships/tags" Target="../tags/tag137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tags" Target="../tags/tag128.xml"/><Relationship Id="rId43" Type="http://schemas.openxmlformats.org/officeDocument/2006/relationships/tags" Target="../tags/tag136.xml"/><Relationship Id="rId48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26" Type="http://schemas.openxmlformats.org/officeDocument/2006/relationships/tags" Target="../tags/tag191.xml"/><Relationship Id="rId39" Type="http://schemas.openxmlformats.org/officeDocument/2006/relationships/tags" Target="../tags/tag204.xml"/><Relationship Id="rId3" Type="http://schemas.openxmlformats.org/officeDocument/2006/relationships/tags" Target="../tags/tag168.xml"/><Relationship Id="rId21" Type="http://schemas.openxmlformats.org/officeDocument/2006/relationships/tags" Target="../tags/tag186.xml"/><Relationship Id="rId34" Type="http://schemas.openxmlformats.org/officeDocument/2006/relationships/tags" Target="../tags/tag199.xml"/><Relationship Id="rId42" Type="http://schemas.openxmlformats.org/officeDocument/2006/relationships/tags" Target="../tags/tag207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33" Type="http://schemas.openxmlformats.org/officeDocument/2006/relationships/tags" Target="../tags/tag198.xml"/><Relationship Id="rId38" Type="http://schemas.openxmlformats.org/officeDocument/2006/relationships/tags" Target="../tags/tag203.xml"/><Relationship Id="rId46" Type="http://schemas.openxmlformats.org/officeDocument/2006/relationships/tags" Target="../tags/tag211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29" Type="http://schemas.openxmlformats.org/officeDocument/2006/relationships/tags" Target="../tags/tag194.xml"/><Relationship Id="rId41" Type="http://schemas.openxmlformats.org/officeDocument/2006/relationships/tags" Target="../tags/tag206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tags" Target="../tags/tag189.xml"/><Relationship Id="rId32" Type="http://schemas.openxmlformats.org/officeDocument/2006/relationships/tags" Target="../tags/tag197.xml"/><Relationship Id="rId37" Type="http://schemas.openxmlformats.org/officeDocument/2006/relationships/tags" Target="../tags/tag202.xml"/><Relationship Id="rId40" Type="http://schemas.openxmlformats.org/officeDocument/2006/relationships/tags" Target="../tags/tag205.xml"/><Relationship Id="rId45" Type="http://schemas.openxmlformats.org/officeDocument/2006/relationships/tags" Target="../tags/tag210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36" Type="http://schemas.openxmlformats.org/officeDocument/2006/relationships/tags" Target="../tags/tag201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31" Type="http://schemas.openxmlformats.org/officeDocument/2006/relationships/tags" Target="../tags/tag196.xml"/><Relationship Id="rId44" Type="http://schemas.openxmlformats.org/officeDocument/2006/relationships/tags" Target="../tags/tag209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30" Type="http://schemas.openxmlformats.org/officeDocument/2006/relationships/tags" Target="../tags/tag195.xml"/><Relationship Id="rId35" Type="http://schemas.openxmlformats.org/officeDocument/2006/relationships/tags" Target="../tags/tag200.xml"/><Relationship Id="rId43" Type="http://schemas.openxmlformats.org/officeDocument/2006/relationships/tags" Target="../tags/tag20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26" Type="http://schemas.openxmlformats.org/officeDocument/2006/relationships/tags" Target="../tags/tag237.xml"/><Relationship Id="rId39" Type="http://schemas.openxmlformats.org/officeDocument/2006/relationships/tags" Target="../tags/tag250.xml"/><Relationship Id="rId3" Type="http://schemas.openxmlformats.org/officeDocument/2006/relationships/tags" Target="../tags/tag214.xml"/><Relationship Id="rId21" Type="http://schemas.openxmlformats.org/officeDocument/2006/relationships/tags" Target="../tags/tag232.xml"/><Relationship Id="rId34" Type="http://schemas.openxmlformats.org/officeDocument/2006/relationships/tags" Target="../tags/tag245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tags" Target="../tags/tag236.xml"/><Relationship Id="rId33" Type="http://schemas.openxmlformats.org/officeDocument/2006/relationships/tags" Target="../tags/tag244.xml"/><Relationship Id="rId38" Type="http://schemas.openxmlformats.org/officeDocument/2006/relationships/tags" Target="../tags/tag249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29" Type="http://schemas.openxmlformats.org/officeDocument/2006/relationships/tags" Target="../tags/tag240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tags" Target="../tags/tag235.xml"/><Relationship Id="rId32" Type="http://schemas.openxmlformats.org/officeDocument/2006/relationships/tags" Target="../tags/tag243.xml"/><Relationship Id="rId37" Type="http://schemas.openxmlformats.org/officeDocument/2006/relationships/tags" Target="../tags/tag248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28" Type="http://schemas.openxmlformats.org/officeDocument/2006/relationships/tags" Target="../tags/tag239.xml"/><Relationship Id="rId36" Type="http://schemas.openxmlformats.org/officeDocument/2006/relationships/tags" Target="../tags/tag247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31" Type="http://schemas.openxmlformats.org/officeDocument/2006/relationships/tags" Target="../tags/tag242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Relationship Id="rId27" Type="http://schemas.openxmlformats.org/officeDocument/2006/relationships/tags" Target="../tags/tag238.xml"/><Relationship Id="rId30" Type="http://schemas.openxmlformats.org/officeDocument/2006/relationships/tags" Target="../tags/tag241.xml"/><Relationship Id="rId35" Type="http://schemas.openxmlformats.org/officeDocument/2006/relationships/tags" Target="../tags/tag2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tags" Target="../tags/tag263.xml"/><Relationship Id="rId18" Type="http://schemas.openxmlformats.org/officeDocument/2006/relationships/tags" Target="../tags/tag268.xml"/><Relationship Id="rId26" Type="http://schemas.openxmlformats.org/officeDocument/2006/relationships/tags" Target="../tags/tag276.xml"/><Relationship Id="rId39" Type="http://schemas.openxmlformats.org/officeDocument/2006/relationships/tags" Target="../tags/tag289.xml"/><Relationship Id="rId3" Type="http://schemas.openxmlformats.org/officeDocument/2006/relationships/tags" Target="../tags/tag253.xml"/><Relationship Id="rId21" Type="http://schemas.openxmlformats.org/officeDocument/2006/relationships/tags" Target="../tags/tag271.xml"/><Relationship Id="rId34" Type="http://schemas.openxmlformats.org/officeDocument/2006/relationships/tags" Target="../tags/tag284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17" Type="http://schemas.openxmlformats.org/officeDocument/2006/relationships/tags" Target="../tags/tag267.xml"/><Relationship Id="rId25" Type="http://schemas.openxmlformats.org/officeDocument/2006/relationships/tags" Target="../tags/tag275.xml"/><Relationship Id="rId33" Type="http://schemas.openxmlformats.org/officeDocument/2006/relationships/tags" Target="../tags/tag283.xml"/><Relationship Id="rId38" Type="http://schemas.openxmlformats.org/officeDocument/2006/relationships/tags" Target="../tags/tag288.xml"/><Relationship Id="rId2" Type="http://schemas.openxmlformats.org/officeDocument/2006/relationships/tags" Target="../tags/tag252.xml"/><Relationship Id="rId16" Type="http://schemas.openxmlformats.org/officeDocument/2006/relationships/tags" Target="../tags/tag266.xml"/><Relationship Id="rId20" Type="http://schemas.openxmlformats.org/officeDocument/2006/relationships/tags" Target="../tags/tag270.xml"/><Relationship Id="rId29" Type="http://schemas.openxmlformats.org/officeDocument/2006/relationships/tags" Target="../tags/tag279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24" Type="http://schemas.openxmlformats.org/officeDocument/2006/relationships/tags" Target="../tags/tag274.xml"/><Relationship Id="rId32" Type="http://schemas.openxmlformats.org/officeDocument/2006/relationships/tags" Target="../tags/tag282.xml"/><Relationship Id="rId37" Type="http://schemas.openxmlformats.org/officeDocument/2006/relationships/tags" Target="../tags/tag287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255.xml"/><Relationship Id="rId15" Type="http://schemas.openxmlformats.org/officeDocument/2006/relationships/tags" Target="../tags/tag265.xml"/><Relationship Id="rId23" Type="http://schemas.openxmlformats.org/officeDocument/2006/relationships/tags" Target="../tags/tag273.xml"/><Relationship Id="rId28" Type="http://schemas.openxmlformats.org/officeDocument/2006/relationships/tags" Target="../tags/tag278.xml"/><Relationship Id="rId36" Type="http://schemas.openxmlformats.org/officeDocument/2006/relationships/tags" Target="../tags/tag286.xml"/><Relationship Id="rId10" Type="http://schemas.openxmlformats.org/officeDocument/2006/relationships/tags" Target="../tags/tag260.xml"/><Relationship Id="rId19" Type="http://schemas.openxmlformats.org/officeDocument/2006/relationships/tags" Target="../tags/tag269.xml"/><Relationship Id="rId31" Type="http://schemas.openxmlformats.org/officeDocument/2006/relationships/tags" Target="../tags/tag281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tags" Target="../tags/tag264.xml"/><Relationship Id="rId22" Type="http://schemas.openxmlformats.org/officeDocument/2006/relationships/tags" Target="../tags/tag272.xml"/><Relationship Id="rId27" Type="http://schemas.openxmlformats.org/officeDocument/2006/relationships/tags" Target="../tags/tag277.xml"/><Relationship Id="rId30" Type="http://schemas.openxmlformats.org/officeDocument/2006/relationships/tags" Target="../tags/tag280.xml"/><Relationship Id="rId35" Type="http://schemas.openxmlformats.org/officeDocument/2006/relationships/tags" Target="../tags/tag28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7104-CFC2-4532-9C6D-3D199F29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185FD-A97C-454F-9F90-1235BA725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Self Balancing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2143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65637181-DBD3-4950-ADA0-B63BF8555045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5942EC9-5E48-40B9-A856-3BF4E929B4CD}" type="slidenum">
              <a:rPr lang="en-US" altLang="en-US" sz="1400">
                <a:latin typeface="Arial" panose="020B0604020202020204" pitchFamily="34" charset="0"/>
              </a:rPr>
              <a:pPr algn="r"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B7920B3-7814-41F9-B2D7-269E00C93F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875838" cy="1355725"/>
          </a:xfrm>
        </p:spPr>
        <p:txBody>
          <a:bodyPr/>
          <a:lstStyle/>
          <a:p>
            <a:pPr eaLnBrk="1" hangingPunct="1"/>
            <a:r>
              <a:rPr lang="en-US" altLang="en-US" dirty="0"/>
              <a:t>Single Right Rotation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DF57A5D-AB94-4AE2-914D-5C5583B38A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00900" y="4264025"/>
            <a:ext cx="4991100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Replace node </a:t>
            </a:r>
            <a:r>
              <a:rPr lang="en-US" altLang="en-US" dirty="0">
                <a:solidFill>
                  <a:srgbClr val="0000FF"/>
                </a:solidFill>
              </a:rPr>
              <a:t>k</a:t>
            </a:r>
            <a:r>
              <a:rPr lang="en-US" altLang="en-US" baseline="-25000" dirty="0">
                <a:solidFill>
                  <a:srgbClr val="0000FF"/>
                </a:solidFill>
              </a:rPr>
              <a:t>2</a:t>
            </a:r>
            <a:r>
              <a:rPr lang="en-US" altLang="en-US" dirty="0"/>
              <a:t> by node </a:t>
            </a:r>
            <a:r>
              <a:rPr lang="en-US" altLang="en-US" dirty="0">
                <a:solidFill>
                  <a:srgbClr val="0000FF"/>
                </a:solidFill>
              </a:rPr>
              <a:t>k</a:t>
            </a:r>
            <a:r>
              <a:rPr lang="en-US" altLang="en-US" baseline="-25000" dirty="0">
                <a:solidFill>
                  <a:srgbClr val="0000FF"/>
                </a:solidFill>
              </a:rPr>
              <a:t>1</a:t>
            </a:r>
          </a:p>
          <a:p>
            <a:pPr eaLnBrk="1" hangingPunct="1"/>
            <a:r>
              <a:rPr lang="en-US" altLang="en-US" dirty="0"/>
              <a:t>Set node </a:t>
            </a:r>
            <a:r>
              <a:rPr lang="en-US" altLang="en-US" dirty="0">
                <a:solidFill>
                  <a:srgbClr val="0000FF"/>
                </a:solidFill>
              </a:rPr>
              <a:t>k</a:t>
            </a:r>
            <a:r>
              <a:rPr lang="en-US" altLang="en-US" baseline="-25000" dirty="0">
                <a:solidFill>
                  <a:srgbClr val="0000FF"/>
                </a:solidFill>
              </a:rPr>
              <a:t>2</a:t>
            </a:r>
            <a:r>
              <a:rPr lang="en-US" altLang="en-US" dirty="0"/>
              <a:t> to be right child of node </a:t>
            </a:r>
            <a:r>
              <a:rPr lang="en-US" altLang="en-US" dirty="0">
                <a:solidFill>
                  <a:srgbClr val="0000FF"/>
                </a:solidFill>
              </a:rPr>
              <a:t>k</a:t>
            </a:r>
            <a:r>
              <a:rPr lang="en-US" altLang="en-US" baseline="-25000" dirty="0">
                <a:solidFill>
                  <a:srgbClr val="0000FF"/>
                </a:solidFill>
              </a:rPr>
              <a:t>1</a:t>
            </a:r>
          </a:p>
          <a:p>
            <a:pPr eaLnBrk="1" hangingPunct="1"/>
            <a:r>
              <a:rPr lang="en-US" altLang="en-US" dirty="0"/>
              <a:t>Set subtree </a:t>
            </a:r>
            <a:r>
              <a:rPr lang="en-US" altLang="en-US" dirty="0">
                <a:solidFill>
                  <a:srgbClr val="0000FF"/>
                </a:solidFill>
              </a:rPr>
              <a:t>Y</a:t>
            </a:r>
            <a:r>
              <a:rPr lang="en-US" altLang="en-US" dirty="0"/>
              <a:t> to be left child of node </a:t>
            </a:r>
            <a:r>
              <a:rPr lang="en-US" altLang="en-US" dirty="0">
                <a:solidFill>
                  <a:srgbClr val="0000FF"/>
                </a:solidFill>
              </a:rPr>
              <a:t>k</a:t>
            </a:r>
            <a:r>
              <a:rPr lang="en-US" altLang="en-US" baseline="-25000" dirty="0">
                <a:solidFill>
                  <a:srgbClr val="0000FF"/>
                </a:solidFill>
              </a:rPr>
              <a:t>2</a:t>
            </a:r>
          </a:p>
          <a:p>
            <a:pPr eaLnBrk="1" hangingPunct="1"/>
            <a:r>
              <a:rPr lang="en-US" altLang="en-US" dirty="0"/>
              <a:t>Case 4 is similar</a:t>
            </a:r>
            <a:endParaRPr lang="en-US" altLang="en-US" baseline="-25000" dirty="0">
              <a:solidFill>
                <a:srgbClr val="0000FF"/>
              </a:solidFill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FBDC5E67-BF4C-47FF-8BB2-2EA6FC80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1"/>
            <a:ext cx="7086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3843AB7-757A-4DE3-B0DF-7EB1366BC2A0}"/>
              </a:ext>
            </a:extLst>
          </p:cNvPr>
          <p:cNvSpPr txBox="1">
            <a:spLocks noChangeArrowheads="1"/>
          </p:cNvSpPr>
          <p:nvPr/>
        </p:nvSpPr>
        <p:spPr>
          <a:xfrm>
            <a:off x="386206" y="3958614"/>
            <a:ext cx="5349146" cy="2374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Single rotation:</a:t>
            </a:r>
            <a:r>
              <a:rPr lang="en-US" b="1" dirty="0"/>
              <a:t> </a:t>
            </a:r>
            <a:r>
              <a:rPr lang="en-US" dirty="0"/>
              <a:t>The basic operation we’ll use to rebalance</a:t>
            </a:r>
          </a:p>
          <a:p>
            <a:pPr lvl="1"/>
            <a:r>
              <a:rPr lang="en-US" dirty="0"/>
              <a:t>Move child of unbalanced node into parent position</a:t>
            </a:r>
          </a:p>
          <a:p>
            <a:pPr lvl="1"/>
            <a:r>
              <a:rPr lang="en-US" dirty="0"/>
              <a:t>Parent becomes the “other” child (always okay in a BST!)</a:t>
            </a:r>
          </a:p>
          <a:p>
            <a:pPr lvl="1"/>
            <a:r>
              <a:rPr lang="en-US" dirty="0"/>
              <a:t>Other subtrees move in only way BST allows (we’ll see in generalized example)</a:t>
            </a:r>
          </a:p>
          <a:p>
            <a:endParaRPr lang="en-US" altLang="en-US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0C5978A-4452-4F0F-9713-D27DB8865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C2A27E5-55F4-41CE-ABCE-D713AC89D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4725352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dirty="0"/>
              <a:t>After inserting 6</a:t>
            </a:r>
          </a:p>
          <a:p>
            <a:pPr lvl="1" eaLnBrk="1" hangingPunct="1"/>
            <a:r>
              <a:rPr lang="en-US" altLang="en-US" dirty="0"/>
              <a:t>Balance condition at node 8 is violated</a:t>
            </a:r>
          </a:p>
          <a:p>
            <a:pPr lvl="1" eaLnBrk="1" hangingPunct="1"/>
            <a:r>
              <a:rPr lang="en-US" altLang="en-US" dirty="0"/>
              <a:t>Perform Right Rotation on 8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FD6751D2-5F49-462B-BC6E-B549E08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15795DC-9007-4745-BA02-1F87DC968F38}" type="slidenum">
              <a:rPr lang="en-US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005CB52D-B6CF-4786-8FC2-F7537433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447801"/>
            <a:ext cx="6843713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Generalizing…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601856" y="1573519"/>
            <a:ext cx="5675923" cy="4433356"/>
            <a:chOff x="2601856" y="1573519"/>
            <a:chExt cx="5675923" cy="4433356"/>
          </a:xfrm>
        </p:grpSpPr>
        <p:sp>
          <p:nvSpPr>
            <p:cNvPr id="5" name="Oval 1027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767524" y="4333530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6" name="Oval 1028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48654" y="436149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" name="Oval 1029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084209" y="4314581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" name="Oval 103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088536" y="3145520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23</a:t>
              </a:r>
            </a:p>
          </p:txBody>
        </p:sp>
        <p:sp>
          <p:nvSpPr>
            <p:cNvPr id="9" name="Oval 1031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39743" y="3145520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/>
                <a:t>5</a:t>
              </a:r>
            </a:p>
          </p:txBody>
        </p:sp>
        <p:sp>
          <p:nvSpPr>
            <p:cNvPr id="10" name="Oval 1032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433253" y="1967704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1" name="AutoShape 1033"/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4294871" y="2402171"/>
              <a:ext cx="1213107" cy="7433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" name="AutoShape 1034"/>
            <p:cNvCxnSpPr>
              <a:cxnSpLocks noChangeShapeType="1"/>
              <a:stCxn id="10" idx="5"/>
            </p:cNvCxnSpPr>
            <p:nvPr>
              <p:custDataLst>
                <p:tags r:id="rId8"/>
              </p:custDataLst>
            </p:nvPr>
          </p:nvCxnSpPr>
          <p:spPr bwMode="auto">
            <a:xfrm>
              <a:off x="5868783" y="2402171"/>
              <a:ext cx="1474880" cy="7433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3" name="AutoShape 1035"/>
            <p:cNvCxnSpPr>
              <a:cxnSpLocks noChangeShapeType="1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7524066" y="3579988"/>
              <a:ext cx="498586" cy="7535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4" name="AutoShape 1036"/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3339337" y="3579987"/>
              <a:ext cx="775131" cy="7345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5" name="AutoShape 1037"/>
            <p:cNvCxnSpPr>
              <a:cxnSpLocks noChangeShapeType="1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481041" y="3616207"/>
              <a:ext cx="622741" cy="745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6" name="Oval 1038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391169" y="549786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7" name="AutoShape 1039"/>
            <p:cNvCxnSpPr>
              <a:cxnSpLocks noChangeShapeType="1"/>
              <a:stCxn id="6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4646297" y="4795962"/>
              <a:ext cx="277082" cy="7019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8" name="Oval 104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358909" y="549786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19" name="AutoShape 1046"/>
            <p:cNvCxnSpPr>
              <a:cxnSpLocks noChangeShapeType="1"/>
              <a:stCxn id="6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5284184" y="4795962"/>
              <a:ext cx="329853" cy="7019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0" name="Oval 103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553048" y="4364409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21" name="AutoShape 1036"/>
            <p:cNvCxnSpPr>
              <a:cxnSpLocks noChangeShapeType="1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6808176" y="3654530"/>
              <a:ext cx="403116" cy="709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2" name="Oval 103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21482" y="546771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3" name="Oval 103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601856" y="546771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26" name="AutoShape 1046"/>
            <p:cNvCxnSpPr>
              <a:cxnSpLocks noChangeShapeType="1"/>
              <a:stCxn id="7" idx="5"/>
            </p:cNvCxnSpPr>
            <p:nvPr>
              <p:custDataLst>
                <p:tags r:id="rId20"/>
              </p:custDataLst>
            </p:nvPr>
          </p:nvCxnSpPr>
          <p:spPr bwMode="auto">
            <a:xfrm>
              <a:off x="3519739" y="4749048"/>
              <a:ext cx="249731" cy="7186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8" name="AutoShape 1039"/>
            <p:cNvCxnSpPr>
              <a:cxnSpLocks noChangeShapeType="1"/>
              <a:stCxn id="7" idx="3"/>
              <a:endCxn id="23" idx="0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2856984" y="4749048"/>
              <a:ext cx="301950" cy="7186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5" name="AutoShape 1033"/>
            <p:cNvCxnSpPr>
              <a:cxnSpLocks noChangeShapeType="1"/>
            </p:cNvCxnSpPr>
            <p:nvPr>
              <p:custDataLst>
                <p:tags r:id="rId22"/>
              </p:custDataLst>
            </p:nvPr>
          </p:nvCxnSpPr>
          <p:spPr bwMode="auto">
            <a:xfrm>
              <a:off x="5688380" y="1573519"/>
              <a:ext cx="1" cy="4109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9575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iangle 26"/>
          <p:cNvSpPr/>
          <p:nvPr/>
        </p:nvSpPr>
        <p:spPr>
          <a:xfrm>
            <a:off x="6347193" y="2880165"/>
            <a:ext cx="2017801" cy="19903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4178841" y="4088996"/>
            <a:ext cx="1800739" cy="200639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2406415" y="4004841"/>
            <a:ext cx="1868771" cy="209055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our examples</a:t>
            </a:r>
            <a:r>
              <a:rPr lang="mr-IN" dirty="0"/>
              <a:t>…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601856" y="1573519"/>
            <a:ext cx="5675923" cy="4433356"/>
            <a:chOff x="2601856" y="1573519"/>
            <a:chExt cx="5675923" cy="4433356"/>
          </a:xfrm>
        </p:grpSpPr>
        <p:sp>
          <p:nvSpPr>
            <p:cNvPr id="30" name="Oval 1027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767524" y="4333530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31" name="Oval 1028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48654" y="436149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2" name="Oval 1029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084209" y="4314581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" name="Oval 103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088536" y="3145520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23</a:t>
              </a:r>
            </a:p>
          </p:txBody>
        </p:sp>
        <p:sp>
          <p:nvSpPr>
            <p:cNvPr id="34" name="Oval 1031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39743" y="3145520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/>
                <a:t>5</a:t>
              </a:r>
            </a:p>
          </p:txBody>
        </p:sp>
        <p:sp>
          <p:nvSpPr>
            <p:cNvPr id="35" name="Oval 1032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433253" y="1967704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36" name="AutoShape 1033"/>
            <p:cNvCxnSpPr>
              <a:cxnSpLocks noChangeShapeType="1"/>
              <a:stCxn id="37" idx="3"/>
              <a:endCxn id="36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4294871" y="2402171"/>
              <a:ext cx="1213107" cy="7433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" name="AutoShape 1034"/>
            <p:cNvCxnSpPr>
              <a:cxnSpLocks noChangeShapeType="1"/>
              <a:stCxn id="37" idx="5"/>
            </p:cNvCxnSpPr>
            <p:nvPr>
              <p:custDataLst>
                <p:tags r:id="rId8"/>
              </p:custDataLst>
            </p:nvPr>
          </p:nvCxnSpPr>
          <p:spPr bwMode="auto">
            <a:xfrm>
              <a:off x="5868783" y="2402171"/>
              <a:ext cx="1474880" cy="7433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8" name="AutoShape 1035"/>
            <p:cNvCxnSpPr>
              <a:cxnSpLocks noChangeShapeType="1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7524066" y="3579988"/>
              <a:ext cx="498586" cy="7535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9" name="AutoShape 1036"/>
            <p:cNvCxnSpPr>
              <a:cxnSpLocks noChangeShapeType="1"/>
              <a:stCxn id="36" idx="3"/>
              <a:endCxn id="34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3339337" y="3579987"/>
              <a:ext cx="775131" cy="7345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40" name="AutoShape 1037"/>
            <p:cNvCxnSpPr>
              <a:cxnSpLocks noChangeShapeType="1"/>
              <a:endCxn id="33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481041" y="3616207"/>
              <a:ext cx="622741" cy="745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1" name="Oval 1038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391169" y="549786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42" name="AutoShape 1039"/>
            <p:cNvCxnSpPr>
              <a:cxnSpLocks noChangeShapeType="1"/>
              <a:stCxn id="33" idx="3"/>
              <a:endCxn id="43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4646297" y="4795962"/>
              <a:ext cx="277082" cy="7019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3" name="Oval 104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358909" y="549786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44" name="AutoShape 1046"/>
            <p:cNvCxnSpPr>
              <a:cxnSpLocks noChangeShapeType="1"/>
              <a:stCxn id="33" idx="5"/>
              <a:endCxn id="45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5284184" y="4795962"/>
              <a:ext cx="329853" cy="7019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5" name="Oval 103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553048" y="4364409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46" name="AutoShape 1036"/>
            <p:cNvCxnSpPr>
              <a:cxnSpLocks noChangeShapeType="1"/>
              <a:endCxn id="47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6808176" y="3654530"/>
              <a:ext cx="403116" cy="709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7" name="Oval 103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21482" y="546771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" name="Oval 103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601856" y="5467715"/>
              <a:ext cx="510255" cy="509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49" name="AutoShape 1046"/>
            <p:cNvCxnSpPr>
              <a:cxnSpLocks noChangeShapeType="1"/>
              <a:stCxn id="34" idx="5"/>
            </p:cNvCxnSpPr>
            <p:nvPr>
              <p:custDataLst>
                <p:tags r:id="rId20"/>
              </p:custDataLst>
            </p:nvPr>
          </p:nvCxnSpPr>
          <p:spPr bwMode="auto">
            <a:xfrm>
              <a:off x="3519739" y="4749048"/>
              <a:ext cx="249731" cy="7186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50" name="AutoShape 1039"/>
            <p:cNvCxnSpPr>
              <a:cxnSpLocks noChangeShapeType="1"/>
              <a:stCxn id="34" idx="3"/>
              <a:endCxn id="50" idx="0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2856984" y="4749048"/>
              <a:ext cx="301950" cy="7186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51" name="AutoShape 1033"/>
            <p:cNvCxnSpPr>
              <a:cxnSpLocks noChangeShapeType="1"/>
            </p:cNvCxnSpPr>
            <p:nvPr>
              <p:custDataLst>
                <p:tags r:id="rId22"/>
              </p:custDataLst>
            </p:nvPr>
          </p:nvCxnSpPr>
          <p:spPr bwMode="auto">
            <a:xfrm>
              <a:off x="5688380" y="1573519"/>
              <a:ext cx="1" cy="4109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292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iangle 26"/>
          <p:cNvSpPr/>
          <p:nvPr/>
        </p:nvSpPr>
        <p:spPr>
          <a:xfrm>
            <a:off x="6505588" y="3145520"/>
            <a:ext cx="1676150" cy="1843169"/>
          </a:xfrm>
          <a:prstGeom prst="triangl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riangle 24"/>
          <p:cNvSpPr/>
          <p:nvPr/>
        </p:nvSpPr>
        <p:spPr>
          <a:xfrm>
            <a:off x="4294872" y="4314581"/>
            <a:ext cx="1573911" cy="1780812"/>
          </a:xfrm>
          <a:prstGeom prst="triangle">
            <a:avLst/>
          </a:prstGeom>
          <a:solidFill>
            <a:srgbClr val="D2F3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riangle 2"/>
          <p:cNvSpPr/>
          <p:nvPr/>
        </p:nvSpPr>
        <p:spPr>
          <a:xfrm>
            <a:off x="2533697" y="4314581"/>
            <a:ext cx="1611280" cy="1780812"/>
          </a:xfrm>
          <a:prstGeom prst="triangl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our examples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7" name="Oval 1031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039743" y="3145520"/>
            <a:ext cx="510255" cy="50901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5</a:t>
            </a:r>
          </a:p>
        </p:txBody>
      </p:sp>
      <p:sp>
        <p:nvSpPr>
          <p:cNvPr id="58" name="Oval 1032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433253" y="1967704"/>
            <a:ext cx="510255" cy="50901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12</a:t>
            </a:r>
          </a:p>
        </p:txBody>
      </p:sp>
      <p:cxnSp>
        <p:nvCxnSpPr>
          <p:cNvPr id="59" name="AutoShape 1033"/>
          <p:cNvCxnSpPr>
            <a:cxnSpLocks noChangeShapeType="1"/>
            <a:stCxn id="60" idx="3"/>
            <a:endCxn id="59" idx="0"/>
          </p:cNvCxnSpPr>
          <p:nvPr>
            <p:custDataLst>
              <p:tags r:id="rId3"/>
            </p:custDataLst>
          </p:nvPr>
        </p:nvCxnSpPr>
        <p:spPr bwMode="auto">
          <a:xfrm flipH="1">
            <a:off x="4294871" y="2402171"/>
            <a:ext cx="1213107" cy="7433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0" name="AutoShape 1034"/>
          <p:cNvCxnSpPr>
            <a:cxnSpLocks noChangeShapeType="1"/>
            <a:stCxn id="60" idx="5"/>
          </p:cNvCxnSpPr>
          <p:nvPr>
            <p:custDataLst>
              <p:tags r:id="rId4"/>
            </p:custDataLst>
          </p:nvPr>
        </p:nvCxnSpPr>
        <p:spPr bwMode="auto">
          <a:xfrm>
            <a:off x="5868783" y="2402171"/>
            <a:ext cx="1474880" cy="7433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2" name="AutoShape 1036"/>
          <p:cNvCxnSpPr>
            <a:cxnSpLocks noChangeShapeType="1"/>
            <a:stCxn id="59" idx="3"/>
            <a:endCxn id="57" idx="0"/>
          </p:cNvCxnSpPr>
          <p:nvPr>
            <p:custDataLst>
              <p:tags r:id="rId5"/>
            </p:custDataLst>
          </p:nvPr>
        </p:nvCxnSpPr>
        <p:spPr bwMode="auto">
          <a:xfrm flipH="1">
            <a:off x="3339337" y="3579987"/>
            <a:ext cx="775131" cy="7345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3" name="AutoShape 1037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4481041" y="3616207"/>
            <a:ext cx="622741" cy="74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4" name="AutoShape 1033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5688380" y="1573519"/>
            <a:ext cx="1" cy="4109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784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3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032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5433253" y="1967704"/>
            <a:ext cx="510255" cy="50901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27" name="Triangle 26"/>
          <p:cNvSpPr/>
          <p:nvPr/>
        </p:nvSpPr>
        <p:spPr>
          <a:xfrm>
            <a:off x="6505588" y="3145520"/>
            <a:ext cx="1676150" cy="1843169"/>
          </a:xfrm>
          <a:prstGeom prst="triangl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riangle 24"/>
          <p:cNvSpPr/>
          <p:nvPr/>
        </p:nvSpPr>
        <p:spPr>
          <a:xfrm>
            <a:off x="4294872" y="4314581"/>
            <a:ext cx="1573911" cy="1780812"/>
          </a:xfrm>
          <a:prstGeom prst="triangle">
            <a:avLst/>
          </a:prstGeom>
          <a:solidFill>
            <a:srgbClr val="D2F3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riangle 2"/>
          <p:cNvSpPr/>
          <p:nvPr/>
        </p:nvSpPr>
        <p:spPr>
          <a:xfrm>
            <a:off x="2533697" y="4314581"/>
            <a:ext cx="1611280" cy="1780812"/>
          </a:xfrm>
          <a:prstGeom prst="triangl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our examples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23" name="AutoShape 1033"/>
          <p:cNvCxnSpPr>
            <a:cxnSpLocks noChangeShapeType="1"/>
            <a:stCxn id="24" idx="3"/>
            <a:endCxn id="23" idx="0"/>
          </p:cNvCxnSpPr>
          <p:nvPr>
            <p:custDataLst>
              <p:tags r:id="rId2"/>
            </p:custDataLst>
          </p:nvPr>
        </p:nvCxnSpPr>
        <p:spPr bwMode="auto">
          <a:xfrm flipH="1">
            <a:off x="4294871" y="2402171"/>
            <a:ext cx="1213107" cy="7433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1034"/>
          <p:cNvCxnSpPr>
            <a:cxnSpLocks noChangeShapeType="1"/>
            <a:stCxn id="24" idx="5"/>
          </p:cNvCxnSpPr>
          <p:nvPr>
            <p:custDataLst>
              <p:tags r:id="rId3"/>
            </p:custDataLst>
          </p:nvPr>
        </p:nvCxnSpPr>
        <p:spPr bwMode="auto">
          <a:xfrm>
            <a:off x="5868783" y="2402171"/>
            <a:ext cx="1474880" cy="7433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8" name="AutoShape 1036"/>
          <p:cNvCxnSpPr>
            <a:cxnSpLocks noChangeShapeType="1"/>
            <a:stCxn id="23" idx="3"/>
          </p:cNvCxnSpPr>
          <p:nvPr>
            <p:custDataLst>
              <p:tags r:id="rId4"/>
            </p:custDataLst>
          </p:nvPr>
        </p:nvCxnSpPr>
        <p:spPr bwMode="auto">
          <a:xfrm flipH="1">
            <a:off x="3339337" y="3579987"/>
            <a:ext cx="775131" cy="7345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9" name="AutoShape 1037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4481041" y="3616207"/>
            <a:ext cx="622741" cy="74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0" name="AutoShape 1033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5688380" y="1573519"/>
            <a:ext cx="1" cy="4109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" name="Rounded Rectangle 3"/>
          <p:cNvSpPr/>
          <p:nvPr/>
        </p:nvSpPr>
        <p:spPr>
          <a:xfrm>
            <a:off x="3994017" y="3099096"/>
            <a:ext cx="601705" cy="593103"/>
          </a:xfrm>
          <a:prstGeom prst="roundRect">
            <a:avLst/>
          </a:prstGeom>
          <a:solidFill>
            <a:srgbClr val="F5FFB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87527" y="1931484"/>
            <a:ext cx="601705" cy="593103"/>
          </a:xfrm>
          <a:prstGeom prst="roundRect">
            <a:avLst/>
          </a:prstGeom>
          <a:solidFill>
            <a:srgbClr val="C6FFB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25" grpId="0" animBg="1"/>
      <p:bldP spid="3" grpId="0" animBg="1"/>
      <p:bldP spid="4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Single Rotation</a:t>
            </a:r>
          </a:p>
        </p:txBody>
      </p:sp>
      <p:grpSp>
        <p:nvGrpSpPr>
          <p:cNvPr id="702" name="Group 701"/>
          <p:cNvGrpSpPr/>
          <p:nvPr/>
        </p:nvGrpSpPr>
        <p:grpSpPr>
          <a:xfrm>
            <a:off x="550829" y="1564958"/>
            <a:ext cx="4675558" cy="4689903"/>
            <a:chOff x="550829" y="1385499"/>
            <a:chExt cx="4675558" cy="4689903"/>
          </a:xfrm>
        </p:grpSpPr>
        <p:sp>
          <p:nvSpPr>
            <p:cNvPr id="27" name="Triangle 26"/>
            <p:cNvSpPr/>
            <p:nvPr/>
          </p:nvSpPr>
          <p:spPr>
            <a:xfrm>
              <a:off x="3550237" y="3127671"/>
              <a:ext cx="1676150" cy="1843169"/>
            </a:xfrm>
            <a:prstGeom prst="triangle">
              <a:avLst/>
            </a:prstGeom>
            <a:solidFill>
              <a:srgbClr val="F2F2F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ysClr val="windowText" lastClr="000000"/>
                  </a:solidFill>
                </a:rPr>
                <a:t>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riangle 24"/>
            <p:cNvSpPr/>
            <p:nvPr/>
          </p:nvSpPr>
          <p:spPr>
            <a:xfrm>
              <a:off x="2312004" y="4294590"/>
              <a:ext cx="1573911" cy="1780812"/>
            </a:xfrm>
            <a:prstGeom prst="triangle">
              <a:avLst/>
            </a:prstGeom>
            <a:solidFill>
              <a:srgbClr val="D2F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Triangle 2"/>
            <p:cNvSpPr/>
            <p:nvPr/>
          </p:nvSpPr>
          <p:spPr>
            <a:xfrm>
              <a:off x="550829" y="4294590"/>
              <a:ext cx="1611280" cy="1780812"/>
            </a:xfrm>
            <a:prstGeom prst="triangle">
              <a:avLst/>
            </a:prstGeom>
            <a:solidFill>
              <a:srgbClr val="F2F2F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AutoShape 1036"/>
            <p:cNvCxnSpPr>
              <a:cxnSpLocks noChangeShapeType="1"/>
            </p:cNvCxnSpPr>
            <p:nvPr>
              <p:custDataLst>
                <p:tags r:id="rId1"/>
              </p:custDataLst>
            </p:nvPr>
          </p:nvCxnSpPr>
          <p:spPr bwMode="auto">
            <a:xfrm flipH="1">
              <a:off x="1356469" y="3559996"/>
              <a:ext cx="775131" cy="7345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1037"/>
            <p:cNvCxnSpPr>
              <a:cxnSpLocks noChangeShapeType="1"/>
            </p:cNvCxnSpPr>
            <p:nvPr>
              <p:custDataLst>
                <p:tags r:id="rId2"/>
              </p:custDataLst>
            </p:nvPr>
          </p:nvCxnSpPr>
          <p:spPr bwMode="auto">
            <a:xfrm>
              <a:off x="2498173" y="3596216"/>
              <a:ext cx="622741" cy="745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40" name="AutoShape 1033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3335575" y="1385499"/>
              <a:ext cx="1" cy="4109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" name="Rounded Rectangle 3"/>
            <p:cNvSpPr/>
            <p:nvPr/>
          </p:nvSpPr>
          <p:spPr>
            <a:xfrm>
              <a:off x="2011149" y="3079105"/>
              <a:ext cx="601705" cy="593103"/>
            </a:xfrm>
            <a:prstGeom prst="roundRect">
              <a:avLst/>
            </a:prstGeom>
            <a:solidFill>
              <a:srgbClr val="F5FFB4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7" name="AutoShape 1034"/>
            <p:cNvCxnSpPr>
              <a:cxnSpLocks noChangeShapeType="1"/>
              <a:endCxn id="27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3550237" y="2313070"/>
              <a:ext cx="838075" cy="814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96" name="AutoShape 103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2316672" y="2332985"/>
              <a:ext cx="804242" cy="7699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3" name="Rounded Rectangle 12"/>
            <p:cNvSpPr/>
            <p:nvPr/>
          </p:nvSpPr>
          <p:spPr>
            <a:xfrm>
              <a:off x="3034723" y="1811686"/>
              <a:ext cx="601705" cy="593103"/>
            </a:xfrm>
            <a:prstGeom prst="roundRect">
              <a:avLst/>
            </a:prstGeom>
            <a:solidFill>
              <a:srgbClr val="C6FFB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Single Rotation</a:t>
            </a:r>
          </a:p>
        </p:txBody>
      </p:sp>
      <p:sp>
        <p:nvSpPr>
          <p:cNvPr id="27" name="Triangle 26"/>
          <p:cNvSpPr/>
          <p:nvPr/>
        </p:nvSpPr>
        <p:spPr>
          <a:xfrm flipH="1">
            <a:off x="6494429" y="3432860"/>
            <a:ext cx="1676150" cy="1843169"/>
          </a:xfrm>
          <a:prstGeom prst="triangl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riangle 24"/>
          <p:cNvSpPr/>
          <p:nvPr/>
        </p:nvSpPr>
        <p:spPr>
          <a:xfrm flipH="1">
            <a:off x="7834901" y="4599779"/>
            <a:ext cx="1573911" cy="1780812"/>
          </a:xfrm>
          <a:prstGeom prst="triangle">
            <a:avLst/>
          </a:prstGeom>
          <a:solidFill>
            <a:srgbClr val="D2F3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riangle 2"/>
          <p:cNvSpPr/>
          <p:nvPr/>
        </p:nvSpPr>
        <p:spPr>
          <a:xfrm flipH="1">
            <a:off x="9558707" y="4599779"/>
            <a:ext cx="1611280" cy="1780812"/>
          </a:xfrm>
          <a:prstGeom prst="triangl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AutoShape 1036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9589216" y="3865185"/>
            <a:ext cx="775131" cy="7345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9" name="AutoShape 103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8599902" y="3901405"/>
            <a:ext cx="622741" cy="74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0" name="AutoShape 103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8385240" y="1690688"/>
            <a:ext cx="1" cy="4109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" name="Rounded Rectangle 3"/>
          <p:cNvSpPr/>
          <p:nvPr/>
        </p:nvSpPr>
        <p:spPr>
          <a:xfrm flipH="1">
            <a:off x="9107962" y="3384294"/>
            <a:ext cx="601705" cy="593103"/>
          </a:xfrm>
          <a:prstGeom prst="roundRect">
            <a:avLst/>
          </a:prstGeom>
          <a:solidFill>
            <a:srgbClr val="C6FFB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7" name="AutoShape 1034"/>
          <p:cNvCxnSpPr>
            <a:cxnSpLocks noChangeShapeType="1"/>
            <a:endCxn id="27" idx="0"/>
          </p:cNvCxnSpPr>
          <p:nvPr>
            <p:custDataLst>
              <p:tags r:id="rId4"/>
            </p:custDataLst>
          </p:nvPr>
        </p:nvCxnSpPr>
        <p:spPr bwMode="auto">
          <a:xfrm flipH="1">
            <a:off x="7332504" y="2618259"/>
            <a:ext cx="838075" cy="8146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96" name="AutoShape 1033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8599902" y="2638174"/>
            <a:ext cx="804242" cy="7699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3" name="Rounded Rectangle 12"/>
          <p:cNvSpPr/>
          <p:nvPr/>
        </p:nvSpPr>
        <p:spPr>
          <a:xfrm flipH="1">
            <a:off x="8084388" y="2116875"/>
            <a:ext cx="601705" cy="593103"/>
          </a:xfrm>
          <a:prstGeom prst="roundRect">
            <a:avLst/>
          </a:prstGeom>
          <a:solidFill>
            <a:srgbClr val="F5FFB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3" grpId="0" animBg="1"/>
      <p:bldP spid="4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690688"/>
            <a:ext cx="7997440" cy="39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4E5F-08B2-456E-BE44-6C3870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Case #1 Left </a:t>
            </a:r>
            <a:r>
              <a:rPr lang="en-US" dirty="0" err="1"/>
              <a:t>Left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22EDC-9973-4CEE-93FF-42125B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C826D1-EE1B-40DA-865E-7B68FB928D82}"/>
              </a:ext>
            </a:extLst>
          </p:cNvPr>
          <p:cNvGrpSpPr/>
          <p:nvPr/>
        </p:nvGrpSpPr>
        <p:grpSpPr>
          <a:xfrm>
            <a:off x="1092618" y="2279055"/>
            <a:ext cx="3870012" cy="3023357"/>
            <a:chOff x="152400" y="1371600"/>
            <a:chExt cx="4521200" cy="2133600"/>
          </a:xfrm>
        </p:grpSpPr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86B813A5-C454-42AC-94D3-B2672E0405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542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4BB54CFA-F6F4-482C-832F-C71810390C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620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AFE72AD9-0FFC-4510-8327-B634BCC167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E1F99D3F-3B5A-4501-837E-F97925ED202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82BB6371-B923-4901-B352-3CFBCCAC80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cxnSp>
          <p:nvCxnSpPr>
            <p:cNvPr id="28" name="AutoShape 9">
              <a:extLst>
                <a:ext uri="{FF2B5EF4-FFF2-40B4-BE49-F238E27FC236}">
                  <a16:creationId xmlns:a16="http://schemas.microsoft.com/office/drawing/2014/main" id="{892D116E-B1A1-41FA-B0D4-7FFFE864FCCA}"/>
                </a:ext>
              </a:extLst>
            </p:cNvPr>
            <p:cNvCxnSpPr>
              <a:cxnSpLocks noChangeShapeType="1"/>
              <a:stCxn id="31" idx="3"/>
              <a:endCxn id="3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727200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10">
              <a:extLst>
                <a:ext uri="{FF2B5EF4-FFF2-40B4-BE49-F238E27FC236}">
                  <a16:creationId xmlns:a16="http://schemas.microsoft.com/office/drawing/2014/main" id="{5581AE19-6549-4A07-98D0-C8440E5C9509}"/>
                </a:ext>
              </a:extLst>
            </p:cNvPr>
            <p:cNvCxnSpPr>
              <a:cxnSpLocks noChangeShapeType="1"/>
              <a:stCxn id="31" idx="5"/>
              <a:endCxn id="29" idx="0"/>
            </p:cNvCxnSpPr>
            <p:nvPr>
              <p:custDataLst>
                <p:tags r:id="rId20"/>
              </p:custDataLst>
            </p:nvPr>
          </p:nvCxnSpPr>
          <p:spPr bwMode="auto">
            <a:xfrm rot="16200000" flipH="1">
              <a:off x="3688379" y="1154728"/>
              <a:ext cx="270447" cy="1191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12">
              <a:extLst>
                <a:ext uri="{FF2B5EF4-FFF2-40B4-BE49-F238E27FC236}">
                  <a16:creationId xmlns:a16="http://schemas.microsoft.com/office/drawing/2014/main" id="{895B6D9E-3CDD-4B75-9CE4-48B4760C4618}"/>
                </a:ext>
              </a:extLst>
            </p:cNvPr>
            <p:cNvCxnSpPr>
              <a:cxnSpLocks noChangeShapeType="1"/>
              <a:stCxn id="30" idx="3"/>
              <a:endCxn id="28" idx="0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1016000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13">
              <a:extLst>
                <a:ext uri="{FF2B5EF4-FFF2-40B4-BE49-F238E27FC236}">
                  <a16:creationId xmlns:a16="http://schemas.microsoft.com/office/drawing/2014/main" id="{22B8825B-C75A-4A28-B07A-28556E21F700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22"/>
              </p:custDataLst>
            </p:nvPr>
          </p:nvCxnSpPr>
          <p:spPr bwMode="auto">
            <a:xfrm rot="16200000" flipH="1">
              <a:off x="1796079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74EA4A-8187-45B8-977A-C3A8B9952D2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2400" y="32194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cxnSp>
          <p:nvCxnSpPr>
            <p:cNvPr id="33" name="AutoShape 15">
              <a:extLst>
                <a:ext uri="{FF2B5EF4-FFF2-40B4-BE49-F238E27FC236}">
                  <a16:creationId xmlns:a16="http://schemas.microsoft.com/office/drawing/2014/main" id="{13982BCC-1599-4CEF-9910-5680143F621C}"/>
                </a:ext>
              </a:extLst>
            </p:cNvPr>
            <p:cNvCxnSpPr>
              <a:cxnSpLocks noChangeShapeType="1"/>
              <a:stCxn id="28" idx="3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06400" y="2816225"/>
              <a:ext cx="4302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BE429C-2293-4814-95CD-A180123051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270000" y="32004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cxnSp>
          <p:nvCxnSpPr>
            <p:cNvPr id="35" name="AutoShape 17">
              <a:extLst>
                <a:ext uri="{FF2B5EF4-FFF2-40B4-BE49-F238E27FC236}">
                  <a16:creationId xmlns:a16="http://schemas.microsoft.com/office/drawing/2014/main" id="{0B2C2CE9-2802-4427-BCF7-0A58701C59C3}"/>
                </a:ext>
              </a:extLst>
            </p:cNvPr>
            <p:cNvCxnSpPr>
              <a:cxnSpLocks noChangeShapeType="1"/>
              <a:stCxn id="28" idx="5"/>
            </p:cNvCxnSpPr>
            <p:nvPr>
              <p:custDataLst>
                <p:tags r:id="rId26"/>
              </p:custDataLst>
            </p:nvPr>
          </p:nvCxnSpPr>
          <p:spPr bwMode="auto">
            <a:xfrm>
              <a:off x="1195388" y="281622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7DEA94-FF24-4851-A2CF-BF10E6974699}"/>
              </a:ext>
            </a:extLst>
          </p:cNvPr>
          <p:cNvGrpSpPr/>
          <p:nvPr/>
        </p:nvGrpSpPr>
        <p:grpSpPr>
          <a:xfrm>
            <a:off x="6747742" y="2252061"/>
            <a:ext cx="3804787" cy="2105552"/>
            <a:chOff x="762000" y="1371600"/>
            <a:chExt cx="4444999" cy="1485900"/>
          </a:xfrm>
        </p:grpSpPr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0D620AA6-E604-4959-B191-8FA179BCFD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542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B72FFBBE-EFDB-4EDA-B962-53CAAB6AEF0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20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693C50A4-EFAC-467B-A8FF-0F9979497E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60722B51-D966-43E5-B73C-5D62B03686A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9D281266-7E9F-4DE7-83FC-FE525459ACC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cxnSp>
          <p:nvCxnSpPr>
            <p:cNvPr id="52" name="AutoShape 9">
              <a:extLst>
                <a:ext uri="{FF2B5EF4-FFF2-40B4-BE49-F238E27FC236}">
                  <a16:creationId xmlns:a16="http://schemas.microsoft.com/office/drawing/2014/main" id="{91B6E81E-9FA5-4A43-BFC9-2443F75BCD04}"/>
                </a:ext>
              </a:extLst>
            </p:cNvPr>
            <p:cNvCxnSpPr>
              <a:cxnSpLocks noChangeShapeType="1"/>
              <a:stCxn id="55" idx="3"/>
              <a:endCxn id="54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727200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10">
              <a:extLst>
                <a:ext uri="{FF2B5EF4-FFF2-40B4-BE49-F238E27FC236}">
                  <a16:creationId xmlns:a16="http://schemas.microsoft.com/office/drawing/2014/main" id="{E64C4372-89A7-495D-8C38-AB69818D053B}"/>
                </a:ext>
              </a:extLst>
            </p:cNvPr>
            <p:cNvCxnSpPr>
              <a:cxnSpLocks noChangeShapeType="1"/>
              <a:stCxn id="55" idx="5"/>
              <a:endCxn id="53" idx="0"/>
            </p:cNvCxnSpPr>
            <p:nvPr>
              <p:custDataLst>
                <p:tags r:id="rId7"/>
              </p:custDataLst>
            </p:nvPr>
          </p:nvCxnSpPr>
          <p:spPr bwMode="auto">
            <a:xfrm rot="16200000" flipH="1">
              <a:off x="3688379" y="1154728"/>
              <a:ext cx="270447" cy="1191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12">
              <a:extLst>
                <a:ext uri="{FF2B5EF4-FFF2-40B4-BE49-F238E27FC236}">
                  <a16:creationId xmlns:a16="http://schemas.microsoft.com/office/drawing/2014/main" id="{10C3C6BB-E100-4701-8EFC-A85B3A923EB0}"/>
                </a:ext>
              </a:extLst>
            </p:cNvPr>
            <p:cNvCxnSpPr>
              <a:cxnSpLocks noChangeShapeType="1"/>
              <a:stCxn id="54" idx="3"/>
              <a:endCxn id="52" idx="0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1016000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13">
              <a:extLst>
                <a:ext uri="{FF2B5EF4-FFF2-40B4-BE49-F238E27FC236}">
                  <a16:creationId xmlns:a16="http://schemas.microsoft.com/office/drawing/2014/main" id="{DEDB6490-EEA5-43E3-B77F-278E27027429}"/>
                </a:ext>
              </a:extLst>
            </p:cNvPr>
            <p:cNvCxnSpPr>
              <a:cxnSpLocks noChangeShapeType="1"/>
              <a:stCxn id="54" idx="5"/>
              <a:endCxn id="51" idx="0"/>
            </p:cNvCxnSpPr>
            <p:nvPr>
              <p:custDataLst>
                <p:tags r:id="rId9"/>
              </p:custDataLst>
            </p:nvPr>
          </p:nvCxnSpPr>
          <p:spPr bwMode="auto">
            <a:xfrm rot="16200000" flipH="1">
              <a:off x="1796079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E8590BE-383A-4BCE-A56B-B9DBB8FB732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81399" y="25717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57" name="AutoShape 15">
              <a:extLst>
                <a:ext uri="{FF2B5EF4-FFF2-40B4-BE49-F238E27FC236}">
                  <a16:creationId xmlns:a16="http://schemas.microsoft.com/office/drawing/2014/main" id="{AB2807F1-7B45-40FD-A4ED-1DAE31F1B2F9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835399" y="2168525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3A8083-7BFD-4B3A-9C5A-65641425EF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98999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cxnSp>
          <p:nvCxnSpPr>
            <p:cNvPr id="59" name="AutoShape 17">
              <a:extLst>
                <a:ext uri="{FF2B5EF4-FFF2-40B4-BE49-F238E27FC236}">
                  <a16:creationId xmlns:a16="http://schemas.microsoft.com/office/drawing/2014/main" id="{72FDDD8A-9C70-469B-A876-44CD8EE6DAC4}"/>
                </a:ext>
              </a:extLst>
            </p:cNvPr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624388" y="216852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A6DE580-8811-40BE-A742-74046014FDAF}"/>
              </a:ext>
            </a:extLst>
          </p:cNvPr>
          <p:cNvSpPr txBox="1"/>
          <p:nvPr/>
        </p:nvSpPr>
        <p:spPr>
          <a:xfrm>
            <a:off x="5015001" y="5475041"/>
            <a:ext cx="183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Rotate on z</a:t>
            </a:r>
          </a:p>
        </p:txBody>
      </p:sp>
    </p:spTree>
    <p:extLst>
      <p:ext uri="{BB962C8B-B14F-4D97-AF65-F5344CB8AC3E}">
        <p14:creationId xmlns:p14="http://schemas.microsoft.com/office/powerpoint/2010/main" val="16226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4F0A425-E2E1-4F34-A6C1-F800C2E7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0424"/>
            <a:ext cx="9875520" cy="1356360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F036665C-4524-4C16-A426-AD3DFA62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95400"/>
            <a:ext cx="7772400" cy="990600"/>
          </a:xfrm>
        </p:spPr>
        <p:txBody>
          <a:bodyPr/>
          <a:lstStyle/>
          <a:p>
            <a:pPr marL="4572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When building a binary search tree, what type of trees would we like?  Example: 3, 5, 8, 20, 18, 13, 22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0CA23AFD-EF9B-4125-A799-19211D0A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4943A7-7DBF-42AA-AC42-C7F2850B4574}" type="slidenum">
              <a:rPr lang="en-US" altLang="en-US" sz="14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DAC74AB6-534E-44E9-B0E3-695A6B06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TextBox 5">
            <a:extLst>
              <a:ext uri="{FF2B5EF4-FFF2-40B4-BE49-F238E27FC236}">
                <a16:creationId xmlns:a16="http://schemas.microsoft.com/office/drawing/2014/main" id="{5EE558BA-BB6A-4481-BA1E-F5DAE58A1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CCB4AAB0-D400-48FC-894F-7C10B78C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TextBox 7">
            <a:extLst>
              <a:ext uri="{FF2B5EF4-FFF2-40B4-BE49-F238E27FC236}">
                <a16:creationId xmlns:a16="http://schemas.microsoft.com/office/drawing/2014/main" id="{40BF1A05-412F-4B25-8CDB-7777239A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18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64B3E9D6-14BB-4B43-8333-D2D6D1B6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7" name="TextBox 9">
            <a:extLst>
              <a:ext uri="{FF2B5EF4-FFF2-40B4-BE49-F238E27FC236}">
                <a16:creationId xmlns:a16="http://schemas.microsoft.com/office/drawing/2014/main" id="{129568A6-8D47-48D7-B11F-3B047FD0C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88948BDB-9C1E-4D40-97E1-85DAEEAB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TextBox 11">
            <a:extLst>
              <a:ext uri="{FF2B5EF4-FFF2-40B4-BE49-F238E27FC236}">
                <a16:creationId xmlns:a16="http://schemas.microsoft.com/office/drawing/2014/main" id="{DAF28D2B-D89B-4AB9-86EE-4C05DCB8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0C2E3BAA-3C61-450C-BB20-70D5751D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1" name="TextBox 13">
            <a:extLst>
              <a:ext uri="{FF2B5EF4-FFF2-40B4-BE49-F238E27FC236}">
                <a16:creationId xmlns:a16="http://schemas.microsoft.com/office/drawing/2014/main" id="{C8BFB0A7-FC12-4FCC-AAA6-43D488552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13</a:t>
            </a:r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09F3ED66-53B6-49AE-A3DC-EDC69CA2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3" name="TextBox 15">
            <a:extLst>
              <a:ext uri="{FF2B5EF4-FFF2-40B4-BE49-F238E27FC236}">
                <a16:creationId xmlns:a16="http://schemas.microsoft.com/office/drawing/2014/main" id="{AC5FF39C-CC32-4FCA-ABE5-0FF12BBBF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05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17424" name="Oval 16">
            <a:extLst>
              <a:ext uri="{FF2B5EF4-FFF2-40B4-BE49-F238E27FC236}">
                <a16:creationId xmlns:a16="http://schemas.microsoft.com/office/drawing/2014/main" id="{12976C25-65A5-4625-9785-622B58CF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5" name="TextBox 17">
            <a:extLst>
              <a:ext uri="{FF2B5EF4-FFF2-40B4-BE49-F238E27FC236}">
                <a16:creationId xmlns:a16="http://schemas.microsoft.com/office/drawing/2014/main" id="{E02A14B0-6BF6-497E-9234-CD665504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cxnSp>
        <p:nvCxnSpPr>
          <p:cNvPr id="17426" name="Straight Connector 19">
            <a:extLst>
              <a:ext uri="{FF2B5EF4-FFF2-40B4-BE49-F238E27FC236}">
                <a16:creationId xmlns:a16="http://schemas.microsoft.com/office/drawing/2014/main" id="{56BCA9CD-D6B0-4B9E-8E5D-B542B4387B78}"/>
              </a:ext>
            </a:extLst>
          </p:cNvPr>
          <p:cNvCxnSpPr>
            <a:cxnSpLocks noChangeShapeType="1"/>
            <a:endCxn id="17419" idx="0"/>
          </p:cNvCxnSpPr>
          <p:nvPr/>
        </p:nvCxnSpPr>
        <p:spPr bwMode="auto">
          <a:xfrm>
            <a:off x="2970213" y="2667000"/>
            <a:ext cx="93662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Straight Connector 20">
            <a:extLst>
              <a:ext uri="{FF2B5EF4-FFF2-40B4-BE49-F238E27FC236}">
                <a16:creationId xmlns:a16="http://schemas.microsoft.com/office/drawing/2014/main" id="{828A2495-1C8F-4FCD-849D-01C0DED346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00400"/>
            <a:ext cx="93663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Straight Connector 21">
            <a:extLst>
              <a:ext uri="{FF2B5EF4-FFF2-40B4-BE49-F238E27FC236}">
                <a16:creationId xmlns:a16="http://schemas.microsoft.com/office/drawing/2014/main" id="{4831460C-FC23-474B-A6BC-7B8D2E5A54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1" y="3733800"/>
            <a:ext cx="93663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Straight Connector 22">
            <a:extLst>
              <a:ext uri="{FF2B5EF4-FFF2-40B4-BE49-F238E27FC236}">
                <a16:creationId xmlns:a16="http://schemas.microsoft.com/office/drawing/2014/main" id="{AC3FF48E-9B5C-4F18-AFCD-E3C97D2441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1" y="4267200"/>
            <a:ext cx="93663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Straight Connector 23">
            <a:extLst>
              <a:ext uri="{FF2B5EF4-FFF2-40B4-BE49-F238E27FC236}">
                <a16:creationId xmlns:a16="http://schemas.microsoft.com/office/drawing/2014/main" id="{9BD4210A-66EF-4696-97BD-38CE697305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1" y="4876800"/>
            <a:ext cx="93663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Straight Connector 24">
            <a:extLst>
              <a:ext uri="{FF2B5EF4-FFF2-40B4-BE49-F238E27FC236}">
                <a16:creationId xmlns:a16="http://schemas.microsoft.com/office/drawing/2014/main" id="{D5FA9E48-3B6A-4F88-98D3-03B7ED3742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3401" y="5562600"/>
            <a:ext cx="93663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25">
            <a:extLst>
              <a:ext uri="{FF2B5EF4-FFF2-40B4-BE49-F238E27FC236}">
                <a16:creationId xmlns:a16="http://schemas.microsoft.com/office/drawing/2014/main" id="{FB5504C5-D775-44FF-8172-D6B2239C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3" name="TextBox 26">
            <a:extLst>
              <a:ext uri="{FF2B5EF4-FFF2-40B4-BE49-F238E27FC236}">
                <a16:creationId xmlns:a16="http://schemas.microsoft.com/office/drawing/2014/main" id="{57C42455-7F0F-451A-B00F-1473DDAC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71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13</a:t>
            </a:r>
          </a:p>
        </p:txBody>
      </p:sp>
      <p:sp>
        <p:nvSpPr>
          <p:cNvPr id="17434" name="Oval 27">
            <a:extLst>
              <a:ext uri="{FF2B5EF4-FFF2-40B4-BE49-F238E27FC236}">
                <a16:creationId xmlns:a16="http://schemas.microsoft.com/office/drawing/2014/main" id="{A107A8E7-8583-41F0-9040-2B323C498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5" name="TextBox 28">
            <a:extLst>
              <a:ext uri="{FF2B5EF4-FFF2-40B4-BE49-F238E27FC236}">
                <a16:creationId xmlns:a16="http://schemas.microsoft.com/office/drawing/2014/main" id="{FBAF0824-773A-4877-8724-96FFE868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7436" name="Oval 31">
            <a:extLst>
              <a:ext uri="{FF2B5EF4-FFF2-40B4-BE49-F238E27FC236}">
                <a16:creationId xmlns:a16="http://schemas.microsoft.com/office/drawing/2014/main" id="{57EBBAD5-CBDA-4844-B2AF-8824B089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7" name="TextBox 32">
            <a:extLst>
              <a:ext uri="{FF2B5EF4-FFF2-40B4-BE49-F238E27FC236}">
                <a16:creationId xmlns:a16="http://schemas.microsoft.com/office/drawing/2014/main" id="{5269B3D3-BCB6-420D-9951-7471CBE2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7438" name="Oval 34">
            <a:extLst>
              <a:ext uri="{FF2B5EF4-FFF2-40B4-BE49-F238E27FC236}">
                <a16:creationId xmlns:a16="http://schemas.microsoft.com/office/drawing/2014/main" id="{0A219ACA-4B4F-40C8-A377-C5B9AA8E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9" name="TextBox 35">
            <a:extLst>
              <a:ext uri="{FF2B5EF4-FFF2-40B4-BE49-F238E27FC236}">
                <a16:creationId xmlns:a16="http://schemas.microsoft.com/office/drawing/2014/main" id="{A89647F5-2AC0-4D3E-BF46-547C50F7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17440" name="Oval 36">
            <a:extLst>
              <a:ext uri="{FF2B5EF4-FFF2-40B4-BE49-F238E27FC236}">
                <a16:creationId xmlns:a16="http://schemas.microsoft.com/office/drawing/2014/main" id="{3BB883B3-BCB9-49F8-81F0-6AD02ACF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57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1" name="TextBox 37">
            <a:extLst>
              <a:ext uri="{FF2B5EF4-FFF2-40B4-BE49-F238E27FC236}">
                <a16:creationId xmlns:a16="http://schemas.microsoft.com/office/drawing/2014/main" id="{C8332686-F6BD-4998-A71D-1451DF554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17442" name="TextBox 38">
            <a:extLst>
              <a:ext uri="{FF2B5EF4-FFF2-40B4-BE49-F238E27FC236}">
                <a16:creationId xmlns:a16="http://schemas.microsoft.com/office/drawing/2014/main" id="{F9D3D379-03AD-4396-B6AD-7B8E2A301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95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18</a:t>
            </a:r>
          </a:p>
        </p:txBody>
      </p:sp>
      <p:sp>
        <p:nvSpPr>
          <p:cNvPr id="17443" name="Oval 39">
            <a:extLst>
              <a:ext uri="{FF2B5EF4-FFF2-40B4-BE49-F238E27FC236}">
                <a16:creationId xmlns:a16="http://schemas.microsoft.com/office/drawing/2014/main" id="{5CE77C4B-B5A8-4B78-B595-B905D15C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4" name="Oval 40">
            <a:extLst>
              <a:ext uri="{FF2B5EF4-FFF2-40B4-BE49-F238E27FC236}">
                <a16:creationId xmlns:a16="http://schemas.microsoft.com/office/drawing/2014/main" id="{12B806E9-D195-4D89-ADBA-B5241675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5" name="TextBox 41">
            <a:extLst>
              <a:ext uri="{FF2B5EF4-FFF2-40B4-BE49-F238E27FC236}">
                <a16:creationId xmlns:a16="http://schemas.microsoft.com/office/drawing/2014/main" id="{F2D6FFDF-B784-4542-A746-3BCC2FCA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4495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cxnSp>
        <p:nvCxnSpPr>
          <p:cNvPr id="17446" name="Straight Connector 43">
            <a:extLst>
              <a:ext uri="{FF2B5EF4-FFF2-40B4-BE49-F238E27FC236}">
                <a16:creationId xmlns:a16="http://schemas.microsoft.com/office/drawing/2014/main" id="{02CFB012-1008-4480-B50F-8FA5D0907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3352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Straight Connector 45">
            <a:extLst>
              <a:ext uri="{FF2B5EF4-FFF2-40B4-BE49-F238E27FC236}">
                <a16:creationId xmlns:a16="http://schemas.microsoft.com/office/drawing/2014/main" id="{CAB811CF-5FFE-4F4F-8229-A0C6A8DE802D}"/>
              </a:ext>
            </a:extLst>
          </p:cNvPr>
          <p:cNvCxnSpPr>
            <a:cxnSpLocks noChangeShapeType="1"/>
            <a:stCxn id="17433" idx="3"/>
          </p:cNvCxnSpPr>
          <p:nvPr/>
        </p:nvCxnSpPr>
        <p:spPr bwMode="auto">
          <a:xfrm>
            <a:off x="8032751" y="3200401"/>
            <a:ext cx="727075" cy="4556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Straight Connector 47">
            <a:extLst>
              <a:ext uri="{FF2B5EF4-FFF2-40B4-BE49-F238E27FC236}">
                <a16:creationId xmlns:a16="http://schemas.microsoft.com/office/drawing/2014/main" id="{3224A82D-4EE9-4D4F-988D-86981B6C8F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29400" y="4191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Straight Connector 49">
            <a:extLst>
              <a:ext uri="{FF2B5EF4-FFF2-40B4-BE49-F238E27FC236}">
                <a16:creationId xmlns:a16="http://schemas.microsoft.com/office/drawing/2014/main" id="{558584B0-1741-4FCC-B319-26638DF85DBE}"/>
              </a:ext>
            </a:extLst>
          </p:cNvPr>
          <p:cNvCxnSpPr>
            <a:cxnSpLocks noChangeShapeType="1"/>
            <a:endCxn id="17439" idx="0"/>
          </p:cNvCxnSpPr>
          <p:nvPr/>
        </p:nvCxnSpPr>
        <p:spPr bwMode="auto">
          <a:xfrm>
            <a:off x="7161213" y="4191000"/>
            <a:ext cx="2460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Straight Connector 51">
            <a:extLst>
              <a:ext uri="{FF2B5EF4-FFF2-40B4-BE49-F238E27FC236}">
                <a16:creationId xmlns:a16="http://schemas.microsoft.com/office/drawing/2014/main" id="{CB97EAF8-7C2C-4B1A-BDDD-E209394DAF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344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Straight Connector 53">
            <a:extLst>
              <a:ext uri="{FF2B5EF4-FFF2-40B4-BE49-F238E27FC236}">
                <a16:creationId xmlns:a16="http://schemas.microsoft.com/office/drawing/2014/main" id="{781790A4-CA3A-4588-9DFC-E807D901E2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/>
      <p:bldP spid="17414" grpId="0" animBg="1"/>
      <p:bldP spid="17415" grpId="0"/>
      <p:bldP spid="17416" grpId="0" animBg="1"/>
      <p:bldP spid="17417" grpId="0"/>
      <p:bldP spid="17418" grpId="0" animBg="1"/>
      <p:bldP spid="17419" grpId="0"/>
      <p:bldP spid="17420" grpId="0" animBg="1"/>
      <p:bldP spid="17421" grpId="0"/>
      <p:bldP spid="17422" grpId="0" animBg="1"/>
      <p:bldP spid="17423" grpId="0"/>
      <p:bldP spid="17424" grpId="0" animBg="1"/>
      <p:bldP spid="17425" grpId="0"/>
      <p:bldP spid="17432" grpId="0" animBg="1"/>
      <p:bldP spid="17433" grpId="0"/>
      <p:bldP spid="17434" grpId="0" animBg="1"/>
      <p:bldP spid="17435" grpId="0"/>
      <p:bldP spid="17436" grpId="0" animBg="1"/>
      <p:bldP spid="17437" grpId="0"/>
      <p:bldP spid="17438" grpId="0" animBg="1"/>
      <p:bldP spid="17439" grpId="0"/>
      <p:bldP spid="17440" grpId="0" animBg="1"/>
      <p:bldP spid="17441" grpId="0"/>
      <p:bldP spid="17442" grpId="0"/>
      <p:bldP spid="17443" grpId="0" animBg="1"/>
      <p:bldP spid="17444" grpId="0" animBg="1"/>
      <p:bldP spid="174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E6B5-E82F-4B0C-98F8-799A3788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Case # 1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0E2-5236-40BA-9A7F-4CBDC38D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3B452F-8D17-49C3-986B-9181EB80869F}"/>
              </a:ext>
            </a:extLst>
          </p:cNvPr>
          <p:cNvGrpSpPr/>
          <p:nvPr/>
        </p:nvGrpSpPr>
        <p:grpSpPr>
          <a:xfrm>
            <a:off x="956310" y="2080260"/>
            <a:ext cx="4370070" cy="3806190"/>
            <a:chOff x="152400" y="1371600"/>
            <a:chExt cx="5105400" cy="268605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C242BCF-976A-41B9-9812-FD148C72DA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8542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E3FCAEB-B2EF-4F84-8AA2-5CEBD2C8C42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20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4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6E36F7C7-8258-4D8D-9172-F5D5F8D9F22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D3992128-07BA-48EE-83C8-DCC37833FBF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8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3940F267-5DB3-4B1E-AC2F-7E13ADD6FD2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/>
                <a:t>15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E01C604-1285-41AF-B5D6-B917CEA44A56}"/>
                </a:ext>
              </a:extLst>
            </p:cNvPr>
            <p:cNvCxnSpPr>
              <a:cxnSpLocks noChangeShapeType="1"/>
              <a:stCxn id="14" idx="3"/>
              <a:endCxn id="13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1727200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0D0B2FBE-36F0-49B7-A8AE-7FC9340A3B0B}"/>
                </a:ext>
              </a:extLst>
            </p:cNvPr>
            <p:cNvCxnSpPr>
              <a:cxnSpLocks noChangeShapeType="1"/>
              <a:stCxn id="14" idx="5"/>
              <a:endCxn id="12" idx="0"/>
            </p:cNvCxnSpPr>
            <p:nvPr>
              <p:custDataLst>
                <p:tags r:id="rId30"/>
              </p:custDataLst>
            </p:nvPr>
          </p:nvCxnSpPr>
          <p:spPr bwMode="auto">
            <a:xfrm rot="16200000" flipH="1">
              <a:off x="3688379" y="1154728"/>
              <a:ext cx="270447" cy="1191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7F8A8221-2574-426D-9647-DF662D8E3900}"/>
                </a:ext>
              </a:extLst>
            </p:cNvPr>
            <p:cNvCxnSpPr>
              <a:cxnSpLocks noChangeShapeType="1"/>
              <a:stCxn id="13" idx="3"/>
              <a:endCxn id="11" idx="0"/>
            </p:cNvCxnSpPr>
            <p:nvPr>
              <p:custDataLst>
                <p:tags r:id="rId31"/>
              </p:custDataLst>
            </p:nvPr>
          </p:nvCxnSpPr>
          <p:spPr bwMode="auto">
            <a:xfrm flipH="1">
              <a:off x="1016000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B9CF2E61-C120-45DE-83E2-DD5A552B3489}"/>
                </a:ext>
              </a:extLst>
            </p:cNvPr>
            <p:cNvCxnSpPr>
              <a:cxnSpLocks noChangeShapeType="1"/>
              <a:stCxn id="13" idx="5"/>
              <a:endCxn id="10" idx="0"/>
            </p:cNvCxnSpPr>
            <p:nvPr>
              <p:custDataLst>
                <p:tags r:id="rId32"/>
              </p:custDataLst>
            </p:nvPr>
          </p:nvCxnSpPr>
          <p:spPr bwMode="auto">
            <a:xfrm rot="16200000" flipH="1">
              <a:off x="1796079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6F9485-9B17-4ADC-A53A-24CE20E4D2A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52400" y="32194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3</a:t>
              </a:r>
            </a:p>
          </p:txBody>
        </p: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E4F735F6-4323-473D-A486-C0D72577C15F}"/>
                </a:ext>
              </a:extLst>
            </p:cNvPr>
            <p:cNvCxnSpPr>
              <a:cxnSpLocks noChangeShapeType="1"/>
              <a:stCxn id="11" idx="3"/>
              <a:endCxn id="19" idx="0"/>
            </p:cNvCxnSpPr>
            <p:nvPr>
              <p:custDataLst>
                <p:tags r:id="rId34"/>
              </p:custDataLst>
            </p:nvPr>
          </p:nvCxnSpPr>
          <p:spPr bwMode="auto">
            <a:xfrm flipH="1">
              <a:off x="406400" y="2816225"/>
              <a:ext cx="4302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6264E5-655A-4736-8BBB-A666352B851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270000" y="32004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6</a:t>
              </a:r>
            </a:p>
          </p:txBody>
        </p: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16BF3598-7624-4CF9-AAD9-C34D563C4B36}"/>
                </a:ext>
              </a:extLst>
            </p:cNvPr>
            <p:cNvCxnSpPr>
              <a:cxnSpLocks noChangeShapeType="1"/>
              <a:stCxn id="11" idx="5"/>
              <a:endCxn id="21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1195388" y="281622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1B6BED-B6C0-408E-9A82-A65B90B7FE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79800" y="2551113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19</a:t>
              </a:r>
            </a:p>
          </p:txBody>
        </p: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F30AAD8D-52B2-40B1-9EB0-B416E525EDC7}"/>
                </a:ext>
              </a:extLst>
            </p:cNvPr>
            <p:cNvCxnSpPr>
              <a:cxnSpLocks noChangeShapeType="1"/>
              <a:stCxn id="12" idx="3"/>
              <a:endCxn id="23" idx="0"/>
            </p:cNvCxnSpPr>
            <p:nvPr>
              <p:custDataLst>
                <p:tags r:id="rId38"/>
              </p:custDataLst>
            </p:nvPr>
          </p:nvCxnSpPr>
          <p:spPr bwMode="auto">
            <a:xfrm rot="5400000">
              <a:off x="3776268" y="2087386"/>
              <a:ext cx="421260" cy="506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22">
              <a:extLst>
                <a:ext uri="{FF2B5EF4-FFF2-40B4-BE49-F238E27FC236}">
                  <a16:creationId xmlns:a16="http://schemas.microsoft.com/office/drawing/2014/main" id="{96AAD35B-A0BC-4081-A326-9DFA076365A3}"/>
                </a:ext>
              </a:extLst>
            </p:cNvPr>
            <p:cNvCxnSpPr>
              <a:cxnSpLocks noChangeShapeType="1"/>
              <a:stCxn id="23" idx="3"/>
              <a:endCxn id="27" idx="0"/>
            </p:cNvCxnSpPr>
            <p:nvPr>
              <p:custDataLst>
                <p:tags r:id="rId39"/>
              </p:custDataLst>
            </p:nvPr>
          </p:nvCxnSpPr>
          <p:spPr bwMode="auto">
            <a:xfrm rot="5400000">
              <a:off x="3193656" y="2877961"/>
              <a:ext cx="443484" cy="2775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" name="AutoShape 23">
              <a:extLst>
                <a:ext uri="{FF2B5EF4-FFF2-40B4-BE49-F238E27FC236}">
                  <a16:creationId xmlns:a16="http://schemas.microsoft.com/office/drawing/2014/main" id="{C267CBBE-25EB-40E7-84B3-5BC672FD0EE4}"/>
                </a:ext>
              </a:extLst>
            </p:cNvPr>
            <p:cNvCxnSpPr>
              <a:cxnSpLocks noChangeShapeType="1"/>
              <a:endCxn id="28" idx="0"/>
            </p:cNvCxnSpPr>
            <p:nvPr>
              <p:custDataLst>
                <p:tags r:id="rId40"/>
              </p:custDataLst>
            </p:nvPr>
          </p:nvCxnSpPr>
          <p:spPr bwMode="auto">
            <a:xfrm rot="16200000" flipH="1">
              <a:off x="3822700" y="2895600"/>
              <a:ext cx="3810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C6A4DB20-F7E7-4738-B7FF-1DD44249150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022600" y="32385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17</a:t>
              </a:r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AF3843A1-2362-4912-BB08-9A6283A6AFE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911600" y="32385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20</a:t>
              </a:r>
            </a:p>
          </p:txBody>
        </p:sp>
        <p:sp>
          <p:nvSpPr>
            <p:cNvPr id="25" name="Oval 26">
              <a:extLst>
                <a:ext uri="{FF2B5EF4-FFF2-40B4-BE49-F238E27FC236}">
                  <a16:creationId xmlns:a16="http://schemas.microsoft.com/office/drawing/2014/main" id="{0A6413DA-E9B9-4099-9393-496796A8C54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49800" y="2514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24</a:t>
              </a:r>
            </a:p>
          </p:txBody>
        </p:sp>
        <p:cxnSp>
          <p:nvCxnSpPr>
            <p:cNvPr id="26" name="AutoShape 27">
              <a:extLst>
                <a:ext uri="{FF2B5EF4-FFF2-40B4-BE49-F238E27FC236}">
                  <a16:creationId xmlns:a16="http://schemas.microsoft.com/office/drawing/2014/main" id="{935BC6B7-07BF-4B22-9982-F7C0B492B50F}"/>
                </a:ext>
              </a:extLst>
            </p:cNvPr>
            <p:cNvCxnSpPr>
              <a:cxnSpLocks noChangeShapeType="1"/>
            </p:cNvCxnSpPr>
            <p:nvPr>
              <p:custDataLst>
                <p:tags r:id="rId44"/>
              </p:custDataLst>
            </p:nvPr>
          </p:nvCxnSpPr>
          <p:spPr bwMode="auto">
            <a:xfrm>
              <a:off x="4521200" y="2133600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30">
              <a:extLst>
                <a:ext uri="{FF2B5EF4-FFF2-40B4-BE49-F238E27FC236}">
                  <a16:creationId xmlns:a16="http://schemas.microsoft.com/office/drawing/2014/main" id="{0E93C175-2E46-440B-910D-608CB400EABB}"/>
                </a:ext>
              </a:extLst>
            </p:cNvPr>
            <p:cNvCxnSpPr>
              <a:cxnSpLocks noChangeShapeType="1"/>
            </p:cNvCxnSpPr>
            <p:nvPr>
              <p:custDataLst>
                <p:tags r:id="rId45"/>
              </p:custDataLst>
            </p:nvPr>
          </p:nvCxnSpPr>
          <p:spPr bwMode="auto">
            <a:xfrm flipH="1">
              <a:off x="2921000" y="3505200"/>
              <a:ext cx="304800" cy="247650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891D9F5C-5897-4CAB-8987-4CACB9CD5C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3771900"/>
              <a:ext cx="508000" cy="28575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D07005-7B90-437E-9AD1-6EB8AC0764A6}"/>
              </a:ext>
            </a:extLst>
          </p:cNvPr>
          <p:cNvGrpSpPr/>
          <p:nvPr/>
        </p:nvGrpSpPr>
        <p:grpSpPr>
          <a:xfrm>
            <a:off x="6369978" y="2275383"/>
            <a:ext cx="4968928" cy="3023357"/>
            <a:chOff x="152400" y="1371600"/>
            <a:chExt cx="5805025" cy="2133600"/>
          </a:xfrm>
        </p:grpSpPr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608D7BAD-ECB9-455D-A88A-51CA6A53B34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8542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10</a:t>
              </a: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94611F16-14FB-4052-B497-0D28960065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20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4</a:t>
              </a:r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CF7AA5F1-6DF8-4358-846E-5B074AC698C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75666" y="2530282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22</a:t>
              </a: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914AB862-C328-4937-A782-1F66876D40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8</a:t>
              </a:r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373EA1A5-0219-44A4-9288-E7A7DB257EF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/>
                <a:t>15</a:t>
              </a:r>
            </a:p>
          </p:txBody>
        </p:sp>
        <p:cxnSp>
          <p:nvCxnSpPr>
            <p:cNvPr id="35" name="AutoShape 9">
              <a:extLst>
                <a:ext uri="{FF2B5EF4-FFF2-40B4-BE49-F238E27FC236}">
                  <a16:creationId xmlns:a16="http://schemas.microsoft.com/office/drawing/2014/main" id="{25C3066C-E837-483F-B01F-81D5366E365B}"/>
                </a:ext>
              </a:extLst>
            </p:cNvPr>
            <p:cNvCxnSpPr>
              <a:cxnSpLocks noChangeShapeType="1"/>
              <a:stCxn id="38" idx="3"/>
              <a:endCxn id="3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1727200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10">
              <a:extLst>
                <a:ext uri="{FF2B5EF4-FFF2-40B4-BE49-F238E27FC236}">
                  <a16:creationId xmlns:a16="http://schemas.microsoft.com/office/drawing/2014/main" id="{0E9687CA-2DC0-422E-BC42-4264D4E1DD09}"/>
                </a:ext>
              </a:extLst>
            </p:cNvPr>
            <p:cNvCxnSpPr>
              <a:cxnSpLocks noChangeShapeType="1"/>
              <a:stCxn id="38" idx="5"/>
              <a:endCxn id="36" idx="0"/>
            </p:cNvCxnSpPr>
            <p:nvPr>
              <p:custDataLst>
                <p:tags r:id="rId8"/>
              </p:custDataLst>
            </p:nvPr>
          </p:nvCxnSpPr>
          <p:spPr bwMode="auto">
            <a:xfrm rot="16200000" flipH="1">
              <a:off x="3688379" y="1154728"/>
              <a:ext cx="270447" cy="1191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" name="AutoShape 12">
              <a:extLst>
                <a:ext uri="{FF2B5EF4-FFF2-40B4-BE49-F238E27FC236}">
                  <a16:creationId xmlns:a16="http://schemas.microsoft.com/office/drawing/2014/main" id="{A92D80C9-B0E3-42BB-B454-804E751B607E}"/>
                </a:ext>
              </a:extLst>
            </p:cNvPr>
            <p:cNvCxnSpPr>
              <a:cxnSpLocks noChangeShapeType="1"/>
              <a:stCxn id="37" idx="3"/>
              <a:endCxn id="35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1016000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" name="AutoShape 13">
              <a:extLst>
                <a:ext uri="{FF2B5EF4-FFF2-40B4-BE49-F238E27FC236}">
                  <a16:creationId xmlns:a16="http://schemas.microsoft.com/office/drawing/2014/main" id="{2D9B7D12-9B83-4DF0-B953-A0BBC65FE7EF}"/>
                </a:ext>
              </a:extLst>
            </p:cNvPr>
            <p:cNvCxnSpPr>
              <a:cxnSpLocks noChangeShapeType="1"/>
              <a:stCxn id="37" idx="5"/>
              <a:endCxn id="34" idx="0"/>
            </p:cNvCxnSpPr>
            <p:nvPr>
              <p:custDataLst>
                <p:tags r:id="rId10"/>
              </p:custDataLst>
            </p:nvPr>
          </p:nvCxnSpPr>
          <p:spPr bwMode="auto">
            <a:xfrm rot="16200000" flipH="1">
              <a:off x="1796079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1C92E3-B126-48EC-97C2-7DAB2F81EE9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2400" y="32194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3</a:t>
              </a:r>
            </a:p>
          </p:txBody>
        </p:sp>
        <p:cxnSp>
          <p:nvCxnSpPr>
            <p:cNvPr id="40" name="AutoShape 15">
              <a:extLst>
                <a:ext uri="{FF2B5EF4-FFF2-40B4-BE49-F238E27FC236}">
                  <a16:creationId xmlns:a16="http://schemas.microsoft.com/office/drawing/2014/main" id="{3C7E3208-F119-4D14-AA05-89D1002B2A66}"/>
                </a:ext>
              </a:extLst>
            </p:cNvPr>
            <p:cNvCxnSpPr>
              <a:cxnSpLocks noChangeShapeType="1"/>
              <a:stCxn id="35" idx="3"/>
              <a:endCxn id="39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406401" y="2816225"/>
              <a:ext cx="430214" cy="403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0314E5-7C1B-4801-A8B4-86691BB44E4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70000" y="32004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6</a:t>
              </a:r>
            </a:p>
          </p:txBody>
        </p:sp>
        <p:cxnSp>
          <p:nvCxnSpPr>
            <p:cNvPr id="42" name="AutoShape 17">
              <a:extLst>
                <a:ext uri="{FF2B5EF4-FFF2-40B4-BE49-F238E27FC236}">
                  <a16:creationId xmlns:a16="http://schemas.microsoft.com/office/drawing/2014/main" id="{46E33C6B-0AFE-4350-8C5F-05FEEF4BF262}"/>
                </a:ext>
              </a:extLst>
            </p:cNvPr>
            <p:cNvCxnSpPr>
              <a:cxnSpLocks noChangeShapeType="1"/>
              <a:stCxn id="35" idx="5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95388" y="281622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33D531-0E42-4B7B-8D0A-72F2DB2AC85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191000" y="1894929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19</a:t>
              </a:r>
            </a:p>
          </p:txBody>
        </p:sp>
        <p:cxnSp>
          <p:nvCxnSpPr>
            <p:cNvPr id="44" name="AutoShape 19">
              <a:extLst>
                <a:ext uri="{FF2B5EF4-FFF2-40B4-BE49-F238E27FC236}">
                  <a16:creationId xmlns:a16="http://schemas.microsoft.com/office/drawing/2014/main" id="{D9E4707B-C774-4824-A9BA-69A0EC90ADDB}"/>
                </a:ext>
              </a:extLst>
            </p:cNvPr>
            <p:cNvCxnSpPr>
              <a:cxnSpLocks noChangeShapeType="1"/>
              <a:stCxn id="36" idx="3"/>
              <a:endCxn id="47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665143" y="2129854"/>
              <a:ext cx="574853" cy="400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6" name="AutoShape 23">
              <a:extLst>
                <a:ext uri="{FF2B5EF4-FFF2-40B4-BE49-F238E27FC236}">
                  <a16:creationId xmlns:a16="http://schemas.microsoft.com/office/drawing/2014/main" id="{2C3B0EE4-3829-41F5-8FFE-964D2029B539}"/>
                </a:ext>
              </a:extLst>
            </p:cNvPr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rot="16200000" flipH="1">
              <a:off x="5280601" y="2817716"/>
              <a:ext cx="3810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7" name="Oval 24">
              <a:extLst>
                <a:ext uri="{FF2B5EF4-FFF2-40B4-BE49-F238E27FC236}">
                  <a16:creationId xmlns:a16="http://schemas.microsoft.com/office/drawing/2014/main" id="{FFA290D5-A325-4409-8A60-506CA8FE895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11142" y="2530282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17</a:t>
              </a:r>
            </a:p>
          </p:txBody>
        </p:sp>
        <p:sp>
          <p:nvSpPr>
            <p:cNvPr id="48" name="Oval 25">
              <a:extLst>
                <a:ext uri="{FF2B5EF4-FFF2-40B4-BE49-F238E27FC236}">
                  <a16:creationId xmlns:a16="http://schemas.microsoft.com/office/drawing/2014/main" id="{4E67B899-B602-4DDE-B89A-3AE161987A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011613" y="3158349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20</a:t>
              </a:r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37669C22-B36F-4376-A66E-95A67BCC816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449425" y="3158349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24</a:t>
              </a:r>
            </a:p>
          </p:txBody>
        </p:sp>
        <p:cxnSp>
          <p:nvCxnSpPr>
            <p:cNvPr id="50" name="AutoShape 27">
              <a:extLst>
                <a:ext uri="{FF2B5EF4-FFF2-40B4-BE49-F238E27FC236}">
                  <a16:creationId xmlns:a16="http://schemas.microsoft.com/office/drawing/2014/main" id="{F7593F7E-9CB2-4848-BCF8-67CBFA682896}"/>
                </a:ext>
              </a:extLst>
            </p:cNvPr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4597853" y="2146107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30">
              <a:extLst>
                <a:ext uri="{FF2B5EF4-FFF2-40B4-BE49-F238E27FC236}">
                  <a16:creationId xmlns:a16="http://schemas.microsoft.com/office/drawing/2014/main" id="{DC775778-9BC8-427E-ADBC-89EAA2DCDA42}"/>
                </a:ext>
              </a:extLst>
            </p:cNvPr>
            <p:cNvCxnSpPr>
              <a:cxnSpLocks noChangeShapeType="1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3177557" y="2779616"/>
              <a:ext cx="304800" cy="247650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52" name="Oval 31">
              <a:extLst>
                <a:ext uri="{FF2B5EF4-FFF2-40B4-BE49-F238E27FC236}">
                  <a16:creationId xmlns:a16="http://schemas.microsoft.com/office/drawing/2014/main" id="{19C3AF5A-C79A-41F4-90B5-F42351C18BD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779376" y="3015474"/>
              <a:ext cx="508000" cy="28575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16</a:t>
              </a:r>
            </a:p>
          </p:txBody>
        </p:sp>
      </p:grpSp>
      <p:cxnSp>
        <p:nvCxnSpPr>
          <p:cNvPr id="60" name="AutoShape 12">
            <a:extLst>
              <a:ext uri="{FF2B5EF4-FFF2-40B4-BE49-F238E27FC236}">
                <a16:creationId xmlns:a16="http://schemas.microsoft.com/office/drawing/2014/main" id="{A72E2509-27DE-4207-B898-1C8EDC7C925E}"/>
              </a:ext>
            </a:extLst>
          </p:cNvPr>
          <p:cNvCxnSpPr>
            <a:cxnSpLocks noChangeShapeType="1"/>
            <a:stCxn id="60" idx="3"/>
          </p:cNvCxnSpPr>
          <p:nvPr>
            <p:custDataLst>
              <p:tags r:id="rId1"/>
            </p:custDataLst>
          </p:nvPr>
        </p:nvCxnSpPr>
        <p:spPr bwMode="auto">
          <a:xfrm flipH="1">
            <a:off x="10005827" y="4262295"/>
            <a:ext cx="455216" cy="5443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57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305F-D84D-47EA-947F-AB77EFDD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Case #2 Right </a:t>
            </a:r>
            <a:r>
              <a:rPr lang="en-US" dirty="0" err="1"/>
              <a:t>Right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7A2F5-257F-422C-B5CD-9D1B6BC1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D094D4-0096-4B93-B120-BFCC6C391F63}"/>
              </a:ext>
            </a:extLst>
          </p:cNvPr>
          <p:cNvGrpSpPr/>
          <p:nvPr/>
        </p:nvGrpSpPr>
        <p:grpSpPr>
          <a:xfrm>
            <a:off x="2223183" y="2279055"/>
            <a:ext cx="3505486" cy="3059120"/>
            <a:chOff x="1473200" y="1371600"/>
            <a:chExt cx="4095336" cy="2158839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EB9A86D0-A51D-43BA-B58C-AA7388E39C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42684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1A8849C3-0840-402D-91B1-621770602B0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450484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C6051EC1-8235-4B2F-A620-FA4500CA3C1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0D095E10-71A3-4503-9AAA-DD692739C94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8B63F9FA-78E2-456D-9421-99291725FD1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cxnSp>
          <p:nvCxnSpPr>
            <p:cNvPr id="14" name="AutoShape 9">
              <a:extLst>
                <a:ext uri="{FF2B5EF4-FFF2-40B4-BE49-F238E27FC236}">
                  <a16:creationId xmlns:a16="http://schemas.microsoft.com/office/drawing/2014/main" id="{C5B229E1-556C-467C-87D4-85F079FA2A1D}"/>
                </a:ext>
              </a:extLst>
            </p:cNvPr>
            <p:cNvCxnSpPr>
              <a:cxnSpLocks noChangeShapeType="1"/>
              <a:stCxn id="17" idx="3"/>
              <a:endCxn id="16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727203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10">
              <a:extLst>
                <a:ext uri="{FF2B5EF4-FFF2-40B4-BE49-F238E27FC236}">
                  <a16:creationId xmlns:a16="http://schemas.microsoft.com/office/drawing/2014/main" id="{B898F89F-B932-4F23-A230-6B02D3450ED7}"/>
                </a:ext>
              </a:extLst>
            </p:cNvPr>
            <p:cNvCxnSpPr>
              <a:cxnSpLocks noChangeShapeType="1"/>
              <a:stCxn id="17" idx="5"/>
              <a:endCxn id="15" idx="0"/>
            </p:cNvCxnSpPr>
            <p:nvPr>
              <p:custDataLst>
                <p:tags r:id="rId20"/>
              </p:custDataLst>
            </p:nvPr>
          </p:nvCxnSpPr>
          <p:spPr bwMode="auto">
            <a:xfrm>
              <a:off x="3227606" y="1615502"/>
              <a:ext cx="1191995" cy="2704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2">
              <a:extLst>
                <a:ext uri="{FF2B5EF4-FFF2-40B4-BE49-F238E27FC236}">
                  <a16:creationId xmlns:a16="http://schemas.microsoft.com/office/drawing/2014/main" id="{286AA77C-50E8-46D9-9490-62B72F2748CF}"/>
                </a:ext>
              </a:extLst>
            </p:cNvPr>
            <p:cNvCxnSpPr>
              <a:cxnSpLocks noChangeShapeType="1"/>
              <a:stCxn id="16" idx="3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3704484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3C4D6E53-42DB-4FC9-B246-E5EAD28E2BFE}"/>
                </a:ext>
              </a:extLst>
            </p:cNvPr>
            <p:cNvCxnSpPr>
              <a:cxnSpLocks noChangeShapeType="1"/>
              <a:stCxn id="16" idx="5"/>
            </p:cNvCxnSpPr>
            <p:nvPr>
              <p:custDataLst>
                <p:tags r:id="rId22"/>
              </p:custDataLst>
            </p:nvPr>
          </p:nvCxnSpPr>
          <p:spPr bwMode="auto">
            <a:xfrm rot="16200000" flipH="1">
              <a:off x="4484563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520101-7618-411E-B3A0-F9378AB1A15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42938" y="3244689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8CB34A66-4040-495B-A5D7-603D38360E7B}"/>
                </a:ext>
              </a:extLst>
            </p:cNvPr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196937" y="2841465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DF9408-61C9-441F-B23D-4C894A4869B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60536" y="322564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cxnSp>
          <p:nvCxnSpPr>
            <p:cNvPr id="21" name="AutoShape 17">
              <a:extLst>
                <a:ext uri="{FF2B5EF4-FFF2-40B4-BE49-F238E27FC236}">
                  <a16:creationId xmlns:a16="http://schemas.microsoft.com/office/drawing/2014/main" id="{01FCF949-7A3A-4221-920F-2811F6A6D62D}"/>
                </a:ext>
              </a:extLst>
            </p:cNvPr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>
              <a:off x="4985925" y="284146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882E5D-EE2C-45DC-ADD7-98E7144DFE8C}"/>
              </a:ext>
            </a:extLst>
          </p:cNvPr>
          <p:cNvGrpSpPr/>
          <p:nvPr/>
        </p:nvGrpSpPr>
        <p:grpSpPr>
          <a:xfrm>
            <a:off x="6747742" y="2252061"/>
            <a:ext cx="3804787" cy="2105552"/>
            <a:chOff x="762000" y="1371600"/>
            <a:chExt cx="4444999" cy="1485900"/>
          </a:xfrm>
        </p:grpSpPr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E962728E-5825-40D7-9755-DDFE4A5BC3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542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496D2D02-F3EB-45F3-A8CC-8223AB2915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20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371BEDC7-01EE-422D-8F0F-000397BDDC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49C51610-3358-4CB8-A103-9B81A4C47E4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6FEE35BC-6F6D-4A1C-B0E0-A0FFAF95674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cxnSp>
          <p:nvCxnSpPr>
            <p:cNvPr id="28" name="AutoShape 9">
              <a:extLst>
                <a:ext uri="{FF2B5EF4-FFF2-40B4-BE49-F238E27FC236}">
                  <a16:creationId xmlns:a16="http://schemas.microsoft.com/office/drawing/2014/main" id="{3B070767-CFA6-4175-8F74-09E8C97C0C8C}"/>
                </a:ext>
              </a:extLst>
            </p:cNvPr>
            <p:cNvCxnSpPr>
              <a:cxnSpLocks noChangeShapeType="1"/>
              <a:stCxn id="31" idx="3"/>
              <a:endCxn id="30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727200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10">
              <a:extLst>
                <a:ext uri="{FF2B5EF4-FFF2-40B4-BE49-F238E27FC236}">
                  <a16:creationId xmlns:a16="http://schemas.microsoft.com/office/drawing/2014/main" id="{5867ED00-CC2B-4968-B325-BAFD2FCF830F}"/>
                </a:ext>
              </a:extLst>
            </p:cNvPr>
            <p:cNvCxnSpPr>
              <a:cxnSpLocks noChangeShapeType="1"/>
              <a:stCxn id="31" idx="5"/>
              <a:endCxn id="29" idx="0"/>
            </p:cNvCxnSpPr>
            <p:nvPr>
              <p:custDataLst>
                <p:tags r:id="rId7"/>
              </p:custDataLst>
            </p:nvPr>
          </p:nvCxnSpPr>
          <p:spPr bwMode="auto">
            <a:xfrm rot="16200000" flipH="1">
              <a:off x="3688379" y="1154728"/>
              <a:ext cx="270447" cy="1191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12">
              <a:extLst>
                <a:ext uri="{FF2B5EF4-FFF2-40B4-BE49-F238E27FC236}">
                  <a16:creationId xmlns:a16="http://schemas.microsoft.com/office/drawing/2014/main" id="{502F1B2F-E4C6-400A-9197-478E6CEC2F11}"/>
                </a:ext>
              </a:extLst>
            </p:cNvPr>
            <p:cNvCxnSpPr>
              <a:cxnSpLocks noChangeShapeType="1"/>
              <a:stCxn id="30" idx="3"/>
              <a:endCxn id="28" idx="0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1016000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13">
              <a:extLst>
                <a:ext uri="{FF2B5EF4-FFF2-40B4-BE49-F238E27FC236}">
                  <a16:creationId xmlns:a16="http://schemas.microsoft.com/office/drawing/2014/main" id="{CEEA0761-68EB-4C38-AE0B-545FA5AAC06C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 rot="16200000" flipH="1">
              <a:off x="1796079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2E069C-C7AF-419A-B613-57209DC76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81399" y="25717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33" name="AutoShape 15">
              <a:extLst>
                <a:ext uri="{FF2B5EF4-FFF2-40B4-BE49-F238E27FC236}">
                  <a16:creationId xmlns:a16="http://schemas.microsoft.com/office/drawing/2014/main" id="{C64C6D9F-2A0D-4FE7-AB25-3B44A011E371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835399" y="2168525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F9C963-952C-41F6-BB45-B2C225BB29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98999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cxnSp>
          <p:nvCxnSpPr>
            <p:cNvPr id="35" name="AutoShape 17">
              <a:extLst>
                <a:ext uri="{FF2B5EF4-FFF2-40B4-BE49-F238E27FC236}">
                  <a16:creationId xmlns:a16="http://schemas.microsoft.com/office/drawing/2014/main" id="{7490026F-41BC-4DAA-8C08-21B4E130F702}"/>
                </a:ext>
              </a:extLst>
            </p:cNvPr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624388" y="216852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08E8BE-A145-4E1B-B3B6-E1DDAB3AFBBE}"/>
              </a:ext>
            </a:extLst>
          </p:cNvPr>
          <p:cNvSpPr txBox="1"/>
          <p:nvPr/>
        </p:nvSpPr>
        <p:spPr>
          <a:xfrm>
            <a:off x="5411115" y="2391834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Rotate on z</a:t>
            </a:r>
          </a:p>
        </p:txBody>
      </p:sp>
    </p:spTree>
    <p:extLst>
      <p:ext uri="{BB962C8B-B14F-4D97-AF65-F5344CB8AC3E}">
        <p14:creationId xmlns:p14="http://schemas.microsoft.com/office/powerpoint/2010/main" val="15937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15D8-1469-463E-A52A-BB84D56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Case # 2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B0DB7-FF5E-41A1-AE9C-FC5E2378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80167D-BD61-4137-8AFC-CFAD796B549B}"/>
              </a:ext>
            </a:extLst>
          </p:cNvPr>
          <p:cNvGrpSpPr/>
          <p:nvPr/>
        </p:nvGrpSpPr>
        <p:grpSpPr>
          <a:xfrm>
            <a:off x="746226" y="2268337"/>
            <a:ext cx="4840464" cy="3738562"/>
            <a:chOff x="838200" y="1690688"/>
            <a:chExt cx="5164002" cy="4021162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B962C95-380B-4465-9C1B-F14195B7D8A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03230" y="3458859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72AC11E-D83A-48F9-AA9E-5C0C4B3B01E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362987" y="3458859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4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8DD9E99-4642-4CE9-A8BF-41B2C05295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293047" y="2460698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A0E950CB-7B9F-437B-AC16-650DCA3A670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975238" y="2460698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8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DF6112D6-9DC0-4931-A7CD-F808FAA557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112277" y="1690688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15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842F8135-3769-461A-BB32-E7579C886C0F}"/>
                </a:ext>
              </a:extLst>
            </p:cNvPr>
            <p:cNvCxnSpPr>
              <a:cxnSpLocks noChangeShapeType="1"/>
              <a:stCxn id="13" idx="3"/>
              <a:endCxn id="1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193899" y="2085199"/>
              <a:ext cx="982609" cy="3469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AEB76DA2-1912-4C94-B912-FA08B8378530}"/>
                </a:ext>
              </a:extLst>
            </p:cNvPr>
            <p:cNvCxnSpPr>
              <a:cxnSpLocks noChangeShapeType="1"/>
              <a:stCxn id="13" idx="5"/>
              <a:endCxn id="11" idx="0"/>
            </p:cNvCxnSpPr>
            <p:nvPr>
              <p:custDataLst>
                <p:tags r:id="rId30"/>
              </p:custDataLst>
            </p:nvPr>
          </p:nvCxnSpPr>
          <p:spPr bwMode="auto">
            <a:xfrm rot="16200000" flipH="1">
              <a:off x="3796194" y="1745182"/>
              <a:ext cx="404874" cy="10261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A1B676DF-8B81-4641-BE3D-DDA401A9B109}"/>
                </a:ext>
              </a:extLst>
            </p:cNvPr>
            <p:cNvCxnSpPr>
              <a:cxnSpLocks noChangeShapeType="1"/>
              <a:stCxn id="12" idx="3"/>
              <a:endCxn id="10" idx="0"/>
            </p:cNvCxnSpPr>
            <p:nvPr>
              <p:custDataLst>
                <p:tags r:id="rId31"/>
              </p:custDataLst>
            </p:nvPr>
          </p:nvCxnSpPr>
          <p:spPr bwMode="auto">
            <a:xfrm flipH="1">
              <a:off x="1581648" y="2855209"/>
              <a:ext cx="457822" cy="575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A038CC1C-CF2C-4E31-95AB-3AE04D31BB2E}"/>
                </a:ext>
              </a:extLst>
            </p:cNvPr>
            <p:cNvCxnSpPr>
              <a:cxnSpLocks noChangeShapeType="1"/>
              <a:stCxn id="12" idx="5"/>
              <a:endCxn id="9" idx="0"/>
            </p:cNvCxnSpPr>
            <p:nvPr>
              <p:custDataLst>
                <p:tags r:id="rId32"/>
              </p:custDataLst>
            </p:nvPr>
          </p:nvCxnSpPr>
          <p:spPr bwMode="auto">
            <a:xfrm rot="16200000" flipH="1">
              <a:off x="2118691" y="3055657"/>
              <a:ext cx="633025" cy="17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7725E264-F3D4-49A3-875E-E84B3F3AAB96}"/>
                </a:ext>
              </a:extLst>
            </p:cNvPr>
            <p:cNvCxnSpPr>
              <a:cxnSpLocks noChangeShapeType="1"/>
              <a:stCxn id="10" idx="3"/>
            </p:cNvCxnSpPr>
            <p:nvPr>
              <p:custDataLst>
                <p:tags r:id="rId33"/>
              </p:custDataLst>
            </p:nvPr>
          </p:nvCxnSpPr>
          <p:spPr bwMode="auto">
            <a:xfrm flipH="1">
              <a:off x="1056861" y="3853370"/>
              <a:ext cx="370358" cy="575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F3545E73-D39B-44AC-8D96-3AEAFBA65BD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800309" y="4428500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6</a:t>
              </a:r>
            </a:p>
          </p:txBody>
        </p: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6407A182-7812-4EB6-96EB-51BFDF67A1BF}"/>
                </a:ext>
              </a:extLst>
            </p:cNvPr>
            <p:cNvCxnSpPr>
              <a:cxnSpLocks noChangeShapeType="1"/>
              <a:stCxn id="10" idx="5"/>
              <a:endCxn id="19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1736078" y="3853370"/>
              <a:ext cx="282893" cy="5466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F5DFDF0B-344A-4181-BE07-AADC6639867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702662" y="3472935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19</a:t>
              </a:r>
            </a:p>
          </p:txBody>
        </p: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C9D8A410-25E9-44F0-8006-799433DF5ECA}"/>
                </a:ext>
              </a:extLst>
            </p:cNvPr>
            <p:cNvCxnSpPr>
              <a:cxnSpLocks noChangeShapeType="1"/>
              <a:stCxn id="11" idx="3"/>
              <a:endCxn id="21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3921323" y="2825834"/>
              <a:ext cx="435769" cy="6471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BF3269AF-6F43-46FF-B776-853719297B4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511708" y="4485538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23</a:t>
              </a:r>
            </a:p>
          </p:txBody>
        </p:sp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0B40BD80-2D68-47B5-B6B8-ECD340AFAD9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335415" y="4485538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25</a:t>
              </a:r>
            </a:p>
          </p:txBody>
        </p:sp>
        <p:cxnSp>
          <p:nvCxnSpPr>
            <p:cNvPr id="22" name="AutoShape 27">
              <a:extLst>
                <a:ext uri="{FF2B5EF4-FFF2-40B4-BE49-F238E27FC236}">
                  <a16:creationId xmlns:a16="http://schemas.microsoft.com/office/drawing/2014/main" id="{7FD63F0B-3B99-4B59-AAD7-332A4C071EF1}"/>
                </a:ext>
              </a:extLst>
            </p:cNvPr>
            <p:cNvCxnSpPr>
              <a:cxnSpLocks noChangeShapeType="1"/>
            </p:cNvCxnSpPr>
            <p:nvPr>
              <p:custDataLst>
                <p:tags r:id="rId40"/>
              </p:custDataLst>
            </p:nvPr>
          </p:nvCxnSpPr>
          <p:spPr bwMode="auto">
            <a:xfrm>
              <a:off x="4599173" y="2831443"/>
              <a:ext cx="457822" cy="575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899726F6-4DF8-4FB4-A88B-00D4EACFFFE9}"/>
                </a:ext>
              </a:extLst>
            </p:cNvPr>
            <p:cNvCxnSpPr>
              <a:cxnSpLocks noChangeShapeType="1"/>
              <a:stCxn id="26" idx="4"/>
            </p:cNvCxnSpPr>
            <p:nvPr>
              <p:custDataLst>
                <p:tags r:id="rId41"/>
              </p:custDataLst>
            </p:nvPr>
          </p:nvCxnSpPr>
          <p:spPr bwMode="auto">
            <a:xfrm>
              <a:off x="5554077" y="4913321"/>
              <a:ext cx="229464" cy="370745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24" name="Oval 31">
              <a:extLst>
                <a:ext uri="{FF2B5EF4-FFF2-40B4-BE49-F238E27FC236}">
                  <a16:creationId xmlns:a16="http://schemas.microsoft.com/office/drawing/2014/main" id="{09D699BE-55E0-4B91-9B9A-C41891DD677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5564880" y="5284067"/>
              <a:ext cx="437322" cy="42778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26</a:t>
              </a:r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A992703D-865F-4CE4-A5C9-F938270D19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838200" y="4429382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 3</a:t>
              </a: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3A776F9-BB1B-40EA-A2D8-189101A4103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838334" y="3410288"/>
              <a:ext cx="437322" cy="4277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24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1192A133-1556-4045-9AEE-EA290B9163B0}"/>
                </a:ext>
              </a:extLst>
            </p:cNvPr>
            <p:cNvCxnSpPr>
              <a:cxnSpLocks noChangeShapeType="1"/>
            </p:cNvCxnSpPr>
            <p:nvPr>
              <p:custDataLst>
                <p:tags r:id="rId45"/>
              </p:custDataLst>
            </p:nvPr>
          </p:nvCxnSpPr>
          <p:spPr bwMode="auto">
            <a:xfrm>
              <a:off x="5211612" y="3775424"/>
              <a:ext cx="391228" cy="7147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4FA3FAFF-094E-4813-A535-8401E917F3F7}"/>
                </a:ext>
              </a:extLst>
            </p:cNvPr>
            <p:cNvCxnSpPr>
              <a:cxnSpLocks noChangeShapeType="1"/>
            </p:cNvCxnSpPr>
            <p:nvPr>
              <p:custDataLst>
                <p:tags r:id="rId46"/>
              </p:custDataLst>
            </p:nvPr>
          </p:nvCxnSpPr>
          <p:spPr bwMode="auto">
            <a:xfrm flipH="1">
              <a:off x="4722793" y="3838071"/>
              <a:ext cx="334202" cy="6520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37E3E6-8595-43A1-A449-CB7DEB86626B}"/>
              </a:ext>
            </a:extLst>
          </p:cNvPr>
          <p:cNvGrpSpPr/>
          <p:nvPr/>
        </p:nvGrpSpPr>
        <p:grpSpPr>
          <a:xfrm>
            <a:off x="7030162" y="2127333"/>
            <a:ext cx="4723524" cy="3239237"/>
            <a:chOff x="1477706" y="2711550"/>
            <a:chExt cx="5803393" cy="2295525"/>
          </a:xfrm>
        </p:grpSpPr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2AA5B3CC-446C-4949-98C7-9BB6E7C9127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79506" y="38926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10</a:t>
              </a: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0C3649AF-67E8-4414-95F8-C62F6290F73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87306" y="38926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4</a:t>
              </a:r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50DB41E9-F6CB-4D48-AEFB-6961A7C5898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64710" y="3889385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22</a:t>
              </a: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F6E264E5-9A99-4663-893E-F5BC7B4B2D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98506" y="32259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8</a:t>
              </a:r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30B21246-F829-431C-93F7-8DEBBA7C8E1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119306" y="27115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/>
                <a:t>15</a:t>
              </a:r>
            </a:p>
          </p:txBody>
        </p:sp>
        <p:cxnSp>
          <p:nvCxnSpPr>
            <p:cNvPr id="35" name="AutoShape 9">
              <a:extLst>
                <a:ext uri="{FF2B5EF4-FFF2-40B4-BE49-F238E27FC236}">
                  <a16:creationId xmlns:a16="http://schemas.microsoft.com/office/drawing/2014/main" id="{9F3143DD-9983-4577-A360-C4A0570ED36A}"/>
                </a:ext>
              </a:extLst>
            </p:cNvPr>
            <p:cNvCxnSpPr>
              <a:cxnSpLocks noChangeShapeType="1"/>
              <a:stCxn id="38" idx="3"/>
              <a:endCxn id="37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3052506" y="297507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10">
              <a:extLst>
                <a:ext uri="{FF2B5EF4-FFF2-40B4-BE49-F238E27FC236}">
                  <a16:creationId xmlns:a16="http://schemas.microsoft.com/office/drawing/2014/main" id="{5CD3869D-4524-4AD3-AA74-06028925F666}"/>
                </a:ext>
              </a:extLst>
            </p:cNvPr>
            <p:cNvCxnSpPr>
              <a:cxnSpLocks noChangeShapeType="1"/>
              <a:stCxn id="38" idx="5"/>
            </p:cNvCxnSpPr>
            <p:nvPr>
              <p:custDataLst>
                <p:tags r:id="rId7"/>
              </p:custDataLst>
            </p:nvPr>
          </p:nvCxnSpPr>
          <p:spPr bwMode="auto">
            <a:xfrm>
              <a:off x="4552911" y="2955453"/>
              <a:ext cx="1039091" cy="310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" name="AutoShape 12">
              <a:extLst>
                <a:ext uri="{FF2B5EF4-FFF2-40B4-BE49-F238E27FC236}">
                  <a16:creationId xmlns:a16="http://schemas.microsoft.com/office/drawing/2014/main" id="{5E905532-FF2C-4E19-ADEC-DC3A64014523}"/>
                </a:ext>
              </a:extLst>
            </p:cNvPr>
            <p:cNvCxnSpPr>
              <a:cxnSpLocks noChangeShapeType="1"/>
              <a:stCxn id="37" idx="3"/>
              <a:endCxn id="35" idx="0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2341306" y="348942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" name="AutoShape 13">
              <a:extLst>
                <a:ext uri="{FF2B5EF4-FFF2-40B4-BE49-F238E27FC236}">
                  <a16:creationId xmlns:a16="http://schemas.microsoft.com/office/drawing/2014/main" id="{96DCF2C1-84C6-4CF5-9FB7-F02B8CDD4B8F}"/>
                </a:ext>
              </a:extLst>
            </p:cNvPr>
            <p:cNvCxnSpPr>
              <a:cxnSpLocks noChangeShapeType="1"/>
              <a:stCxn id="37" idx="5"/>
              <a:endCxn id="34" idx="0"/>
            </p:cNvCxnSpPr>
            <p:nvPr>
              <p:custDataLst>
                <p:tags r:id="rId9"/>
              </p:custDataLst>
            </p:nvPr>
          </p:nvCxnSpPr>
          <p:spPr bwMode="auto">
            <a:xfrm rot="16200000" flipH="1">
              <a:off x="3121385" y="358052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A72F1CE3-17AC-4726-B953-0DE7F92ACA15}"/>
                </a:ext>
              </a:extLst>
            </p:cNvPr>
            <p:cNvCxnSpPr>
              <a:cxnSpLocks noChangeShapeType="1"/>
              <a:stCxn id="35" idx="3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1731706" y="4156175"/>
              <a:ext cx="4302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D30D61E4-0D5A-4502-822E-7067695684C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95306" y="45403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6</a:t>
              </a: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8DD3514C-608C-4E1C-BD2B-BD6FEB0EF143}"/>
                </a:ext>
              </a:extLst>
            </p:cNvPr>
            <p:cNvCxnSpPr>
              <a:cxnSpLocks noChangeShapeType="1"/>
              <a:stCxn id="35" idx="5"/>
              <a:endCxn id="44" idx="0"/>
            </p:cNvCxnSpPr>
            <p:nvPr>
              <p:custDataLst>
                <p:tags r:id="rId12"/>
              </p:custDataLst>
            </p:nvPr>
          </p:nvCxnSpPr>
          <p:spPr bwMode="auto">
            <a:xfrm>
              <a:off x="2520694" y="415617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1AC8CD3B-0529-4088-B64E-1D2ED6B3367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56710" y="45784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19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D6B433BE-6635-40DF-BADF-2A62C4A81E34}"/>
                </a:ext>
              </a:extLst>
            </p:cNvPr>
            <p:cNvCxnSpPr>
              <a:cxnSpLocks noChangeShapeType="1"/>
              <a:stCxn id="36" idx="3"/>
              <a:endCxn id="46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4710710" y="4133288"/>
              <a:ext cx="328395" cy="445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4" name="Oval 24">
              <a:extLst>
                <a:ext uri="{FF2B5EF4-FFF2-40B4-BE49-F238E27FC236}">
                  <a16:creationId xmlns:a16="http://schemas.microsoft.com/office/drawing/2014/main" id="{A1ED2DDE-FB8C-40A8-94A7-830F9F44B2C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03908" y="45784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23</a:t>
              </a: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E25EB4D5-ED86-4C97-8EE3-167CF243BB4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210006" y="3901951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25</a:t>
              </a:r>
            </a:p>
          </p:txBody>
        </p:sp>
        <p:cxnSp>
          <p:nvCxnSpPr>
            <p:cNvPr id="46" name="AutoShape 27">
              <a:extLst>
                <a:ext uri="{FF2B5EF4-FFF2-40B4-BE49-F238E27FC236}">
                  <a16:creationId xmlns:a16="http://schemas.microsoft.com/office/drawing/2014/main" id="{46558751-D44B-43EC-9C8B-3FBFD438F623}"/>
                </a:ext>
              </a:extLst>
            </p:cNvPr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5326095" y="4185530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7" name="AutoShape 30">
              <a:extLst>
                <a:ext uri="{FF2B5EF4-FFF2-40B4-BE49-F238E27FC236}">
                  <a16:creationId xmlns:a16="http://schemas.microsoft.com/office/drawing/2014/main" id="{CBBAC813-453A-4C70-A8CB-EAD9CCA58041}"/>
                </a:ext>
              </a:extLst>
            </p:cNvPr>
            <p:cNvCxnSpPr>
              <a:cxnSpLocks noChangeShapeType="1"/>
              <a:stCxn id="51" idx="4"/>
            </p:cNvCxnSpPr>
            <p:nvPr>
              <p:custDataLst>
                <p:tags r:id="rId18"/>
              </p:custDataLst>
            </p:nvPr>
          </p:nvCxnSpPr>
          <p:spPr bwMode="auto">
            <a:xfrm>
              <a:off x="6464006" y="4187701"/>
              <a:ext cx="563093" cy="533624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48" name="Oval 31">
              <a:extLst>
                <a:ext uri="{FF2B5EF4-FFF2-40B4-BE49-F238E27FC236}">
                  <a16:creationId xmlns:a16="http://schemas.microsoft.com/office/drawing/2014/main" id="{AD196FF1-F920-4DFF-9AF6-0E3140A2F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773099" y="4721325"/>
              <a:ext cx="508000" cy="28575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26</a:t>
              </a:r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F70B30EC-79F4-4F48-90F7-BFDCCF03AE4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477706" y="4540939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 3</a:t>
              </a:r>
            </a:p>
          </p:txBody>
        </p:sp>
        <p:sp>
          <p:nvSpPr>
            <p:cNvPr id="50" name="Oval 26">
              <a:extLst>
                <a:ext uri="{FF2B5EF4-FFF2-40B4-BE49-F238E27FC236}">
                  <a16:creationId xmlns:a16="http://schemas.microsoft.com/office/drawing/2014/main" id="{67EC9622-7765-42A5-A16B-9BC94890B8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472710" y="3232502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24</a:t>
              </a:r>
            </a:p>
          </p:txBody>
        </p:sp>
        <p:cxnSp>
          <p:nvCxnSpPr>
            <p:cNvPr id="51" name="AutoShape 27">
              <a:extLst>
                <a:ext uri="{FF2B5EF4-FFF2-40B4-BE49-F238E27FC236}">
                  <a16:creationId xmlns:a16="http://schemas.microsoft.com/office/drawing/2014/main" id="{F59509D7-B07C-4461-B61E-C3283A3D3B11}"/>
                </a:ext>
              </a:extLst>
            </p:cNvPr>
            <p:cNvCxnSpPr>
              <a:cxnSpLocks noChangeShapeType="1"/>
            </p:cNvCxnSpPr>
            <p:nvPr>
              <p:custDataLst>
                <p:tags r:id="rId22"/>
              </p:custDataLst>
            </p:nvPr>
          </p:nvCxnSpPr>
          <p:spPr bwMode="auto">
            <a:xfrm>
              <a:off x="5906315" y="3476405"/>
              <a:ext cx="454456" cy="477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7">
              <a:extLst>
                <a:ext uri="{FF2B5EF4-FFF2-40B4-BE49-F238E27FC236}">
                  <a16:creationId xmlns:a16="http://schemas.microsoft.com/office/drawing/2014/main" id="{DAAFB43C-743E-4F2E-A4CA-C9EBE6B441ED}"/>
                </a:ext>
              </a:extLst>
            </p:cNvPr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5338496" y="3518252"/>
              <a:ext cx="388214" cy="4355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230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7B9F34F7-E927-496E-B019-316EA0389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1987" name="Rectangle 1027">
            <a:extLst>
              <a:ext uri="{FF2B5EF4-FFF2-40B4-BE49-F238E27FC236}">
                <a16:creationId xmlns:a16="http://schemas.microsoft.com/office/drawing/2014/main" id="{A26BF6FF-E8B0-4BCE-8646-7C5E39815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6227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Inserting 3, 2, 1, and then 4 to 7 sequentially into empty AVL tree</a:t>
            </a:r>
          </a:p>
        </p:txBody>
      </p:sp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F434B4D5-463C-4252-A99F-F9C0DD4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0001B5-E96E-44BA-BC52-35266D92D760}" type="slidenum">
              <a:rPr lang="en-US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988" name="Oval 1028">
            <a:extLst>
              <a:ext uri="{FF2B5EF4-FFF2-40B4-BE49-F238E27FC236}">
                <a16:creationId xmlns:a16="http://schemas.microsoft.com/office/drawing/2014/main" id="{C19D168D-74BE-4B72-990A-A8E9B31E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989" name="Oval 1030">
            <a:extLst>
              <a:ext uri="{FF2B5EF4-FFF2-40B4-BE49-F238E27FC236}">
                <a16:creationId xmlns:a16="http://schemas.microsoft.com/office/drawing/2014/main" id="{8FD995F3-C9D1-44AF-AAF1-8717DE24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90" name="Oval 1031">
            <a:extLst>
              <a:ext uri="{FF2B5EF4-FFF2-40B4-BE49-F238E27FC236}">
                <a16:creationId xmlns:a16="http://schemas.microsoft.com/office/drawing/2014/main" id="{39ACC22F-332F-48F1-8826-D30F2DE4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1991" name="Line 1032">
            <a:extLst>
              <a:ext uri="{FF2B5EF4-FFF2-40B4-BE49-F238E27FC236}">
                <a16:creationId xmlns:a16="http://schemas.microsoft.com/office/drawing/2014/main" id="{2F2D6AE5-230C-4606-8B45-D319D1546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2" name="Line 1033">
            <a:extLst>
              <a:ext uri="{FF2B5EF4-FFF2-40B4-BE49-F238E27FC236}">
                <a16:creationId xmlns:a16="http://schemas.microsoft.com/office/drawing/2014/main" id="{EE14E54E-8EF7-42E0-9B4F-69360C802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10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1034">
            <a:extLst>
              <a:ext uri="{FF2B5EF4-FFF2-40B4-BE49-F238E27FC236}">
                <a16:creationId xmlns:a16="http://schemas.microsoft.com/office/drawing/2014/main" id="{05C854B5-EBE5-47DC-BECC-03D2AD303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Oval 1035">
            <a:extLst>
              <a:ext uri="{FF2B5EF4-FFF2-40B4-BE49-F238E27FC236}">
                <a16:creationId xmlns:a16="http://schemas.microsoft.com/office/drawing/2014/main" id="{9B60F57F-499E-423F-92C1-2BA151A71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733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995" name="Oval 1036">
            <a:extLst>
              <a:ext uri="{FF2B5EF4-FFF2-40B4-BE49-F238E27FC236}">
                <a16:creationId xmlns:a16="http://schemas.microsoft.com/office/drawing/2014/main" id="{7EEDEFD2-F67D-4B48-9176-D70CFA8B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24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1996" name="Oval 1037">
            <a:extLst>
              <a:ext uri="{FF2B5EF4-FFF2-40B4-BE49-F238E27FC236}">
                <a16:creationId xmlns:a16="http://schemas.microsoft.com/office/drawing/2014/main" id="{340C06F4-F9D5-4394-87FC-BD4DFC4F1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97" name="Line 1038">
            <a:extLst>
              <a:ext uri="{FF2B5EF4-FFF2-40B4-BE49-F238E27FC236}">
                <a16:creationId xmlns:a16="http://schemas.microsoft.com/office/drawing/2014/main" id="{5DF820DE-C732-4681-8253-AF74952B9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8" name="Line 1039">
            <a:extLst>
              <a:ext uri="{FF2B5EF4-FFF2-40B4-BE49-F238E27FC236}">
                <a16:creationId xmlns:a16="http://schemas.microsoft.com/office/drawing/2014/main" id="{71D60E5B-F45F-40F6-A5D1-628B177C8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7165047A-7791-4B21-9871-83C8DF1D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85903D36-1DC5-40DC-BB0F-57247AD4B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Inserting 4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Inserting 5</a:t>
            </a:r>
          </a:p>
        </p:txBody>
      </p:sp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8F012B2B-0DE3-4F22-A82F-BAF5769A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98E18E-3E16-406D-B77E-3EE33C3ADD29}" type="slidenum">
              <a:rPr lang="en-US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4036" name="Oval 1028">
            <a:extLst>
              <a:ext uri="{FF2B5EF4-FFF2-40B4-BE49-F238E27FC236}">
                <a16:creationId xmlns:a16="http://schemas.microsoft.com/office/drawing/2014/main" id="{84E37412-4612-494B-B746-62A499E6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37" name="Oval 1029">
            <a:extLst>
              <a:ext uri="{FF2B5EF4-FFF2-40B4-BE49-F238E27FC236}">
                <a16:creationId xmlns:a16="http://schemas.microsoft.com/office/drawing/2014/main" id="{E8CA995B-52FB-45FF-B279-C3BCDE71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76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38" name="Oval 1030">
            <a:extLst>
              <a:ext uri="{FF2B5EF4-FFF2-40B4-BE49-F238E27FC236}">
                <a16:creationId xmlns:a16="http://schemas.microsoft.com/office/drawing/2014/main" id="{958B0B68-A384-43CB-9BE8-6C0747B1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39" name="Line 1031">
            <a:extLst>
              <a:ext uri="{FF2B5EF4-FFF2-40B4-BE49-F238E27FC236}">
                <a16:creationId xmlns:a16="http://schemas.microsoft.com/office/drawing/2014/main" id="{58A08EAB-8604-44A1-B7BE-BB1394C2B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Line 1032">
            <a:extLst>
              <a:ext uri="{FF2B5EF4-FFF2-40B4-BE49-F238E27FC236}">
                <a16:creationId xmlns:a16="http://schemas.microsoft.com/office/drawing/2014/main" id="{83ECFF47-C89A-4516-81F8-2A1DB78A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1" name="Oval 1033">
            <a:extLst>
              <a:ext uri="{FF2B5EF4-FFF2-40B4-BE49-F238E27FC236}">
                <a16:creationId xmlns:a16="http://schemas.microsoft.com/office/drawing/2014/main" id="{16DAAEC6-01C2-4A5A-A959-D4265078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42" name="Line 1034">
            <a:extLst>
              <a:ext uri="{FF2B5EF4-FFF2-40B4-BE49-F238E27FC236}">
                <a16:creationId xmlns:a16="http://schemas.microsoft.com/office/drawing/2014/main" id="{D67498AB-CB9C-47D0-A4C1-CFEFD9373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3" name="Oval 1035">
            <a:extLst>
              <a:ext uri="{FF2B5EF4-FFF2-40B4-BE49-F238E27FC236}">
                <a16:creationId xmlns:a16="http://schemas.microsoft.com/office/drawing/2014/main" id="{112A67DA-56AF-4B08-BC4D-9E905DA5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44" name="Oval 1036">
            <a:extLst>
              <a:ext uri="{FF2B5EF4-FFF2-40B4-BE49-F238E27FC236}">
                <a16:creationId xmlns:a16="http://schemas.microsoft.com/office/drawing/2014/main" id="{ADF51997-37F7-4974-9C19-3FF87CE7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45" name="Oval 1037">
            <a:extLst>
              <a:ext uri="{FF2B5EF4-FFF2-40B4-BE49-F238E27FC236}">
                <a16:creationId xmlns:a16="http://schemas.microsoft.com/office/drawing/2014/main" id="{51A8FB52-DAEE-402E-B8B2-51A83941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46" name="Line 1038">
            <a:extLst>
              <a:ext uri="{FF2B5EF4-FFF2-40B4-BE49-F238E27FC236}">
                <a16:creationId xmlns:a16="http://schemas.microsoft.com/office/drawing/2014/main" id="{D8A1DC77-BE86-41C8-BFDB-8997BB83D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7" name="Line 1039">
            <a:extLst>
              <a:ext uri="{FF2B5EF4-FFF2-40B4-BE49-F238E27FC236}">
                <a16:creationId xmlns:a16="http://schemas.microsoft.com/office/drawing/2014/main" id="{7E491942-21CF-4D40-8F17-68EF63EC9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8" name="Oval 1040">
            <a:extLst>
              <a:ext uri="{FF2B5EF4-FFF2-40B4-BE49-F238E27FC236}">
                <a16:creationId xmlns:a16="http://schemas.microsoft.com/office/drawing/2014/main" id="{87B3BA61-0CB9-408F-B013-495BACEE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49" name="Line 1041">
            <a:extLst>
              <a:ext uri="{FF2B5EF4-FFF2-40B4-BE49-F238E27FC236}">
                <a16:creationId xmlns:a16="http://schemas.microsoft.com/office/drawing/2014/main" id="{51C01AB5-42B7-4AB1-9FE2-93291AD4C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0" name="Oval 1042">
            <a:extLst>
              <a:ext uri="{FF2B5EF4-FFF2-40B4-BE49-F238E27FC236}">
                <a16:creationId xmlns:a16="http://schemas.microsoft.com/office/drawing/2014/main" id="{858E4491-C591-49CF-96FC-5BA48E91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9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4051" name="Line 1043">
            <a:extLst>
              <a:ext uri="{FF2B5EF4-FFF2-40B4-BE49-F238E27FC236}">
                <a16:creationId xmlns:a16="http://schemas.microsoft.com/office/drawing/2014/main" id="{8F50B6C9-0719-46A9-AEA7-EA8EE49CD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79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2" name="Line 1044">
            <a:extLst>
              <a:ext uri="{FF2B5EF4-FFF2-40B4-BE49-F238E27FC236}">
                <a16:creationId xmlns:a16="http://schemas.microsoft.com/office/drawing/2014/main" id="{32779931-CC58-4692-A27F-FEE14120C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3" name="Oval 1045">
            <a:extLst>
              <a:ext uri="{FF2B5EF4-FFF2-40B4-BE49-F238E27FC236}">
                <a16:creationId xmlns:a16="http://schemas.microsoft.com/office/drawing/2014/main" id="{96102A48-3349-4034-8958-8BF05FC9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562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54" name="Oval 1046">
            <a:extLst>
              <a:ext uri="{FF2B5EF4-FFF2-40B4-BE49-F238E27FC236}">
                <a16:creationId xmlns:a16="http://schemas.microsoft.com/office/drawing/2014/main" id="{4C5825EB-21A9-4C4C-86B3-C5A2A33D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44055" name="Oval 1047">
            <a:extLst>
              <a:ext uri="{FF2B5EF4-FFF2-40B4-BE49-F238E27FC236}">
                <a16:creationId xmlns:a16="http://schemas.microsoft.com/office/drawing/2014/main" id="{AE18840E-CC9A-43F3-8577-B4A5B9E1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56" name="Line 1048">
            <a:extLst>
              <a:ext uri="{FF2B5EF4-FFF2-40B4-BE49-F238E27FC236}">
                <a16:creationId xmlns:a16="http://schemas.microsoft.com/office/drawing/2014/main" id="{479075B6-A6FB-412D-95D0-EA959295F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7" name="Line 1049">
            <a:extLst>
              <a:ext uri="{FF2B5EF4-FFF2-40B4-BE49-F238E27FC236}">
                <a16:creationId xmlns:a16="http://schemas.microsoft.com/office/drawing/2014/main" id="{3A865E61-2413-40E0-9BE0-AE48B172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8" name="Oval 1050">
            <a:extLst>
              <a:ext uri="{FF2B5EF4-FFF2-40B4-BE49-F238E27FC236}">
                <a16:creationId xmlns:a16="http://schemas.microsoft.com/office/drawing/2014/main" id="{46987F6C-9B81-4767-BA41-24EBDF492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800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59" name="Line 1051">
            <a:extLst>
              <a:ext uri="{FF2B5EF4-FFF2-40B4-BE49-F238E27FC236}">
                <a16:creationId xmlns:a16="http://schemas.microsoft.com/office/drawing/2014/main" id="{B1889FC2-9967-43C2-9FE8-FB01D1682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0" name="Oval 1052">
            <a:extLst>
              <a:ext uri="{FF2B5EF4-FFF2-40B4-BE49-F238E27FC236}">
                <a16:creationId xmlns:a16="http://schemas.microsoft.com/office/drawing/2014/main" id="{9E5D70F4-58D4-4DC8-89D4-27D3CF80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486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4061" name="Line 1053">
            <a:extLst>
              <a:ext uri="{FF2B5EF4-FFF2-40B4-BE49-F238E27FC236}">
                <a16:creationId xmlns:a16="http://schemas.microsoft.com/office/drawing/2014/main" id="{37C6A7DF-5CF1-44D6-9C3B-7E7A093235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7" grpId="0" animBg="1"/>
      <p:bldP spid="44038" grpId="0" animBg="1"/>
      <p:bldP spid="44039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nimBg="1"/>
      <p:bldP spid="44051" grpId="0" animBg="1"/>
      <p:bldP spid="44052" grpId="0" animBg="1"/>
      <p:bldP spid="44053" grpId="0" animBg="1"/>
      <p:bldP spid="44054" grpId="0" animBg="1"/>
      <p:bldP spid="44055" grpId="0" animBg="1"/>
      <p:bldP spid="44056" grpId="0" animBg="1"/>
      <p:bldP spid="44057" grpId="0" animBg="1"/>
      <p:bldP spid="44058" grpId="0" animBg="1"/>
      <p:bldP spid="44059" grpId="0" animBg="1"/>
      <p:bldP spid="44060" grpId="0" animBg="1"/>
      <p:bldP spid="440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3A931E56-8212-4297-95E7-06509F70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028A719C-4123-47B5-9E23-A77695CDF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Inserting 6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Inserting 7</a:t>
            </a:r>
          </a:p>
        </p:txBody>
      </p:sp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D934E07C-A44A-4977-9A20-11701B72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5CD99B-4EF8-4D4E-940C-8A99EA03FA06}" type="slidenum">
              <a:rPr lang="en-US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4" name="Oval 1028">
            <a:extLst>
              <a:ext uri="{FF2B5EF4-FFF2-40B4-BE49-F238E27FC236}">
                <a16:creationId xmlns:a16="http://schemas.microsoft.com/office/drawing/2014/main" id="{C003FF1D-7DB8-4F72-8A10-4932218E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085" name="Oval 1029">
            <a:extLst>
              <a:ext uri="{FF2B5EF4-FFF2-40B4-BE49-F238E27FC236}">
                <a16:creationId xmlns:a16="http://schemas.microsoft.com/office/drawing/2014/main" id="{9C2DB035-6265-43DC-83EA-580B58B3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6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086" name="Oval 1030">
            <a:extLst>
              <a:ext uri="{FF2B5EF4-FFF2-40B4-BE49-F238E27FC236}">
                <a16:creationId xmlns:a16="http://schemas.microsoft.com/office/drawing/2014/main" id="{E6374B4E-EE1E-43E5-AEA2-91F51E92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087" name="Line 1031">
            <a:extLst>
              <a:ext uri="{FF2B5EF4-FFF2-40B4-BE49-F238E27FC236}">
                <a16:creationId xmlns:a16="http://schemas.microsoft.com/office/drawing/2014/main" id="{C1D99DE9-870B-4D3A-9BC1-9BBAD38F6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8" name="Line 1032">
            <a:extLst>
              <a:ext uri="{FF2B5EF4-FFF2-40B4-BE49-F238E27FC236}">
                <a16:creationId xmlns:a16="http://schemas.microsoft.com/office/drawing/2014/main" id="{2396175F-9997-48D8-9E9C-34C433E23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Oval 1033">
            <a:extLst>
              <a:ext uri="{FF2B5EF4-FFF2-40B4-BE49-F238E27FC236}">
                <a16:creationId xmlns:a16="http://schemas.microsoft.com/office/drawing/2014/main" id="{C10C81C2-6C0C-4B42-AB8A-48CEF31E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090" name="Line 1034">
            <a:extLst>
              <a:ext uri="{FF2B5EF4-FFF2-40B4-BE49-F238E27FC236}">
                <a16:creationId xmlns:a16="http://schemas.microsoft.com/office/drawing/2014/main" id="{44C0F16D-6563-4F1B-B3BF-62A6C72AA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1" name="Oval 1035">
            <a:extLst>
              <a:ext uri="{FF2B5EF4-FFF2-40B4-BE49-F238E27FC236}">
                <a16:creationId xmlns:a16="http://schemas.microsoft.com/office/drawing/2014/main" id="{B7CE18E4-A949-4B42-BC4A-57EBDD9D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1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092" name="Line 1036">
            <a:extLst>
              <a:ext uri="{FF2B5EF4-FFF2-40B4-BE49-F238E27FC236}">
                <a16:creationId xmlns:a16="http://schemas.microsoft.com/office/drawing/2014/main" id="{51B0185B-6D9B-406C-B816-B41CCE3A0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Oval 1046">
            <a:extLst>
              <a:ext uri="{FF2B5EF4-FFF2-40B4-BE49-F238E27FC236}">
                <a16:creationId xmlns:a16="http://schemas.microsoft.com/office/drawing/2014/main" id="{024287C7-3BD7-4699-AA06-C9D05D6F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094" name="Line 1047">
            <a:extLst>
              <a:ext uri="{FF2B5EF4-FFF2-40B4-BE49-F238E27FC236}">
                <a16:creationId xmlns:a16="http://schemas.microsoft.com/office/drawing/2014/main" id="{58D71922-C4C2-4643-A2C7-2C9D3B8EC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5" name="Oval 1048">
            <a:extLst>
              <a:ext uri="{FF2B5EF4-FFF2-40B4-BE49-F238E27FC236}">
                <a16:creationId xmlns:a16="http://schemas.microsoft.com/office/drawing/2014/main" id="{C862BF88-5825-4EE8-9C1D-18DD3A1D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096" name="Oval 1049">
            <a:extLst>
              <a:ext uri="{FF2B5EF4-FFF2-40B4-BE49-F238E27FC236}">
                <a16:creationId xmlns:a16="http://schemas.microsoft.com/office/drawing/2014/main" id="{4706C3E0-FDDD-49BA-85C8-4DB8455CC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097" name="Oval 1050">
            <a:extLst>
              <a:ext uri="{FF2B5EF4-FFF2-40B4-BE49-F238E27FC236}">
                <a16:creationId xmlns:a16="http://schemas.microsoft.com/office/drawing/2014/main" id="{D6345264-466A-4006-8D64-730332C2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098" name="Line 1051">
            <a:extLst>
              <a:ext uri="{FF2B5EF4-FFF2-40B4-BE49-F238E27FC236}">
                <a16:creationId xmlns:a16="http://schemas.microsoft.com/office/drawing/2014/main" id="{0A1DF66F-2169-4BFD-83BC-FADD4F704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67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9" name="Line 1052">
            <a:extLst>
              <a:ext uri="{FF2B5EF4-FFF2-40B4-BE49-F238E27FC236}">
                <a16:creationId xmlns:a16="http://schemas.microsoft.com/office/drawing/2014/main" id="{018717FF-E0C8-44A2-9517-482456065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0" name="Oval 1053">
            <a:extLst>
              <a:ext uri="{FF2B5EF4-FFF2-40B4-BE49-F238E27FC236}">
                <a16:creationId xmlns:a16="http://schemas.microsoft.com/office/drawing/2014/main" id="{230BCB73-42AA-4A5C-8F42-FF085580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01" name="Line 1054">
            <a:extLst>
              <a:ext uri="{FF2B5EF4-FFF2-40B4-BE49-F238E27FC236}">
                <a16:creationId xmlns:a16="http://schemas.microsoft.com/office/drawing/2014/main" id="{4E1DB6C3-9151-458B-9786-876CC2EB6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2" name="Oval 1055">
            <a:extLst>
              <a:ext uri="{FF2B5EF4-FFF2-40B4-BE49-F238E27FC236}">
                <a16:creationId xmlns:a16="http://schemas.microsoft.com/office/drawing/2014/main" id="{1087C757-05DF-4EA5-8B05-CA364F35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5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03" name="Line 1056">
            <a:extLst>
              <a:ext uri="{FF2B5EF4-FFF2-40B4-BE49-F238E27FC236}">
                <a16:creationId xmlns:a16="http://schemas.microsoft.com/office/drawing/2014/main" id="{15CCB8CB-F6AC-4871-98AE-5624A580A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4" name="Oval 1057">
            <a:extLst>
              <a:ext uri="{FF2B5EF4-FFF2-40B4-BE49-F238E27FC236}">
                <a16:creationId xmlns:a16="http://schemas.microsoft.com/office/drawing/2014/main" id="{CEDB665E-185D-46CF-85DE-61653176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667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05" name="Line 1058">
            <a:extLst>
              <a:ext uri="{FF2B5EF4-FFF2-40B4-BE49-F238E27FC236}">
                <a16:creationId xmlns:a16="http://schemas.microsoft.com/office/drawing/2014/main" id="{E9302337-CF42-40E2-9B56-0D3605972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6" name="Line 1059">
            <a:extLst>
              <a:ext uri="{FF2B5EF4-FFF2-40B4-BE49-F238E27FC236}">
                <a16:creationId xmlns:a16="http://schemas.microsoft.com/office/drawing/2014/main" id="{0B0AB583-4241-48DC-A628-CB077988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7" name="Oval 1060">
            <a:extLst>
              <a:ext uri="{FF2B5EF4-FFF2-40B4-BE49-F238E27FC236}">
                <a16:creationId xmlns:a16="http://schemas.microsoft.com/office/drawing/2014/main" id="{ECAD34C1-1119-44A7-82FA-2D59EB51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62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108" name="Oval 1061">
            <a:extLst>
              <a:ext uri="{FF2B5EF4-FFF2-40B4-BE49-F238E27FC236}">
                <a16:creationId xmlns:a16="http://schemas.microsoft.com/office/drawing/2014/main" id="{E69D63C9-D4D8-49E6-89D8-1A1353F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109" name="Oval 1062">
            <a:extLst>
              <a:ext uri="{FF2B5EF4-FFF2-40B4-BE49-F238E27FC236}">
                <a16:creationId xmlns:a16="http://schemas.microsoft.com/office/drawing/2014/main" id="{8AC2B7DF-BB98-4916-A5B2-350DEB18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110" name="Line 1063">
            <a:extLst>
              <a:ext uri="{FF2B5EF4-FFF2-40B4-BE49-F238E27FC236}">
                <a16:creationId xmlns:a16="http://schemas.microsoft.com/office/drawing/2014/main" id="{CD3978D2-B797-44D1-82F5-6A568A75F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1" name="Line 1064">
            <a:extLst>
              <a:ext uri="{FF2B5EF4-FFF2-40B4-BE49-F238E27FC236}">
                <a16:creationId xmlns:a16="http://schemas.microsoft.com/office/drawing/2014/main" id="{800A463D-0481-4A3F-9B5A-D223AF8D6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Oval 1065">
            <a:extLst>
              <a:ext uri="{FF2B5EF4-FFF2-40B4-BE49-F238E27FC236}">
                <a16:creationId xmlns:a16="http://schemas.microsoft.com/office/drawing/2014/main" id="{A2DE8CC1-F94E-4E03-9814-D7181B7E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13" name="Line 1066">
            <a:extLst>
              <a:ext uri="{FF2B5EF4-FFF2-40B4-BE49-F238E27FC236}">
                <a16:creationId xmlns:a16="http://schemas.microsoft.com/office/drawing/2014/main" id="{EC2971EB-16A2-40DD-94BD-910AE6BA1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4" name="Oval 1067">
            <a:extLst>
              <a:ext uri="{FF2B5EF4-FFF2-40B4-BE49-F238E27FC236}">
                <a16:creationId xmlns:a16="http://schemas.microsoft.com/office/drawing/2014/main" id="{D2E43EB5-82DC-4F2E-A3C7-D2E7D4D9B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7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15" name="Line 1068">
            <a:extLst>
              <a:ext uri="{FF2B5EF4-FFF2-40B4-BE49-F238E27FC236}">
                <a16:creationId xmlns:a16="http://schemas.microsoft.com/office/drawing/2014/main" id="{5040A680-61B0-4C62-83B0-ABC5A9728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181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6" name="Oval 1069">
            <a:extLst>
              <a:ext uri="{FF2B5EF4-FFF2-40B4-BE49-F238E27FC236}">
                <a16:creationId xmlns:a16="http://schemas.microsoft.com/office/drawing/2014/main" id="{CE4AB5B2-7210-42AF-B524-BE3EA8C3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17" name="Line 1070">
            <a:extLst>
              <a:ext uri="{FF2B5EF4-FFF2-40B4-BE49-F238E27FC236}">
                <a16:creationId xmlns:a16="http://schemas.microsoft.com/office/drawing/2014/main" id="{D645063C-79FF-45A8-A218-8E65DAFFA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8" name="Oval 1071">
            <a:extLst>
              <a:ext uri="{FF2B5EF4-FFF2-40B4-BE49-F238E27FC236}">
                <a16:creationId xmlns:a16="http://schemas.microsoft.com/office/drawing/2014/main" id="{767E399B-D52D-4D0F-B488-77C8C0E8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6119" name="Line 1072">
            <a:extLst>
              <a:ext uri="{FF2B5EF4-FFF2-40B4-BE49-F238E27FC236}">
                <a16:creationId xmlns:a16="http://schemas.microsoft.com/office/drawing/2014/main" id="{473717E2-245D-475E-9196-C460A2501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0" name="Oval 1073">
            <a:extLst>
              <a:ext uri="{FF2B5EF4-FFF2-40B4-BE49-F238E27FC236}">
                <a16:creationId xmlns:a16="http://schemas.microsoft.com/office/drawing/2014/main" id="{99418C4D-3EBC-4AF1-AF61-E9F84451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10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121" name="Oval 1074">
            <a:extLst>
              <a:ext uri="{FF2B5EF4-FFF2-40B4-BE49-F238E27FC236}">
                <a16:creationId xmlns:a16="http://schemas.microsoft.com/office/drawing/2014/main" id="{B99A87B2-0759-4EA8-80E4-304D1CA3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122" name="Oval 1075">
            <a:extLst>
              <a:ext uri="{FF2B5EF4-FFF2-40B4-BE49-F238E27FC236}">
                <a16:creationId xmlns:a16="http://schemas.microsoft.com/office/drawing/2014/main" id="{5E73113B-664C-4840-9ED5-6501DD86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10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123" name="Line 1076">
            <a:extLst>
              <a:ext uri="{FF2B5EF4-FFF2-40B4-BE49-F238E27FC236}">
                <a16:creationId xmlns:a16="http://schemas.microsoft.com/office/drawing/2014/main" id="{3BA6F348-CA19-4E34-AC11-825081815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4" name="Line 1077">
            <a:extLst>
              <a:ext uri="{FF2B5EF4-FFF2-40B4-BE49-F238E27FC236}">
                <a16:creationId xmlns:a16="http://schemas.microsoft.com/office/drawing/2014/main" id="{C1F413DC-1EC2-4419-9FEA-0831B54F5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419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5" name="Oval 1078">
            <a:extLst>
              <a:ext uri="{FF2B5EF4-FFF2-40B4-BE49-F238E27FC236}">
                <a16:creationId xmlns:a16="http://schemas.microsoft.com/office/drawing/2014/main" id="{A34463B2-63F6-4FB7-9987-265D7B51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26" name="Line 1079">
            <a:extLst>
              <a:ext uri="{FF2B5EF4-FFF2-40B4-BE49-F238E27FC236}">
                <a16:creationId xmlns:a16="http://schemas.microsoft.com/office/drawing/2014/main" id="{6070D65E-BCEB-42A9-A2D6-7B2555F9C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7" name="Oval 1080">
            <a:extLst>
              <a:ext uri="{FF2B5EF4-FFF2-40B4-BE49-F238E27FC236}">
                <a16:creationId xmlns:a16="http://schemas.microsoft.com/office/drawing/2014/main" id="{9901F122-9218-4C33-95A0-DF18822B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724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28" name="Line 1081">
            <a:extLst>
              <a:ext uri="{FF2B5EF4-FFF2-40B4-BE49-F238E27FC236}">
                <a16:creationId xmlns:a16="http://schemas.microsoft.com/office/drawing/2014/main" id="{DA6B07B8-50C9-4007-87C5-9BB0F584EB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9" name="Oval 1082">
            <a:extLst>
              <a:ext uri="{FF2B5EF4-FFF2-40B4-BE49-F238E27FC236}">
                <a16:creationId xmlns:a16="http://schemas.microsoft.com/office/drawing/2014/main" id="{EAF3FE0B-619F-4A64-915B-F348CBDB3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334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6130" name="Line 1083">
            <a:extLst>
              <a:ext uri="{FF2B5EF4-FFF2-40B4-BE49-F238E27FC236}">
                <a16:creationId xmlns:a16="http://schemas.microsoft.com/office/drawing/2014/main" id="{3F83154F-EA85-41AC-BAF6-8E7C49C2E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1" name="Oval 1084">
            <a:extLst>
              <a:ext uri="{FF2B5EF4-FFF2-40B4-BE49-F238E27FC236}">
                <a16:creationId xmlns:a16="http://schemas.microsoft.com/office/drawing/2014/main" id="{306CBFEF-DAEF-4D3A-B989-AB7EDB67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10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32" name="Line 1085">
            <a:extLst>
              <a:ext uri="{FF2B5EF4-FFF2-40B4-BE49-F238E27FC236}">
                <a16:creationId xmlns:a16="http://schemas.microsoft.com/office/drawing/2014/main" id="{AB442764-AB93-4789-8FAF-FCBB5ABD9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3" name="Line 1086">
            <a:extLst>
              <a:ext uri="{FF2B5EF4-FFF2-40B4-BE49-F238E27FC236}">
                <a16:creationId xmlns:a16="http://schemas.microsoft.com/office/drawing/2014/main" id="{55E8E987-4B94-4B47-83E9-12290138B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 animBg="1"/>
      <p:bldP spid="46100" grpId="0" animBg="1"/>
      <p:bldP spid="46101" grpId="0" animBg="1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 animBg="1"/>
      <p:bldP spid="46130" grpId="0" animBg="1"/>
      <p:bldP spid="46131" grpId="0" animBg="1"/>
      <p:bldP spid="46132" grpId="0" animBg="1"/>
      <p:bldP spid="461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DA9B6338-4BE1-40C2-B2DB-3995ADB3B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Double Rotation</a:t>
            </a:r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1E501734-3ED3-4F52-B910-CBDEE9B1F0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3962400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en-US" dirty="0"/>
              <a:t>Left-right double rotation to fix</a:t>
            </a:r>
          </a:p>
          <a:p>
            <a:pPr eaLnBrk="1" hangingPunct="1"/>
            <a:r>
              <a:rPr lang="en-US" altLang="en-US" dirty="0"/>
              <a:t>First rotate between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b="1" baseline="-250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b="1" baseline="-250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</a:p>
          <a:p>
            <a:pPr eaLnBrk="1" hangingPunct="1"/>
            <a:r>
              <a:rPr lang="en-US" altLang="en-US" dirty="0"/>
              <a:t>Then rotate between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b="1" baseline="-250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b="1" baseline="-25000" dirty="0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475EC05A-C090-4D9F-9ADB-C46F17AB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8AC7C2-824D-4F80-85FE-DDA2B5D843C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50180" name="Picture 1028">
            <a:extLst>
              <a:ext uri="{FF2B5EF4-FFF2-40B4-BE49-F238E27FC236}">
                <a16:creationId xmlns:a16="http://schemas.microsoft.com/office/drawing/2014/main" id="{8E65295D-AB40-44D4-9A2A-AC72ADA7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7177088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E017-A6C9-491A-BC72-F4672DED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Case # 3 Right Left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AF92-3182-4544-BC98-C4DC277C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4E9965-8B5D-4B27-BA65-CA20252758DA}"/>
              </a:ext>
            </a:extLst>
          </p:cNvPr>
          <p:cNvGrpSpPr/>
          <p:nvPr/>
        </p:nvGrpSpPr>
        <p:grpSpPr>
          <a:xfrm>
            <a:off x="754885" y="2292002"/>
            <a:ext cx="3062220" cy="3078156"/>
            <a:chOff x="1473200" y="1371600"/>
            <a:chExt cx="3577484" cy="2172273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2659827F-7881-4E66-BE30-4C3EDD12F4D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42684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1BB500D4-05CF-4C11-8485-3D036F3622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450484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363C244-9FAC-4FA8-83CC-91C9D4E4ED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EA4C3839-C605-4E46-9E33-2BB50526AA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1048FF2F-9303-4181-BA86-BF63E2B61A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cxnSp>
          <p:nvCxnSpPr>
            <p:cNvPr id="15" name="AutoShape 9">
              <a:extLst>
                <a:ext uri="{FF2B5EF4-FFF2-40B4-BE49-F238E27FC236}">
                  <a16:creationId xmlns:a16="http://schemas.microsoft.com/office/drawing/2014/main" id="{00B93ACD-BAE5-44BF-8CE2-DBFB1E98C6DC}"/>
                </a:ext>
              </a:extLst>
            </p:cNvPr>
            <p:cNvCxnSpPr>
              <a:cxnSpLocks noChangeShapeType="1"/>
              <a:stCxn id="18" idx="3"/>
              <a:endCxn id="17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27203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0">
              <a:extLst>
                <a:ext uri="{FF2B5EF4-FFF2-40B4-BE49-F238E27FC236}">
                  <a16:creationId xmlns:a16="http://schemas.microsoft.com/office/drawing/2014/main" id="{A5542CA9-9CF5-43F1-9366-FA607A50D6D2}"/>
                </a:ext>
              </a:extLst>
            </p:cNvPr>
            <p:cNvCxnSpPr>
              <a:cxnSpLocks noChangeShapeType="1"/>
              <a:stCxn id="18" idx="5"/>
              <a:endCxn id="16" idx="0"/>
            </p:cNvCxnSpPr>
            <p:nvPr>
              <p:custDataLst>
                <p:tags r:id="rId33"/>
              </p:custDataLst>
            </p:nvPr>
          </p:nvCxnSpPr>
          <p:spPr bwMode="auto">
            <a:xfrm>
              <a:off x="3227606" y="1615502"/>
              <a:ext cx="1191995" cy="2704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12">
              <a:extLst>
                <a:ext uri="{FF2B5EF4-FFF2-40B4-BE49-F238E27FC236}">
                  <a16:creationId xmlns:a16="http://schemas.microsoft.com/office/drawing/2014/main" id="{14432DC0-3540-432F-B441-4A2F40227F20}"/>
                </a:ext>
              </a:extLst>
            </p:cNvPr>
            <p:cNvCxnSpPr>
              <a:cxnSpLocks noChangeShapeType="1"/>
              <a:stCxn id="17" idx="3"/>
            </p:cNvCxnSpPr>
            <p:nvPr>
              <p:custDataLst>
                <p:tags r:id="rId34"/>
              </p:custDataLst>
            </p:nvPr>
          </p:nvCxnSpPr>
          <p:spPr bwMode="auto">
            <a:xfrm flipH="1">
              <a:off x="3704484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B766C6A8-A6C9-4FD6-AD79-E9B673EB629E}"/>
                </a:ext>
              </a:extLst>
            </p:cNvPr>
            <p:cNvCxnSpPr>
              <a:cxnSpLocks noChangeShapeType="1"/>
              <a:stCxn id="17" idx="5"/>
            </p:cNvCxnSpPr>
            <p:nvPr>
              <p:custDataLst>
                <p:tags r:id="rId35"/>
              </p:custDataLst>
            </p:nvPr>
          </p:nvCxnSpPr>
          <p:spPr bwMode="auto">
            <a:xfrm rot="16200000" flipH="1">
              <a:off x="4484563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3548A3-0801-4DC4-B6DC-7AA8204BE0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832894" y="3258123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cxnSp>
          <p:nvCxnSpPr>
            <p:cNvPr id="20" name="AutoShape 15">
              <a:extLst>
                <a:ext uri="{FF2B5EF4-FFF2-40B4-BE49-F238E27FC236}">
                  <a16:creationId xmlns:a16="http://schemas.microsoft.com/office/drawing/2014/main" id="{032D4EC8-EF3E-4258-85F7-DEDCC5EBF503}"/>
                </a:ext>
              </a:extLst>
            </p:cNvPr>
            <p:cNvCxnSpPr>
              <a:cxnSpLocks noChangeShapeType="1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3086894" y="2854899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8443B1-1077-4FEA-8B41-CCEB4B1C3FC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950493" y="3239074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DCC50539-0BDE-4088-9CCD-2A0AD6407B77}"/>
                </a:ext>
              </a:extLst>
            </p:cNvPr>
            <p:cNvCxnSpPr>
              <a:cxnSpLocks noChangeShapeType="1"/>
            </p:cNvCxnSpPr>
            <p:nvPr>
              <p:custDataLst>
                <p:tags r:id="rId39"/>
              </p:custDataLst>
            </p:nvPr>
          </p:nvCxnSpPr>
          <p:spPr bwMode="auto">
            <a:xfrm>
              <a:off x="3875881" y="2854899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FFD20-8137-42BD-B262-C35AFA35E241}"/>
              </a:ext>
            </a:extLst>
          </p:cNvPr>
          <p:cNvGrpSpPr/>
          <p:nvPr/>
        </p:nvGrpSpPr>
        <p:grpSpPr>
          <a:xfrm>
            <a:off x="4394575" y="2278911"/>
            <a:ext cx="3478214" cy="3050347"/>
            <a:chOff x="1473200" y="1371600"/>
            <a:chExt cx="4063475" cy="2152648"/>
          </a:xfrm>
        </p:grpSpPr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F5317DB5-C7FB-4CC9-9AAA-E79262CC70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42684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C750152A-2E06-4FBD-A784-8A572D2B0D4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450484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3FF11C8-10BF-49FF-82F9-933806EE8DB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DF47328B-6FAF-4F6D-ABAD-B331AA3FF6E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3FEFAFD2-5044-4C22-B1A9-12DEF00ED1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1533A162-EFFF-4F75-8756-ADDA06224CD7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727203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EDE6D6D2-779C-48AA-8E35-79DB64CA4793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20"/>
              </p:custDataLst>
            </p:nvPr>
          </p:nvCxnSpPr>
          <p:spPr bwMode="auto">
            <a:xfrm>
              <a:off x="3227606" y="1615502"/>
              <a:ext cx="1191995" cy="2704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12">
              <a:extLst>
                <a:ext uri="{FF2B5EF4-FFF2-40B4-BE49-F238E27FC236}">
                  <a16:creationId xmlns:a16="http://schemas.microsoft.com/office/drawing/2014/main" id="{888D5566-F4E7-4623-9E41-884A05541FB7}"/>
                </a:ext>
              </a:extLst>
            </p:cNvPr>
            <p:cNvCxnSpPr>
              <a:cxnSpLocks noChangeShapeType="1"/>
              <a:stCxn id="31" idx="3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3704484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13">
              <a:extLst>
                <a:ext uri="{FF2B5EF4-FFF2-40B4-BE49-F238E27FC236}">
                  <a16:creationId xmlns:a16="http://schemas.microsoft.com/office/drawing/2014/main" id="{57880DFF-0C7C-4002-BCC5-831C986FD122}"/>
                </a:ext>
              </a:extLst>
            </p:cNvPr>
            <p:cNvCxnSpPr>
              <a:cxnSpLocks noChangeShapeType="1"/>
              <a:stCxn id="31" idx="5"/>
            </p:cNvCxnSpPr>
            <p:nvPr>
              <p:custDataLst>
                <p:tags r:id="rId22"/>
              </p:custDataLst>
            </p:nvPr>
          </p:nvCxnSpPr>
          <p:spPr bwMode="auto">
            <a:xfrm rot="16200000" flipH="1">
              <a:off x="4484563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72331D-493D-4419-BFD2-CDB132467D5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11076" y="3238498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34" name="AutoShape 15">
              <a:extLst>
                <a:ext uri="{FF2B5EF4-FFF2-40B4-BE49-F238E27FC236}">
                  <a16:creationId xmlns:a16="http://schemas.microsoft.com/office/drawing/2014/main" id="{3D9DD728-2BEB-445A-BD84-781ADB638C46}"/>
                </a:ext>
              </a:extLst>
            </p:cNvPr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165076" y="2835274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FA40AB-69F2-444E-9A11-94EB70252C0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28675" y="3219449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cxnSp>
          <p:nvCxnSpPr>
            <p:cNvPr id="36" name="AutoShape 17">
              <a:extLst>
                <a:ext uri="{FF2B5EF4-FFF2-40B4-BE49-F238E27FC236}">
                  <a16:creationId xmlns:a16="http://schemas.microsoft.com/office/drawing/2014/main" id="{97D0A5B5-5F84-42BF-9521-FEF40F76BC2C}"/>
                </a:ext>
              </a:extLst>
            </p:cNvPr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>
              <a:off x="4954063" y="2835274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4110D8-9243-466F-A5AA-AA1C7517FDA6}"/>
              </a:ext>
            </a:extLst>
          </p:cNvPr>
          <p:cNvGrpSpPr/>
          <p:nvPr/>
        </p:nvGrpSpPr>
        <p:grpSpPr>
          <a:xfrm>
            <a:off x="8131690" y="2130442"/>
            <a:ext cx="3804787" cy="2105552"/>
            <a:chOff x="762000" y="1371600"/>
            <a:chExt cx="4444999" cy="1485900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1BDA69D3-849F-4067-A749-E7ADF8EBA76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542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CD460C77-8A89-4CE3-B3E0-157059479B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20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135B5763-6873-4C77-BAC6-850B05B9AB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41" name="Oval 7">
              <a:extLst>
                <a:ext uri="{FF2B5EF4-FFF2-40B4-BE49-F238E27FC236}">
                  <a16:creationId xmlns:a16="http://schemas.microsoft.com/office/drawing/2014/main" id="{41A0E0FF-C854-4C11-9C02-86C26FA0A5E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61631EF9-217B-477F-8A5E-7CF6439D04B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cxnSp>
          <p:nvCxnSpPr>
            <p:cNvPr id="43" name="AutoShape 9">
              <a:extLst>
                <a:ext uri="{FF2B5EF4-FFF2-40B4-BE49-F238E27FC236}">
                  <a16:creationId xmlns:a16="http://schemas.microsoft.com/office/drawing/2014/main" id="{63A5C855-75F6-4A70-AF75-1AB570C131EF}"/>
                </a:ext>
              </a:extLst>
            </p:cNvPr>
            <p:cNvCxnSpPr>
              <a:cxnSpLocks noChangeShapeType="1"/>
              <a:stCxn id="46" idx="3"/>
              <a:endCxn id="45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727200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AutoShape 10">
              <a:extLst>
                <a:ext uri="{FF2B5EF4-FFF2-40B4-BE49-F238E27FC236}">
                  <a16:creationId xmlns:a16="http://schemas.microsoft.com/office/drawing/2014/main" id="{E5C020D5-B8B1-4C9F-8E0E-DC2FB720BA03}"/>
                </a:ext>
              </a:extLst>
            </p:cNvPr>
            <p:cNvCxnSpPr>
              <a:cxnSpLocks noChangeShapeType="1"/>
              <a:stCxn id="46" idx="5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rot="16200000" flipH="1">
              <a:off x="3688379" y="1154728"/>
              <a:ext cx="270447" cy="1191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12">
              <a:extLst>
                <a:ext uri="{FF2B5EF4-FFF2-40B4-BE49-F238E27FC236}">
                  <a16:creationId xmlns:a16="http://schemas.microsoft.com/office/drawing/2014/main" id="{C214C3BD-921A-43B7-A47A-1BD7A5EB7C41}"/>
                </a:ext>
              </a:extLst>
            </p:cNvPr>
            <p:cNvCxnSpPr>
              <a:cxnSpLocks noChangeShapeType="1"/>
              <a:stCxn id="45" idx="3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1016000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6" name="AutoShape 13">
              <a:extLst>
                <a:ext uri="{FF2B5EF4-FFF2-40B4-BE49-F238E27FC236}">
                  <a16:creationId xmlns:a16="http://schemas.microsoft.com/office/drawing/2014/main" id="{D88445A6-4AF7-4361-83B5-94349E29B4E8}"/>
                </a:ext>
              </a:extLst>
            </p:cNvPr>
            <p:cNvCxnSpPr>
              <a:cxnSpLocks noChangeShapeType="1"/>
              <a:stCxn id="45" idx="5"/>
              <a:endCxn id="42" idx="0"/>
            </p:cNvCxnSpPr>
            <p:nvPr>
              <p:custDataLst>
                <p:tags r:id="rId9"/>
              </p:custDataLst>
            </p:nvPr>
          </p:nvCxnSpPr>
          <p:spPr bwMode="auto">
            <a:xfrm rot="16200000" flipH="1">
              <a:off x="1796079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1ABD97-7173-4EB8-9B31-6AA1DB03D05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81399" y="25717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48" name="AutoShape 15">
              <a:extLst>
                <a:ext uri="{FF2B5EF4-FFF2-40B4-BE49-F238E27FC236}">
                  <a16:creationId xmlns:a16="http://schemas.microsoft.com/office/drawing/2014/main" id="{CC916603-137B-45A4-8774-52C165FF9168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835399" y="2168525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DAA963-40D6-4176-BAF0-6E03CBB89D1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98999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cxnSp>
          <p:nvCxnSpPr>
            <p:cNvPr id="50" name="AutoShape 17">
              <a:extLst>
                <a:ext uri="{FF2B5EF4-FFF2-40B4-BE49-F238E27FC236}">
                  <a16:creationId xmlns:a16="http://schemas.microsoft.com/office/drawing/2014/main" id="{9830E05B-3E3E-44A5-BD66-A1908F0AE078}"/>
                </a:ext>
              </a:extLst>
            </p:cNvPr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624388" y="216852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815A1E-9C65-446C-A42F-98F9DF628651}"/>
              </a:ext>
            </a:extLst>
          </p:cNvPr>
          <p:cNvSpPr txBox="1"/>
          <p:nvPr/>
        </p:nvSpPr>
        <p:spPr>
          <a:xfrm>
            <a:off x="3034564" y="2267047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Rotate on 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FEB3C-CEE2-497B-B4D7-6E272A7A1F1C}"/>
              </a:ext>
            </a:extLst>
          </p:cNvPr>
          <p:cNvSpPr txBox="1"/>
          <p:nvPr/>
        </p:nvSpPr>
        <p:spPr>
          <a:xfrm>
            <a:off x="6915117" y="2232396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Rotate on z</a:t>
            </a:r>
          </a:p>
        </p:txBody>
      </p:sp>
    </p:spTree>
    <p:extLst>
      <p:ext uri="{BB962C8B-B14F-4D97-AF65-F5344CB8AC3E}">
        <p14:creationId xmlns:p14="http://schemas.microsoft.com/office/powerpoint/2010/main" val="22463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DED1-47CB-4676-BA04-2DD67A21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Case #4 Left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88CCF-FC9B-4FA1-931F-ECD8C87C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B8740-D6EE-4339-965F-BDD4AF2A69C5}"/>
              </a:ext>
            </a:extLst>
          </p:cNvPr>
          <p:cNvGrpSpPr/>
          <p:nvPr/>
        </p:nvGrpSpPr>
        <p:grpSpPr>
          <a:xfrm>
            <a:off x="277249" y="2292002"/>
            <a:ext cx="3217083" cy="3121779"/>
            <a:chOff x="915195" y="1371600"/>
            <a:chExt cx="3758405" cy="220305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E15906C-9747-4A59-8CE4-451FC43A95C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007395" y="2604871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4BC5209-F895-47C3-A4BA-E71F5651345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15195" y="2604871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94F907E-AAE0-4532-8303-616804DED51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8C1B9A61-476B-4993-98A0-DE06FBB2FC9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626396" y="1901208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76006B9-9399-45F2-A7E6-328C2A6A714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42CCAF77-D16B-4C7E-8996-D81DCA32D1F7}"/>
                </a:ext>
              </a:extLst>
            </p:cNvPr>
            <p:cNvCxnSpPr>
              <a:cxnSpLocks noChangeShapeType="1"/>
              <a:stCxn id="14" idx="3"/>
              <a:endCxn id="9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880397" y="1635125"/>
              <a:ext cx="988221" cy="2660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58379B22-A8B3-4975-8CF0-D9FEC666B347}"/>
                </a:ext>
              </a:extLst>
            </p:cNvPr>
            <p:cNvCxnSpPr>
              <a:cxnSpLocks noChangeShapeType="1"/>
              <a:stCxn id="14" idx="5"/>
              <a:endCxn id="12" idx="0"/>
            </p:cNvCxnSpPr>
            <p:nvPr>
              <p:custDataLst>
                <p:tags r:id="rId33"/>
              </p:custDataLst>
            </p:nvPr>
          </p:nvCxnSpPr>
          <p:spPr bwMode="auto">
            <a:xfrm>
              <a:off x="3227606" y="1615502"/>
              <a:ext cx="1191995" cy="2704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C2819DE6-E130-4CB1-8276-83E0F339DD7D}"/>
                </a:ext>
              </a:extLst>
            </p:cNvPr>
            <p:cNvCxnSpPr>
              <a:cxnSpLocks noChangeShapeType="1"/>
              <a:stCxn id="13" idx="3"/>
            </p:cNvCxnSpPr>
            <p:nvPr>
              <p:custDataLst>
                <p:tags r:id="rId34"/>
              </p:custDataLst>
            </p:nvPr>
          </p:nvCxnSpPr>
          <p:spPr bwMode="auto">
            <a:xfrm flipH="1">
              <a:off x="1169195" y="220164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5402050-536B-4D25-9C63-4DDE110410C2}"/>
                </a:ext>
              </a:extLst>
            </p:cNvPr>
            <p:cNvCxnSpPr>
              <a:cxnSpLocks noChangeShapeType="1"/>
              <a:stCxn id="13" idx="5"/>
            </p:cNvCxnSpPr>
            <p:nvPr>
              <p:custDataLst>
                <p:tags r:id="rId35"/>
              </p:custDataLst>
            </p:nvPr>
          </p:nvCxnSpPr>
          <p:spPr bwMode="auto">
            <a:xfrm rot="16200000" flipH="1">
              <a:off x="1949274" y="2292749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BD4972-C768-4F4C-9F7A-8E89C98BBD8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11289" y="3288908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03FEA2F7-8FB9-494C-98DA-9B5FE69D7399}"/>
                </a:ext>
              </a:extLst>
            </p:cNvPr>
            <p:cNvCxnSpPr>
              <a:cxnSpLocks noChangeShapeType="1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1665290" y="2885684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760B36-B82E-4B7F-B753-5910E2B81B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528889" y="3269859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3A4519CB-8777-4E55-839F-D01AD4307FBA}"/>
                </a:ext>
              </a:extLst>
            </p:cNvPr>
            <p:cNvCxnSpPr>
              <a:cxnSpLocks noChangeShapeType="1"/>
            </p:cNvCxnSpPr>
            <p:nvPr>
              <p:custDataLst>
                <p:tags r:id="rId39"/>
              </p:custDataLst>
            </p:nvPr>
          </p:nvCxnSpPr>
          <p:spPr bwMode="auto">
            <a:xfrm>
              <a:off x="2454276" y="2885684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EFE349-A3A6-438D-93A4-CC6FCBEC4BA2}"/>
              </a:ext>
            </a:extLst>
          </p:cNvPr>
          <p:cNvGrpSpPr/>
          <p:nvPr/>
        </p:nvGrpSpPr>
        <p:grpSpPr>
          <a:xfrm>
            <a:off x="8131690" y="2130442"/>
            <a:ext cx="3804787" cy="2105552"/>
            <a:chOff x="762000" y="1371600"/>
            <a:chExt cx="4444999" cy="1485900"/>
          </a:xfrm>
        </p:grpSpPr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A93F7418-7E41-4824-804A-E61CA0BE42A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542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0D365A0E-4E06-4593-9CD0-FA949EA6C2E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62000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E30DC970-32FA-467D-BAEB-A920453EE6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AB130828-7966-4D7E-93A3-45CB907661B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732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64048421-F9A3-425E-B821-FB5018D81BC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cxnSp>
          <p:nvCxnSpPr>
            <p:cNvPr id="39" name="AutoShape 9">
              <a:extLst>
                <a:ext uri="{FF2B5EF4-FFF2-40B4-BE49-F238E27FC236}">
                  <a16:creationId xmlns:a16="http://schemas.microsoft.com/office/drawing/2014/main" id="{C954FECE-7237-44D7-A51D-777B220AB0BB}"/>
                </a:ext>
              </a:extLst>
            </p:cNvPr>
            <p:cNvCxnSpPr>
              <a:cxnSpLocks noChangeShapeType="1"/>
              <a:stCxn id="42" idx="3"/>
              <a:endCxn id="41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727200" y="1635125"/>
              <a:ext cx="1141413" cy="231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0" name="AutoShape 10">
              <a:extLst>
                <a:ext uri="{FF2B5EF4-FFF2-40B4-BE49-F238E27FC236}">
                  <a16:creationId xmlns:a16="http://schemas.microsoft.com/office/drawing/2014/main" id="{956D307A-2591-405C-BD9B-BC1F5AB7C8A1}"/>
                </a:ext>
              </a:extLst>
            </p:cNvPr>
            <p:cNvCxnSpPr>
              <a:cxnSpLocks noChangeShapeType="1"/>
              <a:stCxn id="42" idx="5"/>
              <a:endCxn id="40" idx="0"/>
            </p:cNvCxnSpPr>
            <p:nvPr>
              <p:custDataLst>
                <p:tags r:id="rId20"/>
              </p:custDataLst>
            </p:nvPr>
          </p:nvCxnSpPr>
          <p:spPr bwMode="auto">
            <a:xfrm rot="16200000" flipH="1">
              <a:off x="3688379" y="1154728"/>
              <a:ext cx="270447" cy="1191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AutoShape 12">
              <a:extLst>
                <a:ext uri="{FF2B5EF4-FFF2-40B4-BE49-F238E27FC236}">
                  <a16:creationId xmlns:a16="http://schemas.microsoft.com/office/drawing/2014/main" id="{C91B37D9-23B7-42E0-8AA2-5DC7676684AD}"/>
                </a:ext>
              </a:extLst>
            </p:cNvPr>
            <p:cNvCxnSpPr>
              <a:cxnSpLocks noChangeShapeType="1"/>
              <a:stCxn id="41" idx="3"/>
              <a:endCxn id="39" idx="0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1016000" y="21494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2" name="AutoShape 13">
              <a:extLst>
                <a:ext uri="{FF2B5EF4-FFF2-40B4-BE49-F238E27FC236}">
                  <a16:creationId xmlns:a16="http://schemas.microsoft.com/office/drawing/2014/main" id="{23D25FE5-C196-4F85-BBE1-5D7267A84D58}"/>
                </a:ext>
              </a:extLst>
            </p:cNvPr>
            <p:cNvCxnSpPr>
              <a:cxnSpLocks noChangeShapeType="1"/>
              <a:stCxn id="41" idx="5"/>
              <a:endCxn id="38" idx="0"/>
            </p:cNvCxnSpPr>
            <p:nvPr>
              <p:custDataLst>
                <p:tags r:id="rId22"/>
              </p:custDataLst>
            </p:nvPr>
          </p:nvCxnSpPr>
          <p:spPr bwMode="auto">
            <a:xfrm rot="16200000" flipH="1">
              <a:off x="1796079" y="2240578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DAD8C3-A3C0-4BAF-AF40-C17DD1B21F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81399" y="25717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cxnSp>
          <p:nvCxnSpPr>
            <p:cNvPr id="44" name="AutoShape 15">
              <a:extLst>
                <a:ext uri="{FF2B5EF4-FFF2-40B4-BE49-F238E27FC236}">
                  <a16:creationId xmlns:a16="http://schemas.microsoft.com/office/drawing/2014/main" id="{DEC24E36-F2A9-4B54-B9D7-3EF6D4140DFD}"/>
                </a:ext>
              </a:extLst>
            </p:cNvPr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3835399" y="2168525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682661-FE23-4718-87D8-BC9DB9D8EF6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698999" y="2552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cxnSp>
          <p:nvCxnSpPr>
            <p:cNvPr id="46" name="AutoShape 17">
              <a:extLst>
                <a:ext uri="{FF2B5EF4-FFF2-40B4-BE49-F238E27FC236}">
                  <a16:creationId xmlns:a16="http://schemas.microsoft.com/office/drawing/2014/main" id="{7D7C358A-EA44-4516-8747-D3B038ABA675}"/>
                </a:ext>
              </a:extLst>
            </p:cNvPr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>
              <a:off x="4624388" y="2168525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1CA0BF0-2D4C-4A90-8238-9ED124C0049C}"/>
              </a:ext>
            </a:extLst>
          </p:cNvPr>
          <p:cNvSpPr txBox="1"/>
          <p:nvPr/>
        </p:nvSpPr>
        <p:spPr>
          <a:xfrm>
            <a:off x="3034564" y="2267047"/>
            <a:ext cx="171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Rotate on 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FEF35F-CF6A-4FE0-BEBA-4D39B308AEA3}"/>
              </a:ext>
            </a:extLst>
          </p:cNvPr>
          <p:cNvSpPr txBox="1"/>
          <p:nvPr/>
        </p:nvSpPr>
        <p:spPr>
          <a:xfrm>
            <a:off x="6915117" y="2232396"/>
            <a:ext cx="183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Rotate on z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03894F-675B-4110-977D-8AC6452EF354}"/>
              </a:ext>
            </a:extLst>
          </p:cNvPr>
          <p:cNvGrpSpPr/>
          <p:nvPr/>
        </p:nvGrpSpPr>
        <p:grpSpPr>
          <a:xfrm>
            <a:off x="3529419" y="2417062"/>
            <a:ext cx="3746597" cy="3155770"/>
            <a:chOff x="296582" y="1371600"/>
            <a:chExt cx="4377018" cy="2227046"/>
          </a:xfrm>
        </p:grpSpPr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96CFE0FE-1E79-4027-8D89-7AABF7EB0EA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007395" y="2604871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T3</a:t>
              </a:r>
            </a:p>
          </p:txBody>
        </p:sp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D1AB3259-6F8E-403B-AB57-868A7488039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15195" y="2604871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y</a:t>
              </a:r>
            </a:p>
          </p:txBody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D61FD4C2-DEB1-482F-A3E4-2F27CA1C86C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65600" y="18859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T4</a:t>
              </a:r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8318F97D-7C88-4DF1-B336-07AC2D59FF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26396" y="1901208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x</a:t>
              </a:r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id="{3B0764CB-28BA-46F9-A922-026883FEDF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94000" y="1371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Z</a:t>
              </a:r>
            </a:p>
          </p:txBody>
        </p:sp>
        <p:cxnSp>
          <p:nvCxnSpPr>
            <p:cNvPr id="60" name="AutoShape 9">
              <a:extLst>
                <a:ext uri="{FF2B5EF4-FFF2-40B4-BE49-F238E27FC236}">
                  <a16:creationId xmlns:a16="http://schemas.microsoft.com/office/drawing/2014/main" id="{4E5436E0-2430-49D2-8D75-15C5B39B2671}"/>
                </a:ext>
              </a:extLst>
            </p:cNvPr>
            <p:cNvCxnSpPr>
              <a:cxnSpLocks noChangeShapeType="1"/>
              <a:stCxn id="63" idx="3"/>
              <a:endCxn id="58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880397" y="1635125"/>
              <a:ext cx="988221" cy="2660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10">
              <a:extLst>
                <a:ext uri="{FF2B5EF4-FFF2-40B4-BE49-F238E27FC236}">
                  <a16:creationId xmlns:a16="http://schemas.microsoft.com/office/drawing/2014/main" id="{BC97EDF7-75CC-43E3-891C-8F1B238BE011}"/>
                </a:ext>
              </a:extLst>
            </p:cNvPr>
            <p:cNvCxnSpPr>
              <a:cxnSpLocks noChangeShapeType="1"/>
              <a:stCxn id="63" idx="5"/>
              <a:endCxn id="61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3227606" y="1615502"/>
              <a:ext cx="1191995" cy="2704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12">
              <a:extLst>
                <a:ext uri="{FF2B5EF4-FFF2-40B4-BE49-F238E27FC236}">
                  <a16:creationId xmlns:a16="http://schemas.microsoft.com/office/drawing/2014/main" id="{7ACED642-2957-4406-8791-2690477398F8}"/>
                </a:ext>
              </a:extLst>
            </p:cNvPr>
            <p:cNvCxnSpPr>
              <a:cxnSpLocks noChangeShapeType="1"/>
              <a:stCxn id="62" idx="3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1169195" y="220164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13">
              <a:extLst>
                <a:ext uri="{FF2B5EF4-FFF2-40B4-BE49-F238E27FC236}">
                  <a16:creationId xmlns:a16="http://schemas.microsoft.com/office/drawing/2014/main" id="{2CCFDA07-60CB-4265-AC87-47D23275BBC5}"/>
                </a:ext>
              </a:extLst>
            </p:cNvPr>
            <p:cNvCxnSpPr>
              <a:cxnSpLocks noChangeShapeType="1"/>
              <a:stCxn id="62" idx="5"/>
            </p:cNvCxnSpPr>
            <p:nvPr>
              <p:custDataLst>
                <p:tags r:id="rId9"/>
              </p:custDataLst>
            </p:nvPr>
          </p:nvCxnSpPr>
          <p:spPr bwMode="auto">
            <a:xfrm rot="16200000" flipH="1">
              <a:off x="1949274" y="2292749"/>
              <a:ext cx="422847" cy="201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405E20-BCFA-4478-B5A9-D89798B5E5C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96582" y="3312896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T1</a:t>
              </a:r>
            </a:p>
          </p:txBody>
        </p:sp>
        <p:cxnSp>
          <p:nvCxnSpPr>
            <p:cNvPr id="65" name="AutoShape 15">
              <a:extLst>
                <a:ext uri="{FF2B5EF4-FFF2-40B4-BE49-F238E27FC236}">
                  <a16:creationId xmlns:a16="http://schemas.microsoft.com/office/drawing/2014/main" id="{4EFF4D24-EF18-454D-A603-DA6031B43909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550583" y="2909673"/>
              <a:ext cx="4302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E9A2D8-8A4A-47E5-B53D-15FBF9400F9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14182" y="3293847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dirty="0"/>
                <a:t>T2</a:t>
              </a:r>
            </a:p>
          </p:txBody>
        </p:sp>
        <p:cxnSp>
          <p:nvCxnSpPr>
            <p:cNvPr id="67" name="AutoShape 17">
              <a:extLst>
                <a:ext uri="{FF2B5EF4-FFF2-40B4-BE49-F238E27FC236}">
                  <a16:creationId xmlns:a16="http://schemas.microsoft.com/office/drawing/2014/main" id="{DB1BCE36-572B-4D7E-8DC2-478E4C3A0B96}"/>
                </a:ext>
              </a:extLst>
            </p:cNvPr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1339570" y="2909673"/>
              <a:ext cx="328612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121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0E9EDFD5-135D-4E9B-B116-E2034528BD49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8C6424C-D94D-41B7-8816-48C43AFAB778}" type="slidenum">
              <a:rPr lang="en-US" altLang="en-US" sz="1400">
                <a:latin typeface="Arial" panose="020B0604020202020204" pitchFamily="34" charset="0"/>
              </a:rPr>
              <a:pPr algn="r" eaLnBrk="1" hangingPunct="1"/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5B69144-CCF3-4567-8D73-61262CF96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875838" cy="135572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41AB511-E0FD-40B8-92D0-BB0C55260B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057400"/>
            <a:ext cx="9872663" cy="4038600"/>
          </a:xfrm>
        </p:spPr>
        <p:txBody>
          <a:bodyPr/>
          <a:lstStyle/>
          <a:p>
            <a:pPr eaLnBrk="1" hangingPunct="1"/>
            <a:r>
              <a:rPr lang="en-US" altLang="en-US" dirty="0"/>
              <a:t>Continuing the previous example by inserting</a:t>
            </a:r>
          </a:p>
          <a:p>
            <a:pPr lvl="1" eaLnBrk="1" hangingPunct="1"/>
            <a:r>
              <a:rPr lang="en-US" altLang="en-US" dirty="0"/>
              <a:t>16 down to 10, and then 8 and 9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Inserting 16 and 15</a:t>
            </a:r>
          </a:p>
        </p:txBody>
      </p:sp>
      <p:sp>
        <p:nvSpPr>
          <p:cNvPr id="52228" name="Oval 4">
            <a:extLst>
              <a:ext uri="{FF2B5EF4-FFF2-40B4-BE49-F238E27FC236}">
                <a16:creationId xmlns:a16="http://schemas.microsoft.com/office/drawing/2014/main" id="{A0020B97-02F5-4648-83F0-79794979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532" y="43815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82655207-3C93-4340-89C4-89975243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132" y="36957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696F5DB5-60DF-4FAC-869D-670F8020F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332" y="43815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72F3CCFE-CD81-4E46-A3A1-AFC8DE1F7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6532" y="3314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A021BF66-6ED9-46AF-B31A-7C9D51D7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532" y="33909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A42D234F-DF96-4565-9AD4-D9DC58B9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532" y="30861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A97E6915-54FA-4199-B5CA-3FE77F22E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4332" y="4000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47DD69F0-70FA-464B-8AE2-791B4DB8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32" y="36957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ED31A5F3-6AC0-4E89-96E5-0167485F8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5532" y="40005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93677E98-BCA4-449F-B123-64A1EA23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32" y="43053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092D694A-A16C-4193-82B5-2D98D5BC4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132" y="4076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Oval 15">
            <a:extLst>
              <a:ext uri="{FF2B5EF4-FFF2-40B4-BE49-F238E27FC236}">
                <a16:creationId xmlns:a16="http://schemas.microsoft.com/office/drawing/2014/main" id="{C5677FAE-D2C6-4FD8-AAF5-42D02426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32" y="43815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2F340997-29F0-4FAC-B993-40317A2164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9532" y="40767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1" name="Oval 17">
            <a:extLst>
              <a:ext uri="{FF2B5EF4-FFF2-40B4-BE49-F238E27FC236}">
                <a16:creationId xmlns:a16="http://schemas.microsoft.com/office/drawing/2014/main" id="{D53954B6-C4BD-47B5-8EFF-BE3EF78C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32" y="48387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42" name="Oval 18">
            <a:extLst>
              <a:ext uri="{FF2B5EF4-FFF2-40B4-BE49-F238E27FC236}">
                <a16:creationId xmlns:a16="http://schemas.microsoft.com/office/drawing/2014/main" id="{AACB5C47-CD4A-497E-85EC-C9CEAE13A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32" y="53721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72C8CCA7-FC09-4996-954F-0E3A704BA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7732" y="46863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A1BDDC3D-2D85-4070-90AA-A4C923C2D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7732" y="5219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B4E15A4C-F9BD-4088-99DB-9F64D9FFD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7732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Oval 22">
            <a:extLst>
              <a:ext uri="{FF2B5EF4-FFF2-40B4-BE49-F238E27FC236}">
                <a16:creationId xmlns:a16="http://schemas.microsoft.com/office/drawing/2014/main" id="{B67F96A3-AE17-47E5-A0EC-7FBBDE19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663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47" name="Oval 23">
            <a:extLst>
              <a:ext uri="{FF2B5EF4-FFF2-40B4-BE49-F238E27FC236}">
                <a16:creationId xmlns:a16="http://schemas.microsoft.com/office/drawing/2014/main" id="{B4AEC0A7-801D-4C5D-ACA5-06514093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263" y="3581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48" name="Oval 24">
            <a:extLst>
              <a:ext uri="{FF2B5EF4-FFF2-40B4-BE49-F238E27FC236}">
                <a16:creationId xmlns:a16="http://schemas.microsoft.com/office/drawing/2014/main" id="{DA899509-5135-4078-B9B7-EA55CBDF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463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EF146DBF-0620-4D04-BCC0-03D20A056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1663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20CFCB3C-ADC2-4A53-B82E-C4B4ADBBF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3663" y="3276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Oval 27">
            <a:extLst>
              <a:ext uri="{FF2B5EF4-FFF2-40B4-BE49-F238E27FC236}">
                <a16:creationId xmlns:a16="http://schemas.microsoft.com/office/drawing/2014/main" id="{4B587EC6-CAC2-4BE4-87EE-9C406478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663" y="2971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4</a:t>
            </a:r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A286E86E-001F-413F-B9CE-4D242B9F8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9463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Oval 29">
            <a:extLst>
              <a:ext uri="{FF2B5EF4-FFF2-40B4-BE49-F238E27FC236}">
                <a16:creationId xmlns:a16="http://schemas.microsoft.com/office/drawing/2014/main" id="{ED142A79-963C-4054-9920-6866E69B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663" y="3581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D9FB561B-9D42-4982-9B00-D334F5C50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0663" y="3886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Oval 31">
            <a:extLst>
              <a:ext uri="{FF2B5EF4-FFF2-40B4-BE49-F238E27FC236}">
                <a16:creationId xmlns:a16="http://schemas.microsoft.com/office/drawing/2014/main" id="{E149896E-BD23-4FA3-965F-0EC5FFC5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063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2256" name="Line 32">
            <a:extLst>
              <a:ext uri="{FF2B5EF4-FFF2-40B4-BE49-F238E27FC236}">
                <a16:creationId xmlns:a16="http://schemas.microsoft.com/office/drawing/2014/main" id="{1010E162-8998-48D7-BD22-D6D0C6F7B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0263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Oval 33">
            <a:extLst>
              <a:ext uri="{FF2B5EF4-FFF2-40B4-BE49-F238E27FC236}">
                <a16:creationId xmlns:a16="http://schemas.microsoft.com/office/drawing/2014/main" id="{311E1EB7-45ED-4315-88DA-EC637C43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6063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58" name="Line 34">
            <a:extLst>
              <a:ext uri="{FF2B5EF4-FFF2-40B4-BE49-F238E27FC236}">
                <a16:creationId xmlns:a16="http://schemas.microsoft.com/office/drawing/2014/main" id="{CCD65779-5E68-4671-A66F-81E5CD80F1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34663" y="3962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9" name="Oval 35">
            <a:extLst>
              <a:ext uri="{FF2B5EF4-FFF2-40B4-BE49-F238E27FC236}">
                <a16:creationId xmlns:a16="http://schemas.microsoft.com/office/drawing/2014/main" id="{C2CC9855-AEB0-40EA-94AE-3780487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263" y="487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60" name="Oval 36">
            <a:extLst>
              <a:ext uri="{FF2B5EF4-FFF2-40B4-BE49-F238E27FC236}">
                <a16:creationId xmlns:a16="http://schemas.microsoft.com/office/drawing/2014/main" id="{57816F6B-E008-4CC9-A7ED-9869C7DE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063" y="487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61" name="Line 37">
            <a:extLst>
              <a:ext uri="{FF2B5EF4-FFF2-40B4-BE49-F238E27FC236}">
                <a16:creationId xmlns:a16="http://schemas.microsoft.com/office/drawing/2014/main" id="{10A2402F-D526-4FCE-A345-0D454BB66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2863" y="4572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2" name="Line 38">
            <a:extLst>
              <a:ext uri="{FF2B5EF4-FFF2-40B4-BE49-F238E27FC236}">
                <a16:creationId xmlns:a16="http://schemas.microsoft.com/office/drawing/2014/main" id="{9B9BE95C-931D-4A0F-BFD5-18A20E666D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5663" y="4572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BEEC1F81-FBB0-429A-AA99-D2914BB7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F2E9B764-15CE-44C5-A862-C78049E5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3505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9DE5BC4B-9B20-40C8-A235-4B64F864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933A0286-A7AC-4D80-B8EA-BE919AF4B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2663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A40AEC41-1D0E-431C-A46F-33F7FC6E7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3" y="3200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32859D7D-E28C-43E2-895B-7D4C04DB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895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" name="Line 10">
            <a:extLst>
              <a:ext uri="{FF2B5EF4-FFF2-40B4-BE49-F238E27FC236}">
                <a16:creationId xmlns:a16="http://schemas.microsoft.com/office/drawing/2014/main" id="{1CC3A131-4061-406F-8FEA-9DF2F2B5E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Oval 11">
            <a:extLst>
              <a:ext uri="{FF2B5EF4-FFF2-40B4-BE49-F238E27FC236}">
                <a16:creationId xmlns:a16="http://schemas.microsoft.com/office/drawing/2014/main" id="{595CE34E-7FBC-486A-8F44-390EAE40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3505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38F29BDF-759F-4E25-852E-699C00EF5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1663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Oval 13">
            <a:extLst>
              <a:ext uri="{FF2B5EF4-FFF2-40B4-BE49-F238E27FC236}">
                <a16:creationId xmlns:a16="http://schemas.microsoft.com/office/drawing/2014/main" id="{F26036A6-D2E9-40FE-90CE-418801DA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4114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7</a:t>
            </a:r>
          </a:p>
        </p:txBody>
      </p:sp>
      <p:sp>
        <p:nvSpPr>
          <p:cNvPr id="50" name="Line 14">
            <a:extLst>
              <a:ext uri="{FF2B5EF4-FFF2-40B4-BE49-F238E27FC236}">
                <a16:creationId xmlns:a16="http://schemas.microsoft.com/office/drawing/2014/main" id="{008018E4-C0F1-4B0B-9D22-836E151EA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263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Oval 15">
            <a:extLst>
              <a:ext uri="{FF2B5EF4-FFF2-40B4-BE49-F238E27FC236}">
                <a16:creationId xmlns:a16="http://schemas.microsoft.com/office/drawing/2014/main" id="{C2D469B6-316F-40CE-98ED-D1617480D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524791D0-B667-40C3-A8B3-6259335B3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663" y="3886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Oval 17">
            <a:extLst>
              <a:ext uri="{FF2B5EF4-FFF2-40B4-BE49-F238E27FC236}">
                <a16:creationId xmlns:a16="http://schemas.microsoft.com/office/drawing/2014/main" id="{1601BC7B-8B28-4566-A8EF-A1FB42EF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4648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54" name="Oval 18">
            <a:extLst>
              <a:ext uri="{FF2B5EF4-FFF2-40B4-BE49-F238E27FC236}">
                <a16:creationId xmlns:a16="http://schemas.microsoft.com/office/drawing/2014/main" id="{83873311-12CC-4A9B-B16A-086976BC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700" y="531495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16</a:t>
            </a: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6D158A4C-43BC-4035-81F3-4D8F8C1C3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863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F2508732-0083-4722-B978-F460F3664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863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353A574C-D382-45E2-A3C6-BFFFC1483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50673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  <p:bldP spid="52231" grpId="0" animBg="1"/>
      <p:bldP spid="52232" grpId="0" animBg="1"/>
      <p:bldP spid="52233" grpId="0" animBg="1"/>
      <p:bldP spid="52234" grpId="0" animBg="1"/>
      <p:bldP spid="52235" grpId="0" animBg="1"/>
      <p:bldP spid="52236" grpId="0" animBg="1"/>
      <p:bldP spid="52237" grpId="0" animBg="1"/>
      <p:bldP spid="52238" grpId="0" animBg="1"/>
      <p:bldP spid="52239" grpId="0" animBg="1"/>
      <p:bldP spid="52240" grpId="0" animBg="1"/>
      <p:bldP spid="52241" grpId="0" animBg="1"/>
      <p:bldP spid="52242" grpId="0" animBg="1"/>
      <p:bldP spid="52243" grpId="0" animBg="1"/>
      <p:bldP spid="52244" grpId="0" animBg="1"/>
      <p:bldP spid="52245" grpId="0" animBg="1"/>
      <p:bldP spid="52246" grpId="0" animBg="1"/>
      <p:bldP spid="52247" grpId="0" animBg="1"/>
      <p:bldP spid="52248" grpId="0" animBg="1"/>
      <p:bldP spid="52249" grpId="0" animBg="1"/>
      <p:bldP spid="52250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56" grpId="0" animBg="1"/>
      <p:bldP spid="52257" grpId="0" animBg="1"/>
      <p:bldP spid="52258" grpId="0" animBg="1"/>
      <p:bldP spid="52259" grpId="0" animBg="1"/>
      <p:bldP spid="52260" grpId="0" animBg="1"/>
      <p:bldP spid="52261" grpId="0" animBg="1"/>
      <p:bldP spid="5226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9C2ADCFF-096B-45E4-8B80-42714EC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9553"/>
            <a:ext cx="9875520" cy="1356360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B2C435C-B50B-46FD-B8C3-F298D10A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58893"/>
            <a:ext cx="7772400" cy="2590800"/>
          </a:xfrm>
        </p:spPr>
        <p:txBody>
          <a:bodyPr/>
          <a:lstStyle/>
          <a:p>
            <a:pPr lvl="1"/>
            <a:r>
              <a:rPr lang="en-US" altLang="en-US" dirty="0"/>
              <a:t>We want a tree that has the following properties</a:t>
            </a:r>
          </a:p>
          <a:p>
            <a:pPr lvl="2"/>
            <a:r>
              <a:rPr lang="en-US" altLang="en-US" sz="2000" dirty="0"/>
              <a:t>Tree height = O(log(N))</a:t>
            </a:r>
          </a:p>
          <a:p>
            <a:pPr lvl="2"/>
            <a:r>
              <a:rPr lang="en-US" altLang="en-US" sz="2000" dirty="0"/>
              <a:t>allows dynamic insert and remove with O(log(N)) time complexity.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The AVL tree is one of this kind of trees.</a:t>
            </a:r>
          </a:p>
          <a:p>
            <a:pPr lvl="2"/>
            <a:endParaRPr lang="en-US" alt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562C0902-8411-41B9-A3D0-27DA3888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33A34F1-19C4-462E-A7B2-6D51BB77458D}" type="slidenum">
              <a:rPr lang="en-US" altLang="en-US" sz="14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0" name="Oval 25">
            <a:extLst>
              <a:ext uri="{FF2B5EF4-FFF2-40B4-BE49-F238E27FC236}">
                <a16:creationId xmlns:a16="http://schemas.microsoft.com/office/drawing/2014/main" id="{3F1A9C10-B59B-4D8D-B4B3-E889EB2C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91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TextBox 26">
            <a:extLst>
              <a:ext uri="{FF2B5EF4-FFF2-40B4-BE49-F238E27FC236}">
                <a16:creationId xmlns:a16="http://schemas.microsoft.com/office/drawing/2014/main" id="{83B94726-FFC6-4A41-88FF-218AA8739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13</a:t>
            </a:r>
          </a:p>
        </p:txBody>
      </p:sp>
      <p:sp>
        <p:nvSpPr>
          <p:cNvPr id="19462" name="Oval 27">
            <a:extLst>
              <a:ext uri="{FF2B5EF4-FFF2-40B4-BE49-F238E27FC236}">
                <a16:creationId xmlns:a16="http://schemas.microsoft.com/office/drawing/2014/main" id="{84102000-50D4-4B8E-9A11-8C16807C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3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TextBox 28">
            <a:extLst>
              <a:ext uri="{FF2B5EF4-FFF2-40B4-BE49-F238E27FC236}">
                <a16:creationId xmlns:a16="http://schemas.microsoft.com/office/drawing/2014/main" id="{13DD5754-206F-431E-A862-C1D0BC872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9464" name="Oval 31">
            <a:extLst>
              <a:ext uri="{FF2B5EF4-FFF2-40B4-BE49-F238E27FC236}">
                <a16:creationId xmlns:a16="http://schemas.microsoft.com/office/drawing/2014/main" id="{FB33C7AC-F306-4DD1-80BA-88ACA30F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TextBox 32">
            <a:extLst>
              <a:ext uri="{FF2B5EF4-FFF2-40B4-BE49-F238E27FC236}">
                <a16:creationId xmlns:a16="http://schemas.microsoft.com/office/drawing/2014/main" id="{D3702C17-F01D-4748-BC96-28916429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9466" name="Oval 34">
            <a:extLst>
              <a:ext uri="{FF2B5EF4-FFF2-40B4-BE49-F238E27FC236}">
                <a16:creationId xmlns:a16="http://schemas.microsoft.com/office/drawing/2014/main" id="{F7B5406F-D040-4007-A941-DAC07E41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TextBox 35">
            <a:extLst>
              <a:ext uri="{FF2B5EF4-FFF2-40B4-BE49-F238E27FC236}">
                <a16:creationId xmlns:a16="http://schemas.microsoft.com/office/drawing/2014/main" id="{6A292B74-FCF3-4CB3-8DC8-0B9B23A0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1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19468" name="Oval 36">
            <a:extLst>
              <a:ext uri="{FF2B5EF4-FFF2-40B4-BE49-F238E27FC236}">
                <a16:creationId xmlns:a16="http://schemas.microsoft.com/office/drawing/2014/main" id="{F9EC0AC0-DB21-4B62-BBF7-618741E6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TextBox 37">
            <a:extLst>
              <a:ext uri="{FF2B5EF4-FFF2-40B4-BE49-F238E27FC236}">
                <a16:creationId xmlns:a16="http://schemas.microsoft.com/office/drawing/2014/main" id="{5B3A1E0F-1409-4E32-9073-97E960DC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7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19470" name="TextBox 38">
            <a:extLst>
              <a:ext uri="{FF2B5EF4-FFF2-40B4-BE49-F238E27FC236}">
                <a16:creationId xmlns:a16="http://schemas.microsoft.com/office/drawing/2014/main" id="{1D6E2D18-3F55-41E3-B25A-BA8DFC6A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18</a:t>
            </a:r>
          </a:p>
        </p:txBody>
      </p:sp>
      <p:sp>
        <p:nvSpPr>
          <p:cNvPr id="19471" name="Oval 39">
            <a:extLst>
              <a:ext uri="{FF2B5EF4-FFF2-40B4-BE49-F238E27FC236}">
                <a16:creationId xmlns:a16="http://schemas.microsoft.com/office/drawing/2014/main" id="{C31EACD5-FBF8-4416-940B-652555EB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Oval 40">
            <a:extLst>
              <a:ext uri="{FF2B5EF4-FFF2-40B4-BE49-F238E27FC236}">
                <a16:creationId xmlns:a16="http://schemas.microsoft.com/office/drawing/2014/main" id="{1BDDD256-6E8A-4457-9312-96ABE52B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3" name="TextBox 41">
            <a:extLst>
              <a:ext uri="{FF2B5EF4-FFF2-40B4-BE49-F238E27FC236}">
                <a16:creationId xmlns:a16="http://schemas.microsoft.com/office/drawing/2014/main" id="{24A588E2-C735-4CF5-BB67-BF1CA0F0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cxnSp>
        <p:nvCxnSpPr>
          <p:cNvPr id="19474" name="Straight Connector 43">
            <a:extLst>
              <a:ext uri="{FF2B5EF4-FFF2-40B4-BE49-F238E27FC236}">
                <a16:creationId xmlns:a16="http://schemas.microsoft.com/office/drawing/2014/main" id="{752E9779-0F29-4EEE-AC3D-3346727073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194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Connector 45">
            <a:extLst>
              <a:ext uri="{FF2B5EF4-FFF2-40B4-BE49-F238E27FC236}">
                <a16:creationId xmlns:a16="http://schemas.microsoft.com/office/drawing/2014/main" id="{A5BE9AFA-64F7-43A1-8663-A7562893981A}"/>
              </a:ext>
            </a:extLst>
          </p:cNvPr>
          <p:cNvCxnSpPr>
            <a:cxnSpLocks noChangeShapeType="1"/>
            <a:stCxn id="19461" idx="3"/>
          </p:cNvCxnSpPr>
          <p:nvPr/>
        </p:nvCxnSpPr>
        <p:spPr bwMode="auto">
          <a:xfrm>
            <a:off x="3765551" y="4419601"/>
            <a:ext cx="727075" cy="4556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Connector 47">
            <a:extLst>
              <a:ext uri="{FF2B5EF4-FFF2-40B4-BE49-F238E27FC236}">
                <a16:creationId xmlns:a16="http://schemas.microsoft.com/office/drawing/2014/main" id="{FEFDC383-AB60-40CD-A5F8-DE74D1EBF7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22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Straight Connector 49">
            <a:extLst>
              <a:ext uri="{FF2B5EF4-FFF2-40B4-BE49-F238E27FC236}">
                <a16:creationId xmlns:a16="http://schemas.microsoft.com/office/drawing/2014/main" id="{92A05336-4941-40A7-8B43-2B7751237EA7}"/>
              </a:ext>
            </a:extLst>
          </p:cNvPr>
          <p:cNvCxnSpPr>
            <a:cxnSpLocks noChangeShapeType="1"/>
            <a:endCxn id="19467" idx="0"/>
          </p:cNvCxnSpPr>
          <p:nvPr/>
        </p:nvCxnSpPr>
        <p:spPr bwMode="auto">
          <a:xfrm>
            <a:off x="2894013" y="5410200"/>
            <a:ext cx="2460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Straight Connector 51">
            <a:extLst>
              <a:ext uri="{FF2B5EF4-FFF2-40B4-BE49-F238E27FC236}">
                <a16:creationId xmlns:a16="http://schemas.microsoft.com/office/drawing/2014/main" id="{4DEEE632-3705-4F16-AA7A-481BA71A88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67200" y="5334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Connector 53">
            <a:extLst>
              <a:ext uri="{FF2B5EF4-FFF2-40B4-BE49-F238E27FC236}">
                <a16:creationId xmlns:a16="http://schemas.microsoft.com/office/drawing/2014/main" id="{374E1AE0-0C0B-4727-BF41-0446D4A03A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76800" y="533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44">
            <a:extLst>
              <a:ext uri="{FF2B5EF4-FFF2-40B4-BE49-F238E27FC236}">
                <a16:creationId xmlns:a16="http://schemas.microsoft.com/office/drawing/2014/main" id="{D2E7541D-5D82-46FD-873A-D99E0BD24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1" name="TextBox 46">
            <a:extLst>
              <a:ext uri="{FF2B5EF4-FFF2-40B4-BE49-F238E27FC236}">
                <a16:creationId xmlns:a16="http://schemas.microsoft.com/office/drawing/2014/main" id="{E0D7E14F-9B9E-48EF-B32D-FCA6FE4B7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19482" name="Oval 48">
            <a:extLst>
              <a:ext uri="{FF2B5EF4-FFF2-40B4-BE49-F238E27FC236}">
                <a16:creationId xmlns:a16="http://schemas.microsoft.com/office/drawing/2014/main" id="{9E77426D-0C79-4E92-AFC0-AF055E5A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3" name="TextBox 50">
            <a:extLst>
              <a:ext uri="{FF2B5EF4-FFF2-40B4-BE49-F238E27FC236}">
                <a16:creationId xmlns:a16="http://schemas.microsoft.com/office/drawing/2014/main" id="{02122A7C-37E8-4BDB-B9DB-330DF7E19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9484" name="Oval 52">
            <a:extLst>
              <a:ext uri="{FF2B5EF4-FFF2-40B4-BE49-F238E27FC236}">
                <a16:creationId xmlns:a16="http://schemas.microsoft.com/office/drawing/2014/main" id="{96C8B424-2292-4DB3-85CB-5E92368E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5" name="TextBox 54">
            <a:extLst>
              <a:ext uri="{FF2B5EF4-FFF2-40B4-BE49-F238E27FC236}">
                <a16:creationId xmlns:a16="http://schemas.microsoft.com/office/drawing/2014/main" id="{E8D27707-044E-45BB-856C-97A69655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9486" name="TextBox 55">
            <a:extLst>
              <a:ext uri="{FF2B5EF4-FFF2-40B4-BE49-F238E27FC236}">
                <a16:creationId xmlns:a16="http://schemas.microsoft.com/office/drawing/2014/main" id="{E0B032AA-A817-45A1-BFCD-8C2A0DF0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457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18</a:t>
            </a:r>
          </a:p>
        </p:txBody>
      </p:sp>
      <p:sp>
        <p:nvSpPr>
          <p:cNvPr id="19487" name="Oval 56">
            <a:extLst>
              <a:ext uri="{FF2B5EF4-FFF2-40B4-BE49-F238E27FC236}">
                <a16:creationId xmlns:a16="http://schemas.microsoft.com/office/drawing/2014/main" id="{D30794AF-8466-4A2D-8306-749AAF44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8" name="Oval 57">
            <a:extLst>
              <a:ext uri="{FF2B5EF4-FFF2-40B4-BE49-F238E27FC236}">
                <a16:creationId xmlns:a16="http://schemas.microsoft.com/office/drawing/2014/main" id="{C8106573-5EB0-4E39-AE9C-A596B27D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9" name="TextBox 58">
            <a:extLst>
              <a:ext uri="{FF2B5EF4-FFF2-40B4-BE49-F238E27FC236}">
                <a16:creationId xmlns:a16="http://schemas.microsoft.com/office/drawing/2014/main" id="{F7E5B7EE-4D7B-44B3-BA5F-D7FBC66D5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41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13</a:t>
            </a:r>
          </a:p>
        </p:txBody>
      </p:sp>
      <p:sp>
        <p:nvSpPr>
          <p:cNvPr id="19490" name="Oval 59">
            <a:extLst>
              <a:ext uri="{FF2B5EF4-FFF2-40B4-BE49-F238E27FC236}">
                <a16:creationId xmlns:a16="http://schemas.microsoft.com/office/drawing/2014/main" id="{E0F459DA-BE93-4ED0-BBD6-750E923F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1" name="TextBox 60">
            <a:extLst>
              <a:ext uri="{FF2B5EF4-FFF2-40B4-BE49-F238E27FC236}">
                <a16:creationId xmlns:a16="http://schemas.microsoft.com/office/drawing/2014/main" id="{052E29DB-1E9A-4324-8F4B-335B2526C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541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19492" name="Oval 61">
            <a:extLst>
              <a:ext uri="{FF2B5EF4-FFF2-40B4-BE49-F238E27FC236}">
                <a16:creationId xmlns:a16="http://schemas.microsoft.com/office/drawing/2014/main" id="{A1105547-D4F9-4EB9-BEB8-CA4AA62A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3" name="TextBox 62">
            <a:extLst>
              <a:ext uri="{FF2B5EF4-FFF2-40B4-BE49-F238E27FC236}">
                <a16:creationId xmlns:a16="http://schemas.microsoft.com/office/drawing/2014/main" id="{814A0194-1E5B-4657-867E-AB9D10327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5791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cxnSp>
        <p:nvCxnSpPr>
          <p:cNvPr id="19494" name="Straight Connector 64">
            <a:extLst>
              <a:ext uri="{FF2B5EF4-FFF2-40B4-BE49-F238E27FC236}">
                <a16:creationId xmlns:a16="http://schemas.microsoft.com/office/drawing/2014/main" id="{1FA8612F-357D-4BFF-85A9-9EB638FEA48C}"/>
              </a:ext>
            </a:extLst>
          </p:cNvPr>
          <p:cNvCxnSpPr>
            <a:cxnSpLocks noChangeShapeType="1"/>
            <a:stCxn id="19480" idx="3"/>
          </p:cNvCxnSpPr>
          <p:nvPr/>
        </p:nvCxnSpPr>
        <p:spPr bwMode="auto">
          <a:xfrm flipH="1">
            <a:off x="7696201" y="4276726"/>
            <a:ext cx="371475" cy="371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Straight Connector 66">
            <a:extLst>
              <a:ext uri="{FF2B5EF4-FFF2-40B4-BE49-F238E27FC236}">
                <a16:creationId xmlns:a16="http://schemas.microsoft.com/office/drawing/2014/main" id="{27C66CB1-2A73-406F-AE53-FCD1E6327BBE}"/>
              </a:ext>
            </a:extLst>
          </p:cNvPr>
          <p:cNvCxnSpPr>
            <a:cxnSpLocks noChangeShapeType="1"/>
            <a:stCxn id="19483" idx="2"/>
          </p:cNvCxnSpPr>
          <p:nvPr/>
        </p:nvCxnSpPr>
        <p:spPr bwMode="auto">
          <a:xfrm flipH="1">
            <a:off x="7237413" y="5029200"/>
            <a:ext cx="322262" cy="5286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Straight Connector 68">
            <a:extLst>
              <a:ext uri="{FF2B5EF4-FFF2-40B4-BE49-F238E27FC236}">
                <a16:creationId xmlns:a16="http://schemas.microsoft.com/office/drawing/2014/main" id="{581F7AD8-F8C3-41F1-AE5D-AE833B16B8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Straight Connector 70">
            <a:extLst>
              <a:ext uri="{FF2B5EF4-FFF2-40B4-BE49-F238E27FC236}">
                <a16:creationId xmlns:a16="http://schemas.microsoft.com/office/drawing/2014/main" id="{36477225-2703-483F-A066-EBB8F0E2BB82}"/>
              </a:ext>
            </a:extLst>
          </p:cNvPr>
          <p:cNvCxnSpPr>
            <a:cxnSpLocks noChangeShapeType="1"/>
            <a:stCxn id="19487" idx="3"/>
          </p:cNvCxnSpPr>
          <p:nvPr/>
        </p:nvCxnSpPr>
        <p:spPr bwMode="auto">
          <a:xfrm flipH="1">
            <a:off x="8534401" y="4962526"/>
            <a:ext cx="219075" cy="447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Straight Connector 72">
            <a:extLst>
              <a:ext uri="{FF2B5EF4-FFF2-40B4-BE49-F238E27FC236}">
                <a16:creationId xmlns:a16="http://schemas.microsoft.com/office/drawing/2014/main" id="{AC6DAAD1-D788-418B-A758-676FF39C8F1F}"/>
              </a:ext>
            </a:extLst>
          </p:cNvPr>
          <p:cNvCxnSpPr>
            <a:cxnSpLocks noChangeShapeType="1"/>
            <a:stCxn id="19487" idx="5"/>
            <a:endCxn id="19491" idx="0"/>
          </p:cNvCxnSpPr>
          <p:nvPr/>
        </p:nvCxnSpPr>
        <p:spPr bwMode="auto">
          <a:xfrm>
            <a:off x="9077325" y="4962526"/>
            <a:ext cx="311150" cy="447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Straight Connector 74">
            <a:extLst>
              <a:ext uri="{FF2B5EF4-FFF2-40B4-BE49-F238E27FC236}">
                <a16:creationId xmlns:a16="http://schemas.microsoft.com/office/drawing/2014/main" id="{F65F1C44-23FD-4EEA-9CF7-E6D2D779987C}"/>
              </a:ext>
            </a:extLst>
          </p:cNvPr>
          <p:cNvCxnSpPr>
            <a:cxnSpLocks noChangeShapeType="1"/>
            <a:endCxn id="19493" idx="1"/>
          </p:cNvCxnSpPr>
          <p:nvPr/>
        </p:nvCxnSpPr>
        <p:spPr bwMode="auto">
          <a:xfrm>
            <a:off x="9601200" y="5789614"/>
            <a:ext cx="228600" cy="230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/>
      <p:bldP spid="19462" grpId="0" animBg="1"/>
      <p:bldP spid="19463" grpId="0"/>
      <p:bldP spid="19464" grpId="0" animBg="1"/>
      <p:bldP spid="19465" grpId="0"/>
      <p:bldP spid="19466" grpId="0" animBg="1"/>
      <p:bldP spid="19467" grpId="0"/>
      <p:bldP spid="19468" grpId="0" animBg="1"/>
      <p:bldP spid="19469" grpId="0"/>
      <p:bldP spid="19470" grpId="0"/>
      <p:bldP spid="19471" grpId="0" animBg="1"/>
      <p:bldP spid="19472" grpId="0" animBg="1"/>
      <p:bldP spid="19473" grpId="0"/>
      <p:bldP spid="19480" grpId="0" animBg="1"/>
      <p:bldP spid="19481" grpId="0"/>
      <p:bldP spid="19482" grpId="0" animBg="1"/>
      <p:bldP spid="19483" grpId="0"/>
      <p:bldP spid="19484" grpId="0" animBg="1"/>
      <p:bldP spid="19485" grpId="0"/>
      <p:bldP spid="19486" grpId="0"/>
      <p:bldP spid="19487" grpId="0" animBg="1"/>
      <p:bldP spid="19488" grpId="0" animBg="1"/>
      <p:bldP spid="19489" grpId="0"/>
      <p:bldP spid="19490" grpId="0" animBg="1"/>
      <p:bldP spid="19491" grpId="0"/>
      <p:bldP spid="19492" grpId="0" animBg="1"/>
      <p:bldP spid="194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>
            <a:extLst>
              <a:ext uri="{FF2B5EF4-FFF2-40B4-BE49-F238E27FC236}">
                <a16:creationId xmlns:a16="http://schemas.microsoft.com/office/drawing/2014/main" id="{E95C116A-6C62-4842-87D8-E3FFBB1A4CA0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E35F1FB-949C-4769-8059-49406312671A}" type="slidenum">
              <a:rPr lang="en-US" altLang="en-US" sz="1400">
                <a:latin typeface="Arial" panose="020B0604020202020204" pitchFamily="34" charset="0"/>
              </a:rPr>
              <a:pPr algn="r" eaLnBrk="1" hangingPunct="1"/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213BE3A-3A84-4E31-AF82-2F071A5BA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057400"/>
            <a:ext cx="9872663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Inserting 14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45720" indent="0" eaLnBrk="1" hangingPunct="1">
              <a:buNone/>
            </a:pPr>
            <a:endParaRPr lang="en-US" altLang="en-US" dirty="0"/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E01EF9EB-2823-4B9F-A4E2-4BA6870A0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29" y="40767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3</a:t>
            </a:r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A836DFFD-0BEC-44E6-9D91-BC31F88A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29" y="33909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30D1C9B3-0224-4735-94BE-E77AF36D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29" y="40767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D0BD31FC-FC8D-43D0-BC6F-76A1CCB08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3729" y="30099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6A57EF5A-E1B9-4C82-A745-6728C0BD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729" y="30861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0E79F00F-73A9-4E9B-AB1D-9576AAD02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29" y="27813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1C8DDC18-DEA5-473A-BFA5-A00FA53C1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529" y="3695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Oval 11">
            <a:extLst>
              <a:ext uri="{FF2B5EF4-FFF2-40B4-BE49-F238E27FC236}">
                <a16:creationId xmlns:a16="http://schemas.microsoft.com/office/drawing/2014/main" id="{8F9CD657-9B3C-437F-80C1-03C8D79F4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729" y="33909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0272F500-D1E3-4126-87C9-6F13E42E8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729" y="3695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Oval 13">
            <a:extLst>
              <a:ext uri="{FF2B5EF4-FFF2-40B4-BE49-F238E27FC236}">
                <a16:creationId xmlns:a16="http://schemas.microsoft.com/office/drawing/2014/main" id="{FD59BE56-1817-4883-B30E-D1C14F83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129" y="40005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37C56A9A-A089-477E-B295-43EBDD6D4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329" y="37719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Oval 15">
            <a:extLst>
              <a:ext uri="{FF2B5EF4-FFF2-40B4-BE49-F238E27FC236}">
                <a16:creationId xmlns:a16="http://schemas.microsoft.com/office/drawing/2014/main" id="{1AFB7C23-CE3D-41BA-994B-4CC201F40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29" y="40767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288" name="Line 16">
            <a:extLst>
              <a:ext uri="{FF2B5EF4-FFF2-40B4-BE49-F238E27FC236}">
                <a16:creationId xmlns:a16="http://schemas.microsoft.com/office/drawing/2014/main" id="{7159AC5F-495D-4BFD-AB98-5CD482ACF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6729" y="37719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Oval 17">
            <a:extLst>
              <a:ext uri="{FF2B5EF4-FFF2-40B4-BE49-F238E27FC236}">
                <a16:creationId xmlns:a16="http://schemas.microsoft.com/office/drawing/2014/main" id="{7650D815-30B6-4400-8B4D-65BBD533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329" y="46863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16</a:t>
            </a:r>
          </a:p>
        </p:txBody>
      </p:sp>
      <p:sp>
        <p:nvSpPr>
          <p:cNvPr id="54290" name="Oval 18">
            <a:extLst>
              <a:ext uri="{FF2B5EF4-FFF2-40B4-BE49-F238E27FC236}">
                <a16:creationId xmlns:a16="http://schemas.microsoft.com/office/drawing/2014/main" id="{25864448-A1B4-426C-AD67-3636B4CCA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129" y="46863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7</a:t>
            </a: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D9DC8E6E-1010-48A8-A3DD-63378CE3A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929" y="4381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BB623FAA-F2F9-4EF2-BCE3-C0E446B9F8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729" y="43815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4" name="Oval 22">
            <a:extLst>
              <a:ext uri="{FF2B5EF4-FFF2-40B4-BE49-F238E27FC236}">
                <a16:creationId xmlns:a16="http://schemas.microsoft.com/office/drawing/2014/main" id="{14EC3FE8-BA55-4023-B852-C5EC9A3E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171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95" name="Oval 23">
            <a:extLst>
              <a:ext uri="{FF2B5EF4-FFF2-40B4-BE49-F238E27FC236}">
                <a16:creationId xmlns:a16="http://schemas.microsoft.com/office/drawing/2014/main" id="{9BFFBE74-B11E-4B99-9AD2-1F1D8004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771" y="3505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96" name="Oval 24">
            <a:extLst>
              <a:ext uri="{FF2B5EF4-FFF2-40B4-BE49-F238E27FC236}">
                <a16:creationId xmlns:a16="http://schemas.microsoft.com/office/drawing/2014/main" id="{6D76E8B0-D02F-462C-97C0-1BF7D419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971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CDA61C6B-ED8C-4210-BDCA-E4920CF4A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44171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70BA659D-95C4-4571-B269-311AAC1B3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6171" y="3200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Oval 27">
            <a:extLst>
              <a:ext uri="{FF2B5EF4-FFF2-40B4-BE49-F238E27FC236}">
                <a16:creationId xmlns:a16="http://schemas.microsoft.com/office/drawing/2014/main" id="{E82DEF0C-EF22-42DD-9304-91795B4EE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171" y="2895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2D3AC6D9-AD2F-4B90-B346-C20EEF1A3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91971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Oval 29">
            <a:extLst>
              <a:ext uri="{FF2B5EF4-FFF2-40B4-BE49-F238E27FC236}">
                <a16:creationId xmlns:a16="http://schemas.microsoft.com/office/drawing/2014/main" id="{A6B86E45-81C9-41ED-9B2F-FA5F05F0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171" y="3505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302" name="Line 30">
            <a:extLst>
              <a:ext uri="{FF2B5EF4-FFF2-40B4-BE49-F238E27FC236}">
                <a16:creationId xmlns:a16="http://schemas.microsoft.com/office/drawing/2014/main" id="{69E9BD06-1F48-4DBF-AE16-7DC707F13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63171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3" name="Oval 31">
            <a:extLst>
              <a:ext uri="{FF2B5EF4-FFF2-40B4-BE49-F238E27FC236}">
                <a16:creationId xmlns:a16="http://schemas.microsoft.com/office/drawing/2014/main" id="{EB4AE305-146E-4E6B-A653-2D00CA57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571" y="4114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2A0775EF-0CFA-4EA5-8C2F-FDFFF0A82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2771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5" name="Oval 33">
            <a:extLst>
              <a:ext uri="{FF2B5EF4-FFF2-40B4-BE49-F238E27FC236}">
                <a16:creationId xmlns:a16="http://schemas.microsoft.com/office/drawing/2014/main" id="{407030AB-A207-4491-831E-312710E4E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571" y="4191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306" name="Line 34">
            <a:extLst>
              <a:ext uri="{FF2B5EF4-FFF2-40B4-BE49-F238E27FC236}">
                <a16:creationId xmlns:a16="http://schemas.microsoft.com/office/drawing/2014/main" id="{539D1EEB-950E-4DE7-ACB8-6C73B276AA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7171" y="3886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7" name="Oval 35">
            <a:extLst>
              <a:ext uri="{FF2B5EF4-FFF2-40B4-BE49-F238E27FC236}">
                <a16:creationId xmlns:a16="http://schemas.microsoft.com/office/drawing/2014/main" id="{2B519DDA-3F24-40B6-B1B2-0EAFA6B38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771" y="4800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308" name="Oval 36">
            <a:extLst>
              <a:ext uri="{FF2B5EF4-FFF2-40B4-BE49-F238E27FC236}">
                <a16:creationId xmlns:a16="http://schemas.microsoft.com/office/drawing/2014/main" id="{E1B36531-5DD6-4D9B-BFED-C3E1D09B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971" y="4953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309" name="Line 37">
            <a:extLst>
              <a:ext uri="{FF2B5EF4-FFF2-40B4-BE49-F238E27FC236}">
                <a16:creationId xmlns:a16="http://schemas.microsoft.com/office/drawing/2014/main" id="{AF497153-257F-4C3E-9D60-FEA285B7E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5371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Line 38">
            <a:extLst>
              <a:ext uri="{FF2B5EF4-FFF2-40B4-BE49-F238E27FC236}">
                <a16:creationId xmlns:a16="http://schemas.microsoft.com/office/drawing/2014/main" id="{AED71EB1-5DBD-4EEF-94BD-B7AC9B1046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2371" y="4572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1" name="Oval 39">
            <a:extLst>
              <a:ext uri="{FF2B5EF4-FFF2-40B4-BE49-F238E27FC236}">
                <a16:creationId xmlns:a16="http://schemas.microsoft.com/office/drawing/2014/main" id="{54F33540-A064-4E18-AC03-B0C11CA5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929" y="53721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14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F4ECAD8C-CC7C-4D52-875C-4F2698D95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729" y="50673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01600F25-27F9-4FB7-89CD-F59C6E4B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771" y="487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314" name="Line 42">
            <a:extLst>
              <a:ext uri="{FF2B5EF4-FFF2-40B4-BE49-F238E27FC236}">
                <a16:creationId xmlns:a16="http://schemas.microsoft.com/office/drawing/2014/main" id="{96C267C4-613F-46DD-AC31-055A60716A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4371" y="4495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6CF5B66F-3949-49C5-89AE-96BD2A29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848" y="3886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3</a:t>
            </a: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5174B02-8304-4F74-BD48-613BFFF0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448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00B7FC50-2280-42C6-BD9B-C571C039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48" y="3886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69172F61-A8DA-4BA2-B182-19BE438BE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7848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8">
            <a:extLst>
              <a:ext uri="{FF2B5EF4-FFF2-40B4-BE49-F238E27FC236}">
                <a16:creationId xmlns:a16="http://schemas.microsoft.com/office/drawing/2014/main" id="{694F4733-7E6E-4C5F-8ABE-BBFFC2D0C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9848" y="2895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64C8AB07-B94F-44DF-80FC-BC84D96C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848" y="2590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7762606E-DAAD-4A74-88B8-E38816040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5648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7E0AD987-CE92-4311-98AC-A37FC1C7D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848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560D7B53-D969-4314-A646-9FFE5B24E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6848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Oval 13">
            <a:extLst>
              <a:ext uri="{FF2B5EF4-FFF2-40B4-BE49-F238E27FC236}">
                <a16:creationId xmlns:a16="http://schemas.microsoft.com/office/drawing/2014/main" id="{4C8741C4-99F2-46D3-AB8A-DE824025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248" y="3810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7</a:t>
            </a: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DF880C3C-3AF2-4538-8467-298241985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6448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Oval 15">
            <a:extLst>
              <a:ext uri="{FF2B5EF4-FFF2-40B4-BE49-F238E27FC236}">
                <a16:creationId xmlns:a16="http://schemas.microsoft.com/office/drawing/2014/main" id="{B3A0A830-21F3-433E-9124-A327D081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248" y="3886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197E9B7B-7726-424A-82DC-EE8DA2459B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0848" y="3581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7">
            <a:extLst>
              <a:ext uri="{FF2B5EF4-FFF2-40B4-BE49-F238E27FC236}">
                <a16:creationId xmlns:a16="http://schemas.microsoft.com/office/drawing/2014/main" id="{8136C221-5004-4B14-A5A3-397CCD3C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173" y="4505502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FF40E459-033E-40AA-BD6E-D643C109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173" y="5179234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14</a:t>
            </a: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2ED42412-6134-4AC0-892E-D6CCDFE0B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773" y="420070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1DA05F0D-0C9C-433C-BB10-0FA745C7A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2773" y="487443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Oval 39">
            <a:extLst>
              <a:ext uri="{FF2B5EF4-FFF2-40B4-BE49-F238E27FC236}">
                <a16:creationId xmlns:a16="http://schemas.microsoft.com/office/drawing/2014/main" id="{051359AD-8F0B-42EC-BAF4-D093174C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173" y="5191302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16</a:t>
            </a:r>
          </a:p>
        </p:txBody>
      </p:sp>
      <p:sp>
        <p:nvSpPr>
          <p:cNvPr id="62" name="Line 40">
            <a:extLst>
              <a:ext uri="{FF2B5EF4-FFF2-40B4-BE49-F238E27FC236}">
                <a16:creationId xmlns:a16="http://schemas.microsoft.com/office/drawing/2014/main" id="{06DFD201-2180-4A2D-BA9F-3BF995BD6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973" y="4886502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5176A-92D9-4857-9365-B69DA383E6F0}"/>
              </a:ext>
            </a:extLst>
          </p:cNvPr>
          <p:cNvSpPr txBox="1"/>
          <p:nvPr/>
        </p:nvSpPr>
        <p:spPr>
          <a:xfrm>
            <a:off x="2642575" y="2954301"/>
            <a:ext cx="194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Rotate on 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05629A-4E82-4A2C-97BC-1D695EF545B0}"/>
              </a:ext>
            </a:extLst>
          </p:cNvPr>
          <p:cNvSpPr txBox="1"/>
          <p:nvPr/>
        </p:nvSpPr>
        <p:spPr>
          <a:xfrm>
            <a:off x="6806648" y="2892347"/>
            <a:ext cx="17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Rotate on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6" grpId="0" animBg="1"/>
      <p:bldP spid="54277" grpId="0" animBg="1"/>
      <p:bldP spid="54278" grpId="0" animBg="1"/>
      <p:bldP spid="54279" grpId="0" animBg="1"/>
      <p:bldP spid="54280" grpId="0" animBg="1"/>
      <p:bldP spid="54281" grpId="0" animBg="1"/>
      <p:bldP spid="54282" grpId="0" animBg="1"/>
      <p:bldP spid="54283" grpId="0" animBg="1"/>
      <p:bldP spid="54284" grpId="0" animBg="1"/>
      <p:bldP spid="54285" grpId="0" animBg="1"/>
      <p:bldP spid="54286" grpId="0" animBg="1"/>
      <p:bldP spid="54287" grpId="0" animBg="1"/>
      <p:bldP spid="54288" grpId="0" animBg="1"/>
      <p:bldP spid="54289" grpId="0" animBg="1"/>
      <p:bldP spid="54290" grpId="0" animBg="1"/>
      <p:bldP spid="54291" grpId="0" animBg="1"/>
      <p:bldP spid="54292" grpId="0" animBg="1"/>
      <p:bldP spid="54294" grpId="0" animBg="1"/>
      <p:bldP spid="54295" grpId="0" animBg="1"/>
      <p:bldP spid="54296" grpId="0" animBg="1"/>
      <p:bldP spid="54297" grpId="0" animBg="1"/>
      <p:bldP spid="54298" grpId="0" animBg="1"/>
      <p:bldP spid="54299" grpId="0" animBg="1"/>
      <p:bldP spid="54300" grpId="0" animBg="1"/>
      <p:bldP spid="54301" grpId="0" animBg="1"/>
      <p:bldP spid="54302" grpId="0" animBg="1"/>
      <p:bldP spid="54303" grpId="0" animBg="1"/>
      <p:bldP spid="54304" grpId="0" animBg="1"/>
      <p:bldP spid="54305" grpId="0" animBg="1"/>
      <p:bldP spid="54306" grpId="0" animBg="1"/>
      <p:bldP spid="54307" grpId="0" animBg="1"/>
      <p:bldP spid="54308" grpId="0" animBg="1"/>
      <p:bldP spid="54309" grpId="0" animBg="1"/>
      <p:bldP spid="54310" grpId="0" animBg="1"/>
      <p:bldP spid="54311" grpId="0" animBg="1"/>
      <p:bldP spid="54312" grpId="0" animBg="1"/>
      <p:bldP spid="54313" grpId="0" animBg="1"/>
      <p:bldP spid="54314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" grpId="0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879E3119-1E20-4378-9714-45FB5D11E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AVL Deletion Algorithm</a:t>
            </a:r>
          </a:p>
        </p:txBody>
      </p:sp>
      <p:sp>
        <p:nvSpPr>
          <p:cNvPr id="407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A90126-A1EC-4A5A-B479-478DCB43CD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50977" y="1905000"/>
            <a:ext cx="9734195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Recursive</a:t>
            </a:r>
          </a:p>
          <a:p>
            <a:pPr marL="381000" indent="-381000">
              <a:buClr>
                <a:schemeClr val="tx1"/>
              </a:buClr>
              <a:buFontTx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Search downward for node</a:t>
            </a:r>
          </a:p>
          <a:p>
            <a:pPr marL="381000" indent="-381000">
              <a:buClr>
                <a:schemeClr val="tx1"/>
              </a:buClr>
              <a:buFontTx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Delete node</a:t>
            </a:r>
          </a:p>
          <a:p>
            <a:pPr marL="381000" indent="-381000">
              <a:buClr>
                <a:schemeClr val="tx1"/>
              </a:buClr>
              <a:buFontTx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Unwind, correcting heights as we go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a. If imbalance is left-left or right-right,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single rotate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b. If imbalance right-left or left-right,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double rotate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1F027BC3-F784-4713-960E-B700942C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Case #1</a:t>
            </a:r>
          </a:p>
        </p:txBody>
      </p:sp>
      <p:sp>
        <p:nvSpPr>
          <p:cNvPr id="393219" name="Oval 3">
            <a:extLst>
              <a:ext uri="{FF2B5EF4-FFF2-40B4-BE49-F238E27FC236}">
                <a16:creationId xmlns:a16="http://schemas.microsoft.com/office/drawing/2014/main" id="{FFE2277A-7F5E-4159-B348-99401220D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93220" name="Oval 4">
            <a:extLst>
              <a:ext uri="{FF2B5EF4-FFF2-40B4-BE49-F238E27FC236}">
                <a16:creationId xmlns:a16="http://schemas.microsoft.com/office/drawing/2014/main" id="{61B3EAD4-BB4B-4478-9ACC-BAB240D2A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93221" name="Oval 5">
            <a:extLst>
              <a:ext uri="{FF2B5EF4-FFF2-40B4-BE49-F238E27FC236}">
                <a16:creationId xmlns:a16="http://schemas.microsoft.com/office/drawing/2014/main" id="{FC849F32-2888-49A9-8A14-D2CDE8FDB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3222" name="Oval 6">
            <a:extLst>
              <a:ext uri="{FF2B5EF4-FFF2-40B4-BE49-F238E27FC236}">
                <a16:creationId xmlns:a16="http://schemas.microsoft.com/office/drawing/2014/main" id="{377F4CB0-576D-4581-8A0D-B631D9B37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4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93223" name="Oval 7">
            <a:extLst>
              <a:ext uri="{FF2B5EF4-FFF2-40B4-BE49-F238E27FC236}">
                <a16:creationId xmlns:a16="http://schemas.microsoft.com/office/drawing/2014/main" id="{DB141FBF-81FE-4388-B143-4322B3FDA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3224" name="Oval 8">
            <a:extLst>
              <a:ext uri="{FF2B5EF4-FFF2-40B4-BE49-F238E27FC236}">
                <a16:creationId xmlns:a16="http://schemas.microsoft.com/office/drawing/2014/main" id="{5FE35A9A-4FA0-4E8F-901B-C6CC1759D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393225" name="AutoShape 9">
            <a:extLst>
              <a:ext uri="{FF2B5EF4-FFF2-40B4-BE49-F238E27FC236}">
                <a16:creationId xmlns:a16="http://schemas.microsoft.com/office/drawing/2014/main" id="{C8C8455A-E2B5-4C19-87FF-ADC39068C08D}"/>
              </a:ext>
            </a:extLst>
          </p:cNvPr>
          <p:cNvCxnSpPr>
            <a:cxnSpLocks noChangeShapeType="1"/>
            <a:stCxn id="393224" idx="3"/>
            <a:endCxn id="393223" idx="0"/>
          </p:cNvCxnSpPr>
          <p:nvPr/>
        </p:nvCxnSpPr>
        <p:spPr bwMode="auto">
          <a:xfrm flipH="1">
            <a:off x="4991101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226" name="AutoShape 10">
            <a:extLst>
              <a:ext uri="{FF2B5EF4-FFF2-40B4-BE49-F238E27FC236}">
                <a16:creationId xmlns:a16="http://schemas.microsoft.com/office/drawing/2014/main" id="{FAAE33F0-3D4E-44C9-AC35-641367054DBF}"/>
              </a:ext>
            </a:extLst>
          </p:cNvPr>
          <p:cNvCxnSpPr>
            <a:cxnSpLocks noChangeShapeType="1"/>
            <a:stCxn id="393224" idx="5"/>
            <a:endCxn id="393222" idx="0"/>
          </p:cNvCxnSpPr>
          <p:nvPr/>
        </p:nvCxnSpPr>
        <p:spPr bwMode="auto">
          <a:xfrm>
            <a:off x="619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227" name="AutoShape 11">
            <a:extLst>
              <a:ext uri="{FF2B5EF4-FFF2-40B4-BE49-F238E27FC236}">
                <a16:creationId xmlns:a16="http://schemas.microsoft.com/office/drawing/2014/main" id="{5211B492-799A-4ACC-A377-A7AB5B64CD4C}"/>
              </a:ext>
            </a:extLst>
          </p:cNvPr>
          <p:cNvCxnSpPr>
            <a:cxnSpLocks noChangeShapeType="1"/>
            <a:stCxn id="393222" idx="5"/>
            <a:endCxn id="393219" idx="0"/>
          </p:cNvCxnSpPr>
          <p:nvPr/>
        </p:nvCxnSpPr>
        <p:spPr bwMode="auto">
          <a:xfrm>
            <a:off x="7259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228" name="AutoShape 12">
            <a:extLst>
              <a:ext uri="{FF2B5EF4-FFF2-40B4-BE49-F238E27FC236}">
                <a16:creationId xmlns:a16="http://schemas.microsoft.com/office/drawing/2014/main" id="{B6E55495-53D9-4AEB-80F5-B946D5441D53}"/>
              </a:ext>
            </a:extLst>
          </p:cNvPr>
          <p:cNvCxnSpPr>
            <a:cxnSpLocks noChangeShapeType="1"/>
            <a:stCxn id="393223" idx="3"/>
            <a:endCxn id="393221" idx="0"/>
          </p:cNvCxnSpPr>
          <p:nvPr/>
        </p:nvCxnSpPr>
        <p:spPr bwMode="auto">
          <a:xfrm flipH="1">
            <a:off x="4457701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229" name="AutoShape 13">
            <a:extLst>
              <a:ext uri="{FF2B5EF4-FFF2-40B4-BE49-F238E27FC236}">
                <a16:creationId xmlns:a16="http://schemas.microsoft.com/office/drawing/2014/main" id="{F021BF41-4D94-47B1-8906-1207BC98C29C}"/>
              </a:ext>
            </a:extLst>
          </p:cNvPr>
          <p:cNvCxnSpPr>
            <a:cxnSpLocks noChangeShapeType="1"/>
            <a:stCxn id="393223" idx="5"/>
            <a:endCxn id="393220" idx="0"/>
          </p:cNvCxnSpPr>
          <p:nvPr/>
        </p:nvCxnSpPr>
        <p:spPr bwMode="auto">
          <a:xfrm>
            <a:off x="512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3230" name="Oval 14">
            <a:extLst>
              <a:ext uri="{FF2B5EF4-FFF2-40B4-BE49-F238E27FC236}">
                <a16:creationId xmlns:a16="http://schemas.microsoft.com/office/drawing/2014/main" id="{D3582F87-DA25-4BD2-AA86-2FC2DE7192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93231" name="AutoShape 15">
            <a:extLst>
              <a:ext uri="{FF2B5EF4-FFF2-40B4-BE49-F238E27FC236}">
                <a16:creationId xmlns:a16="http://schemas.microsoft.com/office/drawing/2014/main" id="{B873AAD2-193E-4E09-8F31-7E90B37B723E}"/>
              </a:ext>
            </a:extLst>
          </p:cNvPr>
          <p:cNvCxnSpPr>
            <a:cxnSpLocks noChangeShapeType="1"/>
            <a:stCxn id="393219" idx="5"/>
            <a:endCxn id="393230" idx="0"/>
          </p:cNvCxnSpPr>
          <p:nvPr/>
        </p:nvCxnSpPr>
        <p:spPr bwMode="auto">
          <a:xfrm>
            <a:off x="779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3232" name="Oval 16">
            <a:extLst>
              <a:ext uri="{FF2B5EF4-FFF2-40B4-BE49-F238E27FC236}">
                <a16:creationId xmlns:a16="http://schemas.microsoft.com/office/drawing/2014/main" id="{EAC75D45-2336-4D25-98F6-787A4A9CC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1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93233" name="AutoShape 17">
            <a:extLst>
              <a:ext uri="{FF2B5EF4-FFF2-40B4-BE49-F238E27FC236}">
                <a16:creationId xmlns:a16="http://schemas.microsoft.com/office/drawing/2014/main" id="{BDF3AC6C-91A5-420D-A601-34F08188519E}"/>
              </a:ext>
            </a:extLst>
          </p:cNvPr>
          <p:cNvCxnSpPr>
            <a:cxnSpLocks noChangeShapeType="1"/>
            <a:stCxn id="393221" idx="5"/>
            <a:endCxn id="393232" idx="0"/>
          </p:cNvCxnSpPr>
          <p:nvPr/>
        </p:nvCxnSpPr>
        <p:spPr bwMode="auto">
          <a:xfrm>
            <a:off x="4592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3234" name="Oval 18">
            <a:extLst>
              <a:ext uri="{FF2B5EF4-FFF2-40B4-BE49-F238E27FC236}">
                <a16:creationId xmlns:a16="http://schemas.microsoft.com/office/drawing/2014/main" id="{65467736-2322-45A0-97B2-68615FD20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8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93235" name="AutoShape 19">
            <a:extLst>
              <a:ext uri="{FF2B5EF4-FFF2-40B4-BE49-F238E27FC236}">
                <a16:creationId xmlns:a16="http://schemas.microsoft.com/office/drawing/2014/main" id="{23D65838-DE97-42DB-9D2D-FE9B522C0233}"/>
              </a:ext>
            </a:extLst>
          </p:cNvPr>
          <p:cNvCxnSpPr>
            <a:cxnSpLocks noChangeShapeType="1"/>
            <a:stCxn id="393222" idx="3"/>
            <a:endCxn id="393234" idx="0"/>
          </p:cNvCxnSpPr>
          <p:nvPr/>
        </p:nvCxnSpPr>
        <p:spPr bwMode="auto">
          <a:xfrm flipH="1">
            <a:off x="6599239" y="3367089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3236" name="Group 20">
            <a:extLst>
              <a:ext uri="{FF2B5EF4-FFF2-40B4-BE49-F238E27FC236}">
                <a16:creationId xmlns:a16="http://schemas.microsoft.com/office/drawing/2014/main" id="{A7BC80DF-9D32-481E-9195-453A09F0058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14800" cy="3079750"/>
            <a:chOff x="1632" y="1152"/>
            <a:chExt cx="2592" cy="1940"/>
          </a:xfrm>
        </p:grpSpPr>
        <p:sp>
          <p:nvSpPr>
            <p:cNvPr id="393237" name="Text Box 21">
              <a:extLst>
                <a:ext uri="{FF2B5EF4-FFF2-40B4-BE49-F238E27FC236}">
                  <a16:creationId xmlns:a16="http://schemas.microsoft.com/office/drawing/2014/main" id="{4328E0CA-B9B3-47D3-ACFE-3F11D6575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3238" name="Text Box 22">
              <a:extLst>
                <a:ext uri="{FF2B5EF4-FFF2-40B4-BE49-F238E27FC236}">
                  <a16:creationId xmlns:a16="http://schemas.microsoft.com/office/drawing/2014/main" id="{22C700F3-9DE8-4408-8FD0-398074AC7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3239" name="Text Box 23">
              <a:extLst>
                <a:ext uri="{FF2B5EF4-FFF2-40B4-BE49-F238E27FC236}">
                  <a16:creationId xmlns:a16="http://schemas.microsoft.com/office/drawing/2014/main" id="{0059D0C1-0A2D-4BFF-8736-503E24E17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3240" name="Text Box 24">
              <a:extLst>
                <a:ext uri="{FF2B5EF4-FFF2-40B4-BE49-F238E27FC236}">
                  <a16:creationId xmlns:a16="http://schemas.microsoft.com/office/drawing/2014/main" id="{E2152F0C-B9E3-4521-8ED7-CAD72E198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3241" name="Text Box 25">
              <a:extLst>
                <a:ext uri="{FF2B5EF4-FFF2-40B4-BE49-F238E27FC236}">
                  <a16:creationId xmlns:a16="http://schemas.microsoft.com/office/drawing/2014/main" id="{06878AC1-F04E-4E15-915F-7DE295B0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3242" name="Text Box 26">
              <a:extLst>
                <a:ext uri="{FF2B5EF4-FFF2-40B4-BE49-F238E27FC236}">
                  <a16:creationId xmlns:a16="http://schemas.microsoft.com/office/drawing/2014/main" id="{DD0F3B9E-2C4E-47B7-968E-8A95A210F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3243" name="Text Box 27">
              <a:extLst>
                <a:ext uri="{FF2B5EF4-FFF2-40B4-BE49-F238E27FC236}">
                  <a16:creationId xmlns:a16="http://schemas.microsoft.com/office/drawing/2014/main" id="{49728A86-7398-45A9-8711-AD312B40D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3244" name="Text Box 28">
              <a:extLst>
                <a:ext uri="{FF2B5EF4-FFF2-40B4-BE49-F238E27FC236}">
                  <a16:creationId xmlns:a16="http://schemas.microsoft.com/office/drawing/2014/main" id="{D8BD70E8-F78E-4DE4-86F2-CBF716989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3245" name="Text Box 29">
              <a:extLst>
                <a:ext uri="{FF2B5EF4-FFF2-40B4-BE49-F238E27FC236}">
                  <a16:creationId xmlns:a16="http://schemas.microsoft.com/office/drawing/2014/main" id="{6911C1B4-C757-4D4F-B749-6A31F734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3246" name="Text Box 30">
              <a:extLst>
                <a:ext uri="{FF2B5EF4-FFF2-40B4-BE49-F238E27FC236}">
                  <a16:creationId xmlns:a16="http://schemas.microsoft.com/office/drawing/2014/main" id="{46CA0AA5-3D24-478A-AA14-5A53974A2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3247" name="Text Box 31">
              <a:extLst>
                <a:ext uri="{FF2B5EF4-FFF2-40B4-BE49-F238E27FC236}">
                  <a16:creationId xmlns:a16="http://schemas.microsoft.com/office/drawing/2014/main" id="{0D67F367-A652-4ECF-9704-83F4AD903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93248" name="Text Box 32">
            <a:extLst>
              <a:ext uri="{FF2B5EF4-FFF2-40B4-BE49-F238E27FC236}">
                <a16:creationId xmlns:a16="http://schemas.microsoft.com/office/drawing/2014/main" id="{21DE0A8F-E3EF-4B4A-8E12-45286781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15135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latin typeface="+mj-lt"/>
              </a:rPr>
              <a:t>Delete(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12</a:t>
            </a:r>
            <a:r>
              <a:rPr lang="en-US" altLang="en-US" sz="2400" dirty="0">
                <a:latin typeface="+mj-lt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nimBg="1"/>
      <p:bldP spid="393220" grpId="0" animBg="1"/>
      <p:bldP spid="393221" grpId="0" animBg="1"/>
      <p:bldP spid="393222" grpId="0" animBg="1"/>
      <p:bldP spid="393223" grpId="0" animBg="1"/>
      <p:bldP spid="393224" grpId="0" animBg="1"/>
      <p:bldP spid="393230" grpId="0" animBg="1"/>
      <p:bldP spid="393232" grpId="0" animBg="1"/>
      <p:bldP spid="393234" grpId="0" animBg="1"/>
      <p:bldP spid="3932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7081F847-39C5-4BB2-B97E-7B95A591D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Rotation on Deletion</a:t>
            </a:r>
          </a:p>
        </p:txBody>
      </p:sp>
      <p:sp>
        <p:nvSpPr>
          <p:cNvPr id="395318" name="Text Box 54">
            <a:extLst>
              <a:ext uri="{FF2B5EF4-FFF2-40B4-BE49-F238E27FC236}">
                <a16:creationId xmlns:a16="http://schemas.microsoft.com/office/drawing/2014/main" id="{3C708A0F-4208-430D-A725-1C2053A5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0" y="450850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endParaRPr lang="en-US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5324" name="Group 60">
            <a:extLst>
              <a:ext uri="{FF2B5EF4-FFF2-40B4-BE49-F238E27FC236}">
                <a16:creationId xmlns:a16="http://schemas.microsoft.com/office/drawing/2014/main" id="{8B00F825-11D5-49C3-96D9-8782E35CE2B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76400"/>
            <a:ext cx="8921750" cy="3352800"/>
            <a:chOff x="48" y="1152"/>
            <a:chExt cx="5620" cy="2112"/>
          </a:xfrm>
        </p:grpSpPr>
        <p:sp>
          <p:nvSpPr>
            <p:cNvPr id="395267" name="Oval 3">
              <a:extLst>
                <a:ext uri="{FF2B5EF4-FFF2-40B4-BE49-F238E27FC236}">
                  <a16:creationId xmlns:a16="http://schemas.microsoft.com/office/drawing/2014/main" id="{0B02BA19-0C9D-4155-9BF7-026A2CA1D6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6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5268" name="Oval 4">
              <a:extLst>
                <a:ext uri="{FF2B5EF4-FFF2-40B4-BE49-F238E27FC236}">
                  <a16:creationId xmlns:a16="http://schemas.microsoft.com/office/drawing/2014/main" id="{59A5A68D-CBCA-4424-B281-3C69BCB075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6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95269" name="Oval 5">
              <a:extLst>
                <a:ext uri="{FF2B5EF4-FFF2-40B4-BE49-F238E27FC236}">
                  <a16:creationId xmlns:a16="http://schemas.microsoft.com/office/drawing/2014/main" id="{165E383B-1F97-44B4-8330-3A3E86197B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46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5270" name="Oval 6">
              <a:extLst>
                <a:ext uri="{FF2B5EF4-FFF2-40B4-BE49-F238E27FC236}">
                  <a16:creationId xmlns:a16="http://schemas.microsoft.com/office/drawing/2014/main" id="{FA7BE20E-EFF5-4A02-A114-C83B3EBE9F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90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395271" name="Oval 7">
              <a:extLst>
                <a:ext uri="{FF2B5EF4-FFF2-40B4-BE49-F238E27FC236}">
                  <a16:creationId xmlns:a16="http://schemas.microsoft.com/office/drawing/2014/main" id="{1271DF74-3D74-4E7E-9940-7E310FB29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190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5272" name="Oval 8">
              <a:extLst>
                <a:ext uri="{FF2B5EF4-FFF2-40B4-BE49-F238E27FC236}">
                  <a16:creationId xmlns:a16="http://schemas.microsoft.com/office/drawing/2014/main" id="{CF05DF64-01D2-47DF-9D75-6409C02D0E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34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95273" name="AutoShape 9">
              <a:extLst>
                <a:ext uri="{FF2B5EF4-FFF2-40B4-BE49-F238E27FC236}">
                  <a16:creationId xmlns:a16="http://schemas.microsoft.com/office/drawing/2014/main" id="{03C5F490-B091-4118-ABB9-F7FB7235AFB6}"/>
                </a:ext>
              </a:extLst>
            </p:cNvPr>
            <p:cNvCxnSpPr>
              <a:cxnSpLocks noChangeShapeType="1"/>
              <a:stCxn id="395272" idx="3"/>
              <a:endCxn id="395271" idx="0"/>
            </p:cNvCxnSpPr>
            <p:nvPr/>
          </p:nvCxnSpPr>
          <p:spPr bwMode="auto">
            <a:xfrm flipH="1">
              <a:off x="600" y="1561"/>
              <a:ext cx="58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4" name="AutoShape 10">
              <a:extLst>
                <a:ext uri="{FF2B5EF4-FFF2-40B4-BE49-F238E27FC236}">
                  <a16:creationId xmlns:a16="http://schemas.microsoft.com/office/drawing/2014/main" id="{99F8560A-F0F3-4FB5-8A35-E0626443A05C}"/>
                </a:ext>
              </a:extLst>
            </p:cNvPr>
            <p:cNvCxnSpPr>
              <a:cxnSpLocks noChangeShapeType="1"/>
              <a:stCxn id="395272" idx="5"/>
              <a:endCxn id="395270" idx="0"/>
            </p:cNvCxnSpPr>
            <p:nvPr/>
          </p:nvCxnSpPr>
          <p:spPr bwMode="auto">
            <a:xfrm>
              <a:off x="1357" y="1561"/>
              <a:ext cx="58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5" name="AutoShape 11">
              <a:extLst>
                <a:ext uri="{FF2B5EF4-FFF2-40B4-BE49-F238E27FC236}">
                  <a16:creationId xmlns:a16="http://schemas.microsoft.com/office/drawing/2014/main" id="{6AA4A0AB-E562-4964-ADCE-7D56537C64B8}"/>
                </a:ext>
              </a:extLst>
            </p:cNvPr>
            <p:cNvCxnSpPr>
              <a:cxnSpLocks noChangeShapeType="1"/>
              <a:stCxn id="395270" idx="5"/>
              <a:endCxn id="395267" idx="0"/>
            </p:cNvCxnSpPr>
            <p:nvPr/>
          </p:nvCxnSpPr>
          <p:spPr bwMode="auto">
            <a:xfrm>
              <a:off x="2029" y="2121"/>
              <a:ext cx="2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6" name="AutoShape 12">
              <a:extLst>
                <a:ext uri="{FF2B5EF4-FFF2-40B4-BE49-F238E27FC236}">
                  <a16:creationId xmlns:a16="http://schemas.microsoft.com/office/drawing/2014/main" id="{A02F8596-8495-4449-A8EF-3EEAB8DB06AB}"/>
                </a:ext>
              </a:extLst>
            </p:cNvPr>
            <p:cNvCxnSpPr>
              <a:cxnSpLocks noChangeShapeType="1"/>
              <a:stCxn id="395271" idx="3"/>
              <a:endCxn id="395269" idx="0"/>
            </p:cNvCxnSpPr>
            <p:nvPr/>
          </p:nvCxnSpPr>
          <p:spPr bwMode="auto">
            <a:xfrm flipH="1">
              <a:off x="264" y="2121"/>
              <a:ext cx="2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7" name="AutoShape 13">
              <a:extLst>
                <a:ext uri="{FF2B5EF4-FFF2-40B4-BE49-F238E27FC236}">
                  <a16:creationId xmlns:a16="http://schemas.microsoft.com/office/drawing/2014/main" id="{ECC8AFE5-9477-4009-B168-3B5148F59F2A}"/>
                </a:ext>
              </a:extLst>
            </p:cNvPr>
            <p:cNvCxnSpPr>
              <a:cxnSpLocks noChangeShapeType="1"/>
              <a:stCxn id="395271" idx="5"/>
              <a:endCxn id="395268" idx="0"/>
            </p:cNvCxnSpPr>
            <p:nvPr/>
          </p:nvCxnSpPr>
          <p:spPr bwMode="auto">
            <a:xfrm>
              <a:off x="685" y="2121"/>
              <a:ext cx="2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278" name="Oval 14">
              <a:extLst>
                <a:ext uri="{FF2B5EF4-FFF2-40B4-BE49-F238E27FC236}">
                  <a16:creationId xmlns:a16="http://schemas.microsoft.com/office/drawing/2014/main" id="{F9DDD1BD-3CD2-48E0-B058-50A86E1E9A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8" y="302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30</a:t>
              </a:r>
            </a:p>
          </p:txBody>
        </p:sp>
        <p:cxnSp>
          <p:nvCxnSpPr>
            <p:cNvPr id="395279" name="AutoShape 15">
              <a:extLst>
                <a:ext uri="{FF2B5EF4-FFF2-40B4-BE49-F238E27FC236}">
                  <a16:creationId xmlns:a16="http://schemas.microsoft.com/office/drawing/2014/main" id="{ED2F111F-0838-44E8-8BD9-B5FE7DCB53BB}"/>
                </a:ext>
              </a:extLst>
            </p:cNvPr>
            <p:cNvCxnSpPr>
              <a:cxnSpLocks noChangeShapeType="1"/>
              <a:stCxn id="395267" idx="5"/>
              <a:endCxn id="395278" idx="0"/>
            </p:cNvCxnSpPr>
            <p:nvPr/>
          </p:nvCxnSpPr>
          <p:spPr bwMode="auto">
            <a:xfrm>
              <a:off x="2365" y="2681"/>
              <a:ext cx="83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280" name="Oval 16">
              <a:extLst>
                <a:ext uri="{FF2B5EF4-FFF2-40B4-BE49-F238E27FC236}">
                  <a16:creationId xmlns:a16="http://schemas.microsoft.com/office/drawing/2014/main" id="{5FC2BE24-1491-4525-89ED-333CFED10D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" y="302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95281" name="AutoShape 17">
              <a:extLst>
                <a:ext uri="{FF2B5EF4-FFF2-40B4-BE49-F238E27FC236}">
                  <a16:creationId xmlns:a16="http://schemas.microsoft.com/office/drawing/2014/main" id="{0000862A-CA3C-4431-A636-53EF79CF19CD}"/>
                </a:ext>
              </a:extLst>
            </p:cNvPr>
            <p:cNvCxnSpPr>
              <a:cxnSpLocks noChangeShapeType="1"/>
              <a:stCxn id="395269" idx="5"/>
              <a:endCxn id="395280" idx="0"/>
            </p:cNvCxnSpPr>
            <p:nvPr/>
          </p:nvCxnSpPr>
          <p:spPr bwMode="auto">
            <a:xfrm>
              <a:off x="349" y="2681"/>
              <a:ext cx="75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5282" name="Group 18">
              <a:extLst>
                <a:ext uri="{FF2B5EF4-FFF2-40B4-BE49-F238E27FC236}">
                  <a16:creationId xmlns:a16="http://schemas.microsoft.com/office/drawing/2014/main" id="{BB11843F-E252-4209-A1EB-9A59A0E13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152"/>
              <a:ext cx="2592" cy="1940"/>
              <a:chOff x="1632" y="1152"/>
              <a:chExt cx="2592" cy="1940"/>
            </a:xfrm>
          </p:grpSpPr>
          <p:sp>
            <p:nvSpPr>
              <p:cNvPr id="395283" name="Text Box 19">
                <a:extLst>
                  <a:ext uri="{FF2B5EF4-FFF2-40B4-BE49-F238E27FC236}">
                    <a16:creationId xmlns:a16="http://schemas.microsoft.com/office/drawing/2014/main" id="{CB188EBB-C38A-4F6A-9DBA-DFAF4C701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256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395284" name="Text Box 20">
                <a:extLst>
                  <a:ext uri="{FF2B5EF4-FFF2-40B4-BE49-F238E27FC236}">
                    <a16:creationId xmlns:a16="http://schemas.microsoft.com/office/drawing/2014/main" id="{5CD73DB6-0FD6-4EFE-9D77-35DC931D1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6" y="283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5285" name="Text Box 21">
                <a:extLst>
                  <a:ext uri="{FF2B5EF4-FFF2-40B4-BE49-F238E27FC236}">
                    <a16:creationId xmlns:a16="http://schemas.microsoft.com/office/drawing/2014/main" id="{797966B3-BA75-4AD9-AA20-5837282FF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284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endPara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5286" name="Text Box 22">
                <a:extLst>
                  <a:ext uri="{FF2B5EF4-FFF2-40B4-BE49-F238E27FC236}">
                    <a16:creationId xmlns:a16="http://schemas.microsoft.com/office/drawing/2014/main" id="{D233A0E6-543E-493C-A2A1-54074EF08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266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395287" name="Text Box 23">
                <a:extLst>
                  <a:ext uri="{FF2B5EF4-FFF2-40B4-BE49-F238E27FC236}">
                    <a16:creationId xmlns:a16="http://schemas.microsoft.com/office/drawing/2014/main" id="{495F2228-CA8A-4983-948E-5A4A2269E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0" y="226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5288" name="Text Box 24">
                <a:extLst>
                  <a:ext uri="{FF2B5EF4-FFF2-40B4-BE49-F238E27FC236}">
                    <a16:creationId xmlns:a16="http://schemas.microsoft.com/office/drawing/2014/main" id="{A7C3DEFF-91E0-474B-A282-9F3C1C59F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26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95289" name="Text Box 25">
                <a:extLst>
                  <a:ext uri="{FF2B5EF4-FFF2-40B4-BE49-F238E27FC236}">
                    <a16:creationId xmlns:a16="http://schemas.microsoft.com/office/drawing/2014/main" id="{0C7EBC81-14BC-4091-837C-A99A6104C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1738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95290" name="Text Box 26">
                <a:extLst>
                  <a:ext uri="{FF2B5EF4-FFF2-40B4-BE49-F238E27FC236}">
                    <a16:creationId xmlns:a16="http://schemas.microsoft.com/office/drawing/2014/main" id="{9E889E62-0A6C-4924-8831-484039A3F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38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-2</a:t>
                </a:r>
              </a:p>
            </p:txBody>
          </p:sp>
          <p:sp>
            <p:nvSpPr>
              <p:cNvPr id="395291" name="Text Box 27">
                <a:extLst>
                  <a:ext uri="{FF2B5EF4-FFF2-40B4-BE49-F238E27FC236}">
                    <a16:creationId xmlns:a16="http://schemas.microsoft.com/office/drawing/2014/main" id="{FF645E0B-131E-48BC-884B-132AEE24B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" y="115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95292" name="Text Box 28">
                <a:extLst>
                  <a:ext uri="{FF2B5EF4-FFF2-40B4-BE49-F238E27FC236}">
                    <a16:creationId xmlns:a16="http://schemas.microsoft.com/office/drawing/2014/main" id="{58874FB5-908D-466C-BB1A-BCF123924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284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en-US" sz="2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95293" name="Text Box 29">
                <a:extLst>
                  <a:ext uri="{FF2B5EF4-FFF2-40B4-BE49-F238E27FC236}">
                    <a16:creationId xmlns:a16="http://schemas.microsoft.com/office/drawing/2014/main" id="{0CC258BC-8D69-4E0A-8925-6E5573589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395294" name="Oval 30">
              <a:extLst>
                <a:ext uri="{FF2B5EF4-FFF2-40B4-BE49-F238E27FC236}">
                  <a16:creationId xmlns:a16="http://schemas.microsoft.com/office/drawing/2014/main" id="{7B16860F-DAFB-43F1-8535-AFFB0BCC17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76" y="246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95295" name="Oval 31">
              <a:extLst>
                <a:ext uri="{FF2B5EF4-FFF2-40B4-BE49-F238E27FC236}">
                  <a16:creationId xmlns:a16="http://schemas.microsoft.com/office/drawing/2014/main" id="{83878986-D58B-4F22-AF48-2267590B17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2" y="246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95296" name="Oval 32">
              <a:extLst>
                <a:ext uri="{FF2B5EF4-FFF2-40B4-BE49-F238E27FC236}">
                  <a16:creationId xmlns:a16="http://schemas.microsoft.com/office/drawing/2014/main" id="{BFD8DB4F-952B-40A9-B2E7-55D718FFE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246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5297" name="Oval 33">
              <a:extLst>
                <a:ext uri="{FF2B5EF4-FFF2-40B4-BE49-F238E27FC236}">
                  <a16:creationId xmlns:a16="http://schemas.microsoft.com/office/drawing/2014/main" id="{A61B196B-D2D7-481A-A0F6-FB0DD01EA7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40" y="190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5298" name="Oval 34">
              <a:extLst>
                <a:ext uri="{FF2B5EF4-FFF2-40B4-BE49-F238E27FC236}">
                  <a16:creationId xmlns:a16="http://schemas.microsoft.com/office/drawing/2014/main" id="{9423DFEE-01F1-41CD-B6DE-B8BE356C2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190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5299" name="Oval 35">
              <a:extLst>
                <a:ext uri="{FF2B5EF4-FFF2-40B4-BE49-F238E27FC236}">
                  <a16:creationId xmlns:a16="http://schemas.microsoft.com/office/drawing/2014/main" id="{A4F8E220-FDC8-4065-A9AF-84CB453398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68" y="134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95300" name="AutoShape 36">
              <a:extLst>
                <a:ext uri="{FF2B5EF4-FFF2-40B4-BE49-F238E27FC236}">
                  <a16:creationId xmlns:a16="http://schemas.microsoft.com/office/drawing/2014/main" id="{E6C05B96-308A-46E5-A8F8-55D823ACF0D3}"/>
                </a:ext>
              </a:extLst>
            </p:cNvPr>
            <p:cNvCxnSpPr>
              <a:cxnSpLocks noChangeShapeType="1"/>
              <a:stCxn id="395299" idx="3"/>
              <a:endCxn id="395298" idx="0"/>
            </p:cNvCxnSpPr>
            <p:nvPr/>
          </p:nvCxnSpPr>
          <p:spPr bwMode="auto">
            <a:xfrm flipH="1">
              <a:off x="3816" y="1561"/>
              <a:ext cx="58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301" name="AutoShape 37">
              <a:extLst>
                <a:ext uri="{FF2B5EF4-FFF2-40B4-BE49-F238E27FC236}">
                  <a16:creationId xmlns:a16="http://schemas.microsoft.com/office/drawing/2014/main" id="{D306E708-3922-487F-A232-FF94A757770D}"/>
                </a:ext>
              </a:extLst>
            </p:cNvPr>
            <p:cNvCxnSpPr>
              <a:cxnSpLocks noChangeShapeType="1"/>
              <a:stCxn id="395299" idx="5"/>
              <a:endCxn id="395297" idx="0"/>
            </p:cNvCxnSpPr>
            <p:nvPr/>
          </p:nvCxnSpPr>
          <p:spPr bwMode="auto">
            <a:xfrm>
              <a:off x="4573" y="1561"/>
              <a:ext cx="58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302" name="AutoShape 38">
              <a:extLst>
                <a:ext uri="{FF2B5EF4-FFF2-40B4-BE49-F238E27FC236}">
                  <a16:creationId xmlns:a16="http://schemas.microsoft.com/office/drawing/2014/main" id="{D49529F0-5170-454D-A030-54BDB971B70C}"/>
                </a:ext>
              </a:extLst>
            </p:cNvPr>
            <p:cNvCxnSpPr>
              <a:cxnSpLocks noChangeShapeType="1"/>
              <a:stCxn id="395297" idx="5"/>
              <a:endCxn id="395294" idx="0"/>
            </p:cNvCxnSpPr>
            <p:nvPr/>
          </p:nvCxnSpPr>
          <p:spPr bwMode="auto">
            <a:xfrm>
              <a:off x="5245" y="2121"/>
              <a:ext cx="2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303" name="AutoShape 39">
              <a:extLst>
                <a:ext uri="{FF2B5EF4-FFF2-40B4-BE49-F238E27FC236}">
                  <a16:creationId xmlns:a16="http://schemas.microsoft.com/office/drawing/2014/main" id="{70973724-D0A6-4A97-A705-8F996F5C5049}"/>
                </a:ext>
              </a:extLst>
            </p:cNvPr>
            <p:cNvCxnSpPr>
              <a:cxnSpLocks noChangeShapeType="1"/>
              <a:stCxn id="395298" idx="3"/>
              <a:endCxn id="395296" idx="0"/>
            </p:cNvCxnSpPr>
            <p:nvPr/>
          </p:nvCxnSpPr>
          <p:spPr bwMode="auto">
            <a:xfrm flipH="1">
              <a:off x="3480" y="2121"/>
              <a:ext cx="2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304" name="AutoShape 40">
              <a:extLst>
                <a:ext uri="{FF2B5EF4-FFF2-40B4-BE49-F238E27FC236}">
                  <a16:creationId xmlns:a16="http://schemas.microsoft.com/office/drawing/2014/main" id="{46CCD515-BA3D-43AC-A191-CB4362FBD4BA}"/>
                </a:ext>
              </a:extLst>
            </p:cNvPr>
            <p:cNvCxnSpPr>
              <a:cxnSpLocks noChangeShapeType="1"/>
              <a:stCxn id="395298" idx="5"/>
              <a:endCxn id="395295" idx="0"/>
            </p:cNvCxnSpPr>
            <p:nvPr/>
          </p:nvCxnSpPr>
          <p:spPr bwMode="auto">
            <a:xfrm>
              <a:off x="3901" y="2121"/>
              <a:ext cx="2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305" name="Oval 41">
              <a:extLst>
                <a:ext uri="{FF2B5EF4-FFF2-40B4-BE49-F238E27FC236}">
                  <a16:creationId xmlns:a16="http://schemas.microsoft.com/office/drawing/2014/main" id="{9EEF1031-65AA-41DC-BBAC-DD87D73DA5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4" y="246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17</a:t>
              </a:r>
            </a:p>
          </p:txBody>
        </p:sp>
        <p:cxnSp>
          <p:nvCxnSpPr>
            <p:cNvPr id="395306" name="AutoShape 42">
              <a:extLst>
                <a:ext uri="{FF2B5EF4-FFF2-40B4-BE49-F238E27FC236}">
                  <a16:creationId xmlns:a16="http://schemas.microsoft.com/office/drawing/2014/main" id="{ABC07861-158E-4DEA-AD9C-70F858097995}"/>
                </a:ext>
              </a:extLst>
            </p:cNvPr>
            <p:cNvCxnSpPr>
              <a:cxnSpLocks noChangeShapeType="1"/>
              <a:stCxn id="395297" idx="3"/>
              <a:endCxn id="395305" idx="0"/>
            </p:cNvCxnSpPr>
            <p:nvPr/>
          </p:nvCxnSpPr>
          <p:spPr bwMode="auto">
            <a:xfrm flipH="1">
              <a:off x="4824" y="2121"/>
              <a:ext cx="2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307" name="Oval 43">
              <a:extLst>
                <a:ext uri="{FF2B5EF4-FFF2-40B4-BE49-F238E27FC236}">
                  <a16:creationId xmlns:a16="http://schemas.microsoft.com/office/drawing/2014/main" id="{86E27A5B-FDFD-4AB3-86B4-B7B6BB7DE1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0" y="302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95308" name="AutoShape 44">
              <a:extLst>
                <a:ext uri="{FF2B5EF4-FFF2-40B4-BE49-F238E27FC236}">
                  <a16:creationId xmlns:a16="http://schemas.microsoft.com/office/drawing/2014/main" id="{DC057B52-C716-4863-A1A4-ED217FC2352A}"/>
                </a:ext>
              </a:extLst>
            </p:cNvPr>
            <p:cNvCxnSpPr>
              <a:cxnSpLocks noChangeShapeType="1"/>
              <a:stCxn id="395296" idx="5"/>
              <a:endCxn id="395307" idx="0"/>
            </p:cNvCxnSpPr>
            <p:nvPr/>
          </p:nvCxnSpPr>
          <p:spPr bwMode="auto">
            <a:xfrm>
              <a:off x="3565" y="2681"/>
              <a:ext cx="75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309" name="Text Box 45">
              <a:extLst>
                <a:ext uri="{FF2B5EF4-FFF2-40B4-BE49-F238E27FC236}">
                  <a16:creationId xmlns:a16="http://schemas.microsoft.com/office/drawing/2014/main" id="{D140086C-452C-4355-83DD-9AF1FF95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5310" name="Text Box 46">
              <a:extLst>
                <a:ext uri="{FF2B5EF4-FFF2-40B4-BE49-F238E27FC236}">
                  <a16:creationId xmlns:a16="http://schemas.microsoft.com/office/drawing/2014/main" id="{97AB3352-A8F0-451F-8D66-236D74DF6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11" name="Text Box 47">
              <a:extLst>
                <a:ext uri="{FF2B5EF4-FFF2-40B4-BE49-F238E27FC236}">
                  <a16:creationId xmlns:a16="http://schemas.microsoft.com/office/drawing/2014/main" id="{509C973C-E25E-410C-837D-4104DA1C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0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12" name="Text Box 48">
              <a:extLst>
                <a:ext uri="{FF2B5EF4-FFF2-40B4-BE49-F238E27FC236}">
                  <a16:creationId xmlns:a16="http://schemas.microsoft.com/office/drawing/2014/main" id="{705CB8BA-8DFC-47EE-9F68-E5A0244CB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5313" name="Text Box 49">
              <a:extLst>
                <a:ext uri="{FF2B5EF4-FFF2-40B4-BE49-F238E27FC236}">
                  <a16:creationId xmlns:a16="http://schemas.microsoft.com/office/drawing/2014/main" id="{969A37F8-F83C-4D99-BFD2-9E7A41105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226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14" name="Text Box 50">
              <a:extLst>
                <a:ext uri="{FF2B5EF4-FFF2-40B4-BE49-F238E27FC236}">
                  <a16:creationId xmlns:a16="http://schemas.microsoft.com/office/drawing/2014/main" id="{F5D88DC0-CA8F-4918-A101-E09F26DBC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5315" name="Text Box 51">
              <a:extLst>
                <a:ext uri="{FF2B5EF4-FFF2-40B4-BE49-F238E27FC236}">
                  <a16:creationId xmlns:a16="http://schemas.microsoft.com/office/drawing/2014/main" id="{2D162A9D-8274-4279-9DE2-43939BBC4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5316" name="Text Box 52">
              <a:extLst>
                <a:ext uri="{FF2B5EF4-FFF2-40B4-BE49-F238E27FC236}">
                  <a16:creationId xmlns:a16="http://schemas.microsoft.com/office/drawing/2014/main" id="{60245FB3-F113-4E7D-8642-EDB49F1BF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5317" name="Text Box 53">
              <a:extLst>
                <a:ext uri="{FF2B5EF4-FFF2-40B4-BE49-F238E27FC236}">
                  <a16:creationId xmlns:a16="http://schemas.microsoft.com/office/drawing/2014/main" id="{DC64D943-6607-4854-9E11-CC0F5C872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11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5319" name="Text Box 55">
              <a:extLst>
                <a:ext uri="{FF2B5EF4-FFF2-40B4-BE49-F238E27FC236}">
                  <a16:creationId xmlns:a16="http://schemas.microsoft.com/office/drawing/2014/main" id="{E81C64A0-95DD-478B-A7FB-710733971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5320" name="AutoShape 56">
              <a:extLst>
                <a:ext uri="{FF2B5EF4-FFF2-40B4-BE49-F238E27FC236}">
                  <a16:creationId xmlns:a16="http://schemas.microsoft.com/office/drawing/2014/main" id="{D2EE13BE-FAF3-4D95-90DB-795343E799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016"/>
              <a:ext cx="479" cy="171"/>
            </a:xfrm>
            <a:prstGeom prst="rightArrow">
              <a:avLst>
                <a:gd name="adj1" fmla="val 50000"/>
                <a:gd name="adj2" fmla="val 70029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21" name="AutoShape 57">
              <a:extLst>
                <a:ext uri="{FF2B5EF4-FFF2-40B4-BE49-F238E27FC236}">
                  <a16:creationId xmlns:a16="http://schemas.microsoft.com/office/drawing/2014/main" id="{8D5E7CF8-D147-408E-A10C-74B4DACB61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920" y="1296"/>
              <a:ext cx="672" cy="1380"/>
            </a:xfrm>
            <a:custGeom>
              <a:avLst/>
              <a:gdLst>
                <a:gd name="G0" fmla="+- 10539633 0 0"/>
                <a:gd name="G1" fmla="+- 7878576 0 0"/>
                <a:gd name="G2" fmla="+- 10539633 0 7878576"/>
                <a:gd name="G3" fmla="+- 10800 0 0"/>
                <a:gd name="G4" fmla="+- 0 0 1053963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900 0 0"/>
                <a:gd name="G9" fmla="+- 0 0 7878576"/>
                <a:gd name="G10" fmla="+- 8900 0 2700"/>
                <a:gd name="G11" fmla="cos G10 10539633"/>
                <a:gd name="G12" fmla="sin G10 10539633"/>
                <a:gd name="G13" fmla="cos 13500 10539633"/>
                <a:gd name="G14" fmla="sin 13500 10539633"/>
                <a:gd name="G15" fmla="+- G11 10800 0"/>
                <a:gd name="G16" fmla="+- G12 10800 0"/>
                <a:gd name="G17" fmla="+- G13 10800 0"/>
                <a:gd name="G18" fmla="+- G14 10800 0"/>
                <a:gd name="G19" fmla="*/ 8900 1 2"/>
                <a:gd name="G20" fmla="+- G19 5400 0"/>
                <a:gd name="G21" fmla="cos G20 10539633"/>
                <a:gd name="G22" fmla="sin G20 10539633"/>
                <a:gd name="G23" fmla="+- G21 10800 0"/>
                <a:gd name="G24" fmla="+- G12 G23 G22"/>
                <a:gd name="G25" fmla="+- G22 G23 G11"/>
                <a:gd name="G26" fmla="cos 10800 10539633"/>
                <a:gd name="G27" fmla="sin 10800 10539633"/>
                <a:gd name="G28" fmla="cos 8900 10539633"/>
                <a:gd name="G29" fmla="sin 8900 1053963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7878576"/>
                <a:gd name="G36" fmla="sin G34 7878576"/>
                <a:gd name="G37" fmla="+/ 7878576 1053963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900 G39"/>
                <a:gd name="G43" fmla="sin 89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464 w 21600"/>
                <a:gd name="T5" fmla="*/ 17666 h 21600"/>
                <a:gd name="T6" fmla="*/ 5842 w 21600"/>
                <a:gd name="T7" fmla="*/ 19311 h 21600"/>
                <a:gd name="T8" fmla="*/ 3930 w 21600"/>
                <a:gd name="T9" fmla="*/ 16458 h 21600"/>
                <a:gd name="T10" fmla="*/ -1951 w 21600"/>
                <a:gd name="T11" fmla="*/ 15234 h 21600"/>
                <a:gd name="T12" fmla="*/ 297 w 21600"/>
                <a:gd name="T13" fmla="*/ 10587 h 21600"/>
                <a:gd name="T14" fmla="*/ 4944 w 21600"/>
                <a:gd name="T15" fmla="*/ 1283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93" y="13723"/>
                  </a:moveTo>
                  <a:cubicBezTo>
                    <a:pt x="3091" y="15730"/>
                    <a:pt x="4484" y="17421"/>
                    <a:pt x="6320" y="18490"/>
                  </a:cubicBezTo>
                  <a:lnTo>
                    <a:pt x="5364" y="20132"/>
                  </a:lnTo>
                  <a:cubicBezTo>
                    <a:pt x="3136" y="18834"/>
                    <a:pt x="1446" y="16783"/>
                    <a:pt x="599" y="14347"/>
                  </a:cubicBezTo>
                  <a:lnTo>
                    <a:pt x="-1951" y="15234"/>
                  </a:lnTo>
                  <a:lnTo>
                    <a:pt x="297" y="10587"/>
                  </a:lnTo>
                  <a:lnTo>
                    <a:pt x="4944" y="12836"/>
                  </a:lnTo>
                  <a:lnTo>
                    <a:pt x="2393" y="137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22" name="Rectangle 58">
              <a:extLst>
                <a:ext uri="{FF2B5EF4-FFF2-40B4-BE49-F238E27FC236}">
                  <a16:creationId xmlns:a16="http://schemas.microsoft.com/office/drawing/2014/main" id="{4FA69086-C2C1-463A-8AE3-CCF32833D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2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95323" name="Text Box 59">
            <a:extLst>
              <a:ext uri="{FF2B5EF4-FFF2-40B4-BE49-F238E27FC236}">
                <a16:creationId xmlns:a16="http://schemas.microsoft.com/office/drawing/2014/main" id="{F8468412-443F-4752-A7AE-FF912EC2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10200"/>
            <a:ext cx="53872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latin typeface="+mj-lt"/>
              </a:rPr>
              <a:t>Deletion can differ from insertion – </a:t>
            </a:r>
            <a:r>
              <a:rPr lang="en-US" altLang="en-US" sz="2400" b="1" i="1" dirty="0">
                <a:latin typeface="+mj-lt"/>
              </a:rPr>
              <a:t>How?</a:t>
            </a:r>
          </a:p>
          <a:p>
            <a:pPr eaLnBrk="0" hangingPunct="0"/>
            <a:r>
              <a:rPr lang="en-US" altLang="en-US" sz="2400" b="1" dirty="0">
                <a:latin typeface="+mj-lt"/>
              </a:rPr>
              <a:t>Deletion can </a:t>
            </a:r>
            <a:r>
              <a:rPr lang="en-US" altLang="en-US" sz="2400" b="1" dirty="0" err="1">
                <a:latin typeface="+mj-lt"/>
              </a:rPr>
              <a:t>propogate</a:t>
            </a:r>
            <a:endParaRPr lang="en-US" altLang="en-US" sz="24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DA8B517-F6DD-4C30-986B-EED694336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Case #2 - </a:t>
            </a:r>
            <a:r>
              <a:rPr lang="en-US" altLang="en-US" dirty="0" err="1"/>
              <a:t>Propogation</a:t>
            </a:r>
            <a:endParaRPr lang="en-US" altLang="en-US" dirty="0"/>
          </a:p>
        </p:txBody>
      </p:sp>
      <p:sp>
        <p:nvSpPr>
          <p:cNvPr id="397315" name="Text Box 3">
            <a:extLst>
              <a:ext uri="{FF2B5EF4-FFF2-40B4-BE49-F238E27FC236}">
                <a16:creationId xmlns:a16="http://schemas.microsoft.com/office/drawing/2014/main" id="{15B3E1C8-1497-4EF6-B03D-AC3BD366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1380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latin typeface="+mj-lt"/>
              </a:rPr>
              <a:t>Delete(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9</a:t>
            </a:r>
            <a:r>
              <a:rPr lang="en-US" altLang="en-US" sz="2400" dirty="0">
                <a:latin typeface="+mj-lt"/>
              </a:rPr>
              <a:t>)</a:t>
            </a:r>
          </a:p>
        </p:txBody>
      </p:sp>
      <p:sp>
        <p:nvSpPr>
          <p:cNvPr id="397316" name="Oval 4">
            <a:extLst>
              <a:ext uri="{FF2B5EF4-FFF2-40B4-BE49-F238E27FC236}">
                <a16:creationId xmlns:a16="http://schemas.microsoft.com/office/drawing/2014/main" id="{58AD81D1-FC79-490C-8F7A-376EB773A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97317" name="Oval 5">
            <a:extLst>
              <a:ext uri="{FF2B5EF4-FFF2-40B4-BE49-F238E27FC236}">
                <a16:creationId xmlns:a16="http://schemas.microsoft.com/office/drawing/2014/main" id="{189F361D-4D4C-4DDE-B61C-44E44D71E3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97318" name="Oval 6">
            <a:extLst>
              <a:ext uri="{FF2B5EF4-FFF2-40B4-BE49-F238E27FC236}">
                <a16:creationId xmlns:a16="http://schemas.microsoft.com/office/drawing/2014/main" id="{7763FC77-CA4D-4597-8718-6D0F3E2E7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7319" name="Oval 7">
            <a:extLst>
              <a:ext uri="{FF2B5EF4-FFF2-40B4-BE49-F238E27FC236}">
                <a16:creationId xmlns:a16="http://schemas.microsoft.com/office/drawing/2014/main" id="{E811DA61-A602-49CA-9B99-CE19F926D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4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97320" name="Oval 8">
            <a:extLst>
              <a:ext uri="{FF2B5EF4-FFF2-40B4-BE49-F238E27FC236}">
                <a16:creationId xmlns:a16="http://schemas.microsoft.com/office/drawing/2014/main" id="{202969A5-0F64-4C61-8853-1510761DA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7321" name="Oval 9">
            <a:extLst>
              <a:ext uri="{FF2B5EF4-FFF2-40B4-BE49-F238E27FC236}">
                <a16:creationId xmlns:a16="http://schemas.microsoft.com/office/drawing/2014/main" id="{A5E5F566-7746-495A-A429-AFCA94AF02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397322" name="AutoShape 10">
            <a:extLst>
              <a:ext uri="{FF2B5EF4-FFF2-40B4-BE49-F238E27FC236}">
                <a16:creationId xmlns:a16="http://schemas.microsoft.com/office/drawing/2014/main" id="{4617DAFF-2852-48B4-9071-8CEC58262253}"/>
              </a:ext>
            </a:extLst>
          </p:cNvPr>
          <p:cNvCxnSpPr>
            <a:cxnSpLocks noChangeShapeType="1"/>
            <a:stCxn id="397321" idx="3"/>
            <a:endCxn id="397320" idx="0"/>
          </p:cNvCxnSpPr>
          <p:nvPr/>
        </p:nvCxnSpPr>
        <p:spPr bwMode="auto">
          <a:xfrm flipH="1">
            <a:off x="4991101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323" name="AutoShape 11">
            <a:extLst>
              <a:ext uri="{FF2B5EF4-FFF2-40B4-BE49-F238E27FC236}">
                <a16:creationId xmlns:a16="http://schemas.microsoft.com/office/drawing/2014/main" id="{9EAD717E-FB5E-41FF-9F76-9CF51D1C3ABD}"/>
              </a:ext>
            </a:extLst>
          </p:cNvPr>
          <p:cNvCxnSpPr>
            <a:cxnSpLocks noChangeShapeType="1"/>
            <a:stCxn id="397321" idx="5"/>
            <a:endCxn id="397319" idx="0"/>
          </p:cNvCxnSpPr>
          <p:nvPr/>
        </p:nvCxnSpPr>
        <p:spPr bwMode="auto">
          <a:xfrm>
            <a:off x="619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324" name="AutoShape 12">
            <a:extLst>
              <a:ext uri="{FF2B5EF4-FFF2-40B4-BE49-F238E27FC236}">
                <a16:creationId xmlns:a16="http://schemas.microsoft.com/office/drawing/2014/main" id="{7B5791A9-6201-4FC4-97C4-D2F1639A327C}"/>
              </a:ext>
            </a:extLst>
          </p:cNvPr>
          <p:cNvCxnSpPr>
            <a:cxnSpLocks noChangeShapeType="1"/>
            <a:stCxn id="397319" idx="5"/>
            <a:endCxn id="397316" idx="0"/>
          </p:cNvCxnSpPr>
          <p:nvPr/>
        </p:nvCxnSpPr>
        <p:spPr bwMode="auto">
          <a:xfrm>
            <a:off x="7259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325" name="AutoShape 13">
            <a:extLst>
              <a:ext uri="{FF2B5EF4-FFF2-40B4-BE49-F238E27FC236}">
                <a16:creationId xmlns:a16="http://schemas.microsoft.com/office/drawing/2014/main" id="{221E4699-4AB5-4E3D-8959-4D7413639967}"/>
              </a:ext>
            </a:extLst>
          </p:cNvPr>
          <p:cNvCxnSpPr>
            <a:cxnSpLocks noChangeShapeType="1"/>
            <a:stCxn id="397320" idx="3"/>
            <a:endCxn id="397318" idx="0"/>
          </p:cNvCxnSpPr>
          <p:nvPr/>
        </p:nvCxnSpPr>
        <p:spPr bwMode="auto">
          <a:xfrm flipH="1">
            <a:off x="4457701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326" name="AutoShape 14">
            <a:extLst>
              <a:ext uri="{FF2B5EF4-FFF2-40B4-BE49-F238E27FC236}">
                <a16:creationId xmlns:a16="http://schemas.microsoft.com/office/drawing/2014/main" id="{F24F58DB-B1F8-47FE-91C8-6431F5D3DD7C}"/>
              </a:ext>
            </a:extLst>
          </p:cNvPr>
          <p:cNvCxnSpPr>
            <a:cxnSpLocks noChangeShapeType="1"/>
            <a:stCxn id="397320" idx="5"/>
            <a:endCxn id="397317" idx="0"/>
          </p:cNvCxnSpPr>
          <p:nvPr/>
        </p:nvCxnSpPr>
        <p:spPr bwMode="auto">
          <a:xfrm>
            <a:off x="512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27" name="Oval 15">
            <a:extLst>
              <a:ext uri="{FF2B5EF4-FFF2-40B4-BE49-F238E27FC236}">
                <a16:creationId xmlns:a16="http://schemas.microsoft.com/office/drawing/2014/main" id="{C3DDDC7E-2F68-4F98-915D-42EBC11447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97328" name="AutoShape 16">
            <a:extLst>
              <a:ext uri="{FF2B5EF4-FFF2-40B4-BE49-F238E27FC236}">
                <a16:creationId xmlns:a16="http://schemas.microsoft.com/office/drawing/2014/main" id="{34ED3DE1-1AC3-4C6D-8177-4C0C78793C87}"/>
              </a:ext>
            </a:extLst>
          </p:cNvPr>
          <p:cNvCxnSpPr>
            <a:cxnSpLocks noChangeShapeType="1"/>
            <a:stCxn id="397316" idx="5"/>
            <a:endCxn id="397327" idx="0"/>
          </p:cNvCxnSpPr>
          <p:nvPr/>
        </p:nvCxnSpPr>
        <p:spPr bwMode="auto">
          <a:xfrm>
            <a:off x="779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29" name="Oval 17">
            <a:extLst>
              <a:ext uri="{FF2B5EF4-FFF2-40B4-BE49-F238E27FC236}">
                <a16:creationId xmlns:a16="http://schemas.microsoft.com/office/drawing/2014/main" id="{D22DCA9C-E475-467E-B56B-65626A873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1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97330" name="AutoShape 18">
            <a:extLst>
              <a:ext uri="{FF2B5EF4-FFF2-40B4-BE49-F238E27FC236}">
                <a16:creationId xmlns:a16="http://schemas.microsoft.com/office/drawing/2014/main" id="{0864C7A3-8F6B-4F5C-B2B0-B055EC30230D}"/>
              </a:ext>
            </a:extLst>
          </p:cNvPr>
          <p:cNvCxnSpPr>
            <a:cxnSpLocks noChangeShapeType="1"/>
            <a:stCxn id="397318" idx="5"/>
            <a:endCxn id="397329" idx="0"/>
          </p:cNvCxnSpPr>
          <p:nvPr/>
        </p:nvCxnSpPr>
        <p:spPr bwMode="auto">
          <a:xfrm>
            <a:off x="4592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31" name="Oval 19">
            <a:extLst>
              <a:ext uri="{FF2B5EF4-FFF2-40B4-BE49-F238E27FC236}">
                <a16:creationId xmlns:a16="http://schemas.microsoft.com/office/drawing/2014/main" id="{BE0A3DCB-3056-4C1B-95B9-F9004EE4B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8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97332" name="AutoShape 20">
            <a:extLst>
              <a:ext uri="{FF2B5EF4-FFF2-40B4-BE49-F238E27FC236}">
                <a16:creationId xmlns:a16="http://schemas.microsoft.com/office/drawing/2014/main" id="{FE5D684C-8510-4C55-BCF1-8C7F2C144B2F}"/>
              </a:ext>
            </a:extLst>
          </p:cNvPr>
          <p:cNvCxnSpPr>
            <a:cxnSpLocks noChangeShapeType="1"/>
            <a:stCxn id="397319" idx="3"/>
            <a:endCxn id="397331" idx="0"/>
          </p:cNvCxnSpPr>
          <p:nvPr/>
        </p:nvCxnSpPr>
        <p:spPr bwMode="auto">
          <a:xfrm flipH="1">
            <a:off x="6599239" y="3367089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7333" name="Group 21">
            <a:extLst>
              <a:ext uri="{FF2B5EF4-FFF2-40B4-BE49-F238E27FC236}">
                <a16:creationId xmlns:a16="http://schemas.microsoft.com/office/drawing/2014/main" id="{7E490C66-5E90-49AB-A602-F7CEBB2F1CF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14800" cy="3079750"/>
            <a:chOff x="1632" y="1152"/>
            <a:chExt cx="2592" cy="1940"/>
          </a:xfrm>
        </p:grpSpPr>
        <p:sp>
          <p:nvSpPr>
            <p:cNvPr id="397334" name="Text Box 22">
              <a:extLst>
                <a:ext uri="{FF2B5EF4-FFF2-40B4-BE49-F238E27FC236}">
                  <a16:creationId xmlns:a16="http://schemas.microsoft.com/office/drawing/2014/main" id="{A401CA3D-B967-40F8-AB20-10D923BF7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7335" name="Text Box 23">
              <a:extLst>
                <a:ext uri="{FF2B5EF4-FFF2-40B4-BE49-F238E27FC236}">
                  <a16:creationId xmlns:a16="http://schemas.microsoft.com/office/drawing/2014/main" id="{719E3B6F-0107-40C0-A242-4B6CBC35B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336" name="Text Box 24">
              <a:extLst>
                <a:ext uri="{FF2B5EF4-FFF2-40B4-BE49-F238E27FC236}">
                  <a16:creationId xmlns:a16="http://schemas.microsoft.com/office/drawing/2014/main" id="{10B70DF3-8060-490A-BFB3-0DCB5F474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337" name="Text Box 25">
              <a:extLst>
                <a:ext uri="{FF2B5EF4-FFF2-40B4-BE49-F238E27FC236}">
                  <a16:creationId xmlns:a16="http://schemas.microsoft.com/office/drawing/2014/main" id="{89577535-8FAC-415E-B35D-834DD4E8E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7338" name="Text Box 26">
              <a:extLst>
                <a:ext uri="{FF2B5EF4-FFF2-40B4-BE49-F238E27FC236}">
                  <a16:creationId xmlns:a16="http://schemas.microsoft.com/office/drawing/2014/main" id="{1F6EFE87-F590-4F9C-B027-B2F984637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7339" name="Text Box 27">
              <a:extLst>
                <a:ext uri="{FF2B5EF4-FFF2-40B4-BE49-F238E27FC236}">
                  <a16:creationId xmlns:a16="http://schemas.microsoft.com/office/drawing/2014/main" id="{1EBF586E-B91C-4D26-8D20-EA811F443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7340" name="Text Box 28">
              <a:extLst>
                <a:ext uri="{FF2B5EF4-FFF2-40B4-BE49-F238E27FC236}">
                  <a16:creationId xmlns:a16="http://schemas.microsoft.com/office/drawing/2014/main" id="{3EB0AB00-1CD9-4F7A-A992-88EA6E925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7341" name="Text Box 29">
              <a:extLst>
                <a:ext uri="{FF2B5EF4-FFF2-40B4-BE49-F238E27FC236}">
                  <a16:creationId xmlns:a16="http://schemas.microsoft.com/office/drawing/2014/main" id="{FCAF1ED0-8C8B-4367-B086-621F02CDC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7342" name="Text Box 30">
              <a:extLst>
                <a:ext uri="{FF2B5EF4-FFF2-40B4-BE49-F238E27FC236}">
                  <a16:creationId xmlns:a16="http://schemas.microsoft.com/office/drawing/2014/main" id="{FDBC7ACC-7071-4422-AF0E-C5C6DE2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7343" name="Text Box 31">
              <a:extLst>
                <a:ext uri="{FF2B5EF4-FFF2-40B4-BE49-F238E27FC236}">
                  <a16:creationId xmlns:a16="http://schemas.microsoft.com/office/drawing/2014/main" id="{351D293F-8845-4927-8B81-AA2E6173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7344" name="Text Box 32">
              <a:extLst>
                <a:ext uri="{FF2B5EF4-FFF2-40B4-BE49-F238E27FC236}">
                  <a16:creationId xmlns:a16="http://schemas.microsoft.com/office/drawing/2014/main" id="{6F9CCF39-28C2-44C2-92AC-B7D954B58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97345" name="Oval 33">
            <a:extLst>
              <a:ext uri="{FF2B5EF4-FFF2-40B4-BE49-F238E27FC236}">
                <a16:creationId xmlns:a16="http://schemas.microsoft.com/office/drawing/2014/main" id="{423A77A6-FBE2-48B4-8EC5-BD121D9399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67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397347" name="Oval 35">
            <a:extLst>
              <a:ext uri="{FF2B5EF4-FFF2-40B4-BE49-F238E27FC236}">
                <a16:creationId xmlns:a16="http://schemas.microsoft.com/office/drawing/2014/main" id="{E7FAA442-EA92-4ED6-BE8A-A26AC0C74B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397348" name="AutoShape 36">
            <a:extLst>
              <a:ext uri="{FF2B5EF4-FFF2-40B4-BE49-F238E27FC236}">
                <a16:creationId xmlns:a16="http://schemas.microsoft.com/office/drawing/2014/main" id="{2DBDDF9B-CD44-4026-8BCE-E26DF406D25A}"/>
              </a:ext>
            </a:extLst>
          </p:cNvPr>
          <p:cNvCxnSpPr>
            <a:cxnSpLocks noChangeShapeType="1"/>
            <a:stCxn id="397331" idx="5"/>
            <a:endCxn id="397347" idx="0"/>
          </p:cNvCxnSpPr>
          <p:nvPr/>
        </p:nvCxnSpPr>
        <p:spPr bwMode="auto">
          <a:xfrm>
            <a:off x="6734176" y="4254501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49" name="Oval 37">
            <a:extLst>
              <a:ext uri="{FF2B5EF4-FFF2-40B4-BE49-F238E27FC236}">
                <a16:creationId xmlns:a16="http://schemas.microsoft.com/office/drawing/2014/main" id="{77DF53E5-270A-4D46-91E3-A7E3E93F4D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57261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397351" name="Rectangle 39">
            <a:extLst>
              <a:ext uri="{FF2B5EF4-FFF2-40B4-BE49-F238E27FC236}">
                <a16:creationId xmlns:a16="http://schemas.microsoft.com/office/drawing/2014/main" id="{ED6B4914-0A81-4AD8-9542-EB93E4C4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7352" name="Rectangle 40">
            <a:extLst>
              <a:ext uri="{FF2B5EF4-FFF2-40B4-BE49-F238E27FC236}">
                <a16:creationId xmlns:a16="http://schemas.microsoft.com/office/drawing/2014/main" id="{E076B056-4E5F-4339-8B43-1857232C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7353" name="Rectangle 41">
            <a:extLst>
              <a:ext uri="{FF2B5EF4-FFF2-40B4-BE49-F238E27FC236}">
                <a16:creationId xmlns:a16="http://schemas.microsoft.com/office/drawing/2014/main" id="{DE8389D2-BFA2-4740-8134-65187AFF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95801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97354" name="Rectangle 42">
            <a:extLst>
              <a:ext uri="{FF2B5EF4-FFF2-40B4-BE49-F238E27FC236}">
                <a16:creationId xmlns:a16="http://schemas.microsoft.com/office/drawing/2014/main" id="{56D2BDB0-D8A0-491A-9BC2-7FE22610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7355" name="Oval 43">
            <a:extLst>
              <a:ext uri="{FF2B5EF4-FFF2-40B4-BE49-F238E27FC236}">
                <a16:creationId xmlns:a16="http://schemas.microsoft.com/office/drawing/2014/main" id="{C6EDD7B8-8BF9-4E39-8D6B-FFA050122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97356" name="Oval 44">
            <a:extLst>
              <a:ext uri="{FF2B5EF4-FFF2-40B4-BE49-F238E27FC236}">
                <a16:creationId xmlns:a16="http://schemas.microsoft.com/office/drawing/2014/main" id="{62AB651A-426F-41B4-9D6E-AF08E62DA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4300" y="48085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97357" name="AutoShape 45">
            <a:extLst>
              <a:ext uri="{FF2B5EF4-FFF2-40B4-BE49-F238E27FC236}">
                <a16:creationId xmlns:a16="http://schemas.microsoft.com/office/drawing/2014/main" id="{C7CB0D09-3460-4F6E-8C11-0EE8570933FD}"/>
              </a:ext>
            </a:extLst>
          </p:cNvPr>
          <p:cNvCxnSpPr>
            <a:cxnSpLocks noChangeShapeType="1"/>
            <a:stCxn id="397355" idx="5"/>
            <a:endCxn id="397356" idx="0"/>
          </p:cNvCxnSpPr>
          <p:nvPr/>
        </p:nvCxnSpPr>
        <p:spPr bwMode="auto">
          <a:xfrm>
            <a:off x="7793038" y="4256088"/>
            <a:ext cx="13176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58" name="Oval 46">
            <a:extLst>
              <a:ext uri="{FF2B5EF4-FFF2-40B4-BE49-F238E27FC236}">
                <a16:creationId xmlns:a16="http://schemas.microsoft.com/office/drawing/2014/main" id="{4424B9CB-15FC-4CC2-A80F-A9467AA8E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8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97359" name="Oval 47">
            <a:extLst>
              <a:ext uri="{FF2B5EF4-FFF2-40B4-BE49-F238E27FC236}">
                <a16:creationId xmlns:a16="http://schemas.microsoft.com/office/drawing/2014/main" id="{1A9D9B58-C910-4F00-B16B-47D0AB585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67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33</a:t>
            </a:r>
          </a:p>
        </p:txBody>
      </p:sp>
      <p:cxnSp>
        <p:nvCxnSpPr>
          <p:cNvPr id="397360" name="AutoShape 48">
            <a:extLst>
              <a:ext uri="{FF2B5EF4-FFF2-40B4-BE49-F238E27FC236}">
                <a16:creationId xmlns:a16="http://schemas.microsoft.com/office/drawing/2014/main" id="{E9608920-C81A-414A-BD72-8A24F0E66222}"/>
              </a:ext>
            </a:extLst>
          </p:cNvPr>
          <p:cNvCxnSpPr>
            <a:cxnSpLocks noChangeShapeType="1"/>
            <a:stCxn id="397356" idx="4"/>
            <a:endCxn id="397359" idx="0"/>
          </p:cNvCxnSpPr>
          <p:nvPr/>
        </p:nvCxnSpPr>
        <p:spPr bwMode="auto">
          <a:xfrm>
            <a:off x="7924800" y="5208588"/>
            <a:ext cx="152400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61" name="Oval 49">
            <a:extLst>
              <a:ext uri="{FF2B5EF4-FFF2-40B4-BE49-F238E27FC236}">
                <a16:creationId xmlns:a16="http://schemas.microsoft.com/office/drawing/2014/main" id="{C041BBBE-8B63-4C8E-8062-7F7B614CD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397362" name="AutoShape 50">
            <a:extLst>
              <a:ext uri="{FF2B5EF4-FFF2-40B4-BE49-F238E27FC236}">
                <a16:creationId xmlns:a16="http://schemas.microsoft.com/office/drawing/2014/main" id="{551653A6-51C8-47C3-9F02-D18C9B32B658}"/>
              </a:ext>
            </a:extLst>
          </p:cNvPr>
          <p:cNvCxnSpPr>
            <a:cxnSpLocks noChangeShapeType="1"/>
            <a:stCxn id="397358" idx="5"/>
            <a:endCxn id="397361" idx="0"/>
          </p:cNvCxnSpPr>
          <p:nvPr/>
        </p:nvCxnSpPr>
        <p:spPr bwMode="auto">
          <a:xfrm>
            <a:off x="6734176" y="4254501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63" name="Oval 51">
            <a:extLst>
              <a:ext uri="{FF2B5EF4-FFF2-40B4-BE49-F238E27FC236}">
                <a16:creationId xmlns:a16="http://schemas.microsoft.com/office/drawing/2014/main" id="{323BB554-AB36-4356-98B5-7F8FDEAA5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57261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cxnSp>
        <p:nvCxnSpPr>
          <p:cNvPr id="397364" name="AutoShape 52">
            <a:extLst>
              <a:ext uri="{FF2B5EF4-FFF2-40B4-BE49-F238E27FC236}">
                <a16:creationId xmlns:a16="http://schemas.microsoft.com/office/drawing/2014/main" id="{AE6509ED-A9F8-422F-A601-9F9469E02F2B}"/>
              </a:ext>
            </a:extLst>
          </p:cNvPr>
          <p:cNvCxnSpPr>
            <a:cxnSpLocks noChangeShapeType="1"/>
            <a:stCxn id="397361" idx="4"/>
            <a:endCxn id="397363" idx="0"/>
          </p:cNvCxnSpPr>
          <p:nvPr/>
        </p:nvCxnSpPr>
        <p:spPr bwMode="auto">
          <a:xfrm flipH="1">
            <a:off x="6667500" y="5211763"/>
            <a:ext cx="152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65" name="Rectangle 53">
            <a:extLst>
              <a:ext uri="{FF2B5EF4-FFF2-40B4-BE49-F238E27FC236}">
                <a16:creationId xmlns:a16="http://schemas.microsoft.com/office/drawing/2014/main" id="{65D169CC-EB75-4AE3-92DA-359C86DEC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7366" name="Rectangle 54">
            <a:extLst>
              <a:ext uri="{FF2B5EF4-FFF2-40B4-BE49-F238E27FC236}">
                <a16:creationId xmlns:a16="http://schemas.microsoft.com/office/drawing/2014/main" id="{5B1616B9-B6B6-407C-BF47-58B4E3CF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7367" name="Rectangle 55">
            <a:extLst>
              <a:ext uri="{FF2B5EF4-FFF2-40B4-BE49-F238E27FC236}">
                <a16:creationId xmlns:a16="http://schemas.microsoft.com/office/drawing/2014/main" id="{5B34838A-14E9-452E-9AAA-DFE05813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7368" name="Rectangle 56">
            <a:extLst>
              <a:ext uri="{FF2B5EF4-FFF2-40B4-BE49-F238E27FC236}">
                <a16:creationId xmlns:a16="http://schemas.microsoft.com/office/drawing/2014/main" id="{A6D8FDE9-162B-44DD-9CEF-4C5BA54E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9580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7369" name="Oval 57">
            <a:extLst>
              <a:ext uri="{FF2B5EF4-FFF2-40B4-BE49-F238E27FC236}">
                <a16:creationId xmlns:a16="http://schemas.microsoft.com/office/drawing/2014/main" id="{1BDC0F21-8575-489E-B18A-9E7A59527E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cxnSp>
        <p:nvCxnSpPr>
          <p:cNvPr id="397370" name="AutoShape 58">
            <a:extLst>
              <a:ext uri="{FF2B5EF4-FFF2-40B4-BE49-F238E27FC236}">
                <a16:creationId xmlns:a16="http://schemas.microsoft.com/office/drawing/2014/main" id="{A0E08C61-85D4-4A2C-B8B3-C90AED7FCF28}"/>
              </a:ext>
            </a:extLst>
          </p:cNvPr>
          <p:cNvCxnSpPr>
            <a:cxnSpLocks noChangeShapeType="1"/>
            <a:stCxn id="397358" idx="3"/>
            <a:endCxn id="397369" idx="0"/>
          </p:cNvCxnSpPr>
          <p:nvPr/>
        </p:nvCxnSpPr>
        <p:spPr bwMode="auto">
          <a:xfrm flipH="1">
            <a:off x="6286500" y="4254501"/>
            <a:ext cx="1778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71" name="Rectangle 59">
            <a:extLst>
              <a:ext uri="{FF2B5EF4-FFF2-40B4-BE49-F238E27FC236}">
                <a16:creationId xmlns:a16="http://schemas.microsoft.com/office/drawing/2014/main" id="{1A603B00-21A1-4859-B170-23029312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7372" name="Oval 60">
            <a:extLst>
              <a:ext uri="{FF2B5EF4-FFF2-40B4-BE49-F238E27FC236}">
                <a16:creationId xmlns:a16="http://schemas.microsoft.com/office/drawing/2014/main" id="{C613A639-AAC3-4378-BBA5-79521EA4B2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18</a:t>
            </a:r>
          </a:p>
        </p:txBody>
      </p:sp>
      <p:cxnSp>
        <p:nvCxnSpPr>
          <p:cNvPr id="397373" name="AutoShape 61">
            <a:extLst>
              <a:ext uri="{FF2B5EF4-FFF2-40B4-BE49-F238E27FC236}">
                <a16:creationId xmlns:a16="http://schemas.microsoft.com/office/drawing/2014/main" id="{6C9CF476-5619-4417-9961-9F194A933983}"/>
              </a:ext>
            </a:extLst>
          </p:cNvPr>
          <p:cNvCxnSpPr>
            <a:cxnSpLocks noChangeShapeType="1"/>
            <a:stCxn id="397355" idx="3"/>
            <a:endCxn id="397372" idx="0"/>
          </p:cNvCxnSpPr>
          <p:nvPr/>
        </p:nvCxnSpPr>
        <p:spPr bwMode="auto">
          <a:xfrm flipH="1">
            <a:off x="7353301" y="4256089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74" name="Rectangle 62">
            <a:extLst>
              <a:ext uri="{FF2B5EF4-FFF2-40B4-BE49-F238E27FC236}">
                <a16:creationId xmlns:a16="http://schemas.microsoft.com/office/drawing/2014/main" id="{6B24931D-130A-4B14-BBCB-4565993B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/>
      <p:bldP spid="397316" grpId="0" animBg="1"/>
      <p:bldP spid="397317" grpId="0" animBg="1"/>
      <p:bldP spid="397318" grpId="0" animBg="1"/>
      <p:bldP spid="397319" grpId="0" animBg="1"/>
      <p:bldP spid="397320" grpId="0" animBg="1"/>
      <p:bldP spid="397321" grpId="0" animBg="1"/>
      <p:bldP spid="397327" grpId="0" animBg="1"/>
      <p:bldP spid="397329" grpId="0" animBg="1"/>
      <p:bldP spid="397331" grpId="0" animBg="1"/>
      <p:bldP spid="397345" grpId="0" animBg="1"/>
      <p:bldP spid="397347" grpId="0" animBg="1"/>
      <p:bldP spid="397349" grpId="0" animBg="1"/>
      <p:bldP spid="397351" grpId="0"/>
      <p:bldP spid="397352" grpId="0"/>
      <p:bldP spid="397353" grpId="0"/>
      <p:bldP spid="397354" grpId="0"/>
      <p:bldP spid="397355" grpId="0" animBg="1"/>
      <p:bldP spid="397356" grpId="0" animBg="1"/>
      <p:bldP spid="397358" grpId="0" animBg="1"/>
      <p:bldP spid="397359" grpId="0" animBg="1"/>
      <p:bldP spid="397361" grpId="0" animBg="1"/>
      <p:bldP spid="397363" grpId="0" animBg="1"/>
      <p:bldP spid="397365" grpId="0"/>
      <p:bldP spid="397366" grpId="0"/>
      <p:bldP spid="397367" grpId="0"/>
      <p:bldP spid="397368" grpId="0"/>
      <p:bldP spid="397369" grpId="0" animBg="1"/>
      <p:bldP spid="397371" grpId="0"/>
      <p:bldP spid="397372" grpId="0" animBg="1"/>
      <p:bldP spid="3973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CF6AD11A-5994-4837-AF01-71E265E95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 Rotation on Deletion</a:t>
            </a:r>
          </a:p>
        </p:txBody>
      </p:sp>
      <p:sp>
        <p:nvSpPr>
          <p:cNvPr id="399363" name="Oval 3">
            <a:extLst>
              <a:ext uri="{FF2B5EF4-FFF2-40B4-BE49-F238E27FC236}">
                <a16:creationId xmlns:a16="http://schemas.microsoft.com/office/drawing/2014/main" id="{45F6496F-5788-4EA1-817F-33CC69A8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399364" name="AutoShape 4">
            <a:extLst>
              <a:ext uri="{FF2B5EF4-FFF2-40B4-BE49-F238E27FC236}">
                <a16:creationId xmlns:a16="http://schemas.microsoft.com/office/drawing/2014/main" id="{6B2383AD-9BDE-44DA-B295-90C02A8895E4}"/>
              </a:ext>
            </a:extLst>
          </p:cNvPr>
          <p:cNvCxnSpPr>
            <a:cxnSpLocks noChangeShapeType="1"/>
            <a:endCxn id="399363" idx="0"/>
          </p:cNvCxnSpPr>
          <p:nvPr/>
        </p:nvCxnSpPr>
        <p:spPr bwMode="auto">
          <a:xfrm flipH="1">
            <a:off x="1943101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365" name="Oval 5">
            <a:extLst>
              <a:ext uri="{FF2B5EF4-FFF2-40B4-BE49-F238E27FC236}">
                <a16:creationId xmlns:a16="http://schemas.microsoft.com/office/drawing/2014/main" id="{1D7A91AB-AE6C-4701-A116-AF08F82801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66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99366" name="AutoShape 6">
            <a:extLst>
              <a:ext uri="{FF2B5EF4-FFF2-40B4-BE49-F238E27FC236}">
                <a16:creationId xmlns:a16="http://schemas.microsoft.com/office/drawing/2014/main" id="{E9854C40-3200-4A2D-8699-287F3F3674A0}"/>
              </a:ext>
            </a:extLst>
          </p:cNvPr>
          <p:cNvCxnSpPr>
            <a:cxnSpLocks noChangeShapeType="1"/>
            <a:stCxn id="399363" idx="5"/>
            <a:endCxn id="399365" idx="0"/>
          </p:cNvCxnSpPr>
          <p:nvPr/>
        </p:nvCxnSpPr>
        <p:spPr bwMode="auto">
          <a:xfrm>
            <a:off x="20780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367" name="Rectangle 7">
            <a:extLst>
              <a:ext uri="{FF2B5EF4-FFF2-40B4-BE49-F238E27FC236}">
                <a16:creationId xmlns:a16="http://schemas.microsoft.com/office/drawing/2014/main" id="{23BF8B27-E346-4A85-9CDF-69A18F25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368" name="AutoShape 8">
            <a:extLst>
              <a:ext uri="{FF2B5EF4-FFF2-40B4-BE49-F238E27FC236}">
                <a16:creationId xmlns:a16="http://schemas.microsoft.com/office/drawing/2014/main" id="{2635C466-FFDC-4AE2-A550-C68C22EE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9" name="Oval 9">
            <a:extLst>
              <a:ext uri="{FF2B5EF4-FFF2-40B4-BE49-F238E27FC236}">
                <a16:creationId xmlns:a16="http://schemas.microsoft.com/office/drawing/2014/main" id="{088F9951-DCBB-402D-A807-8F25EED35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99370" name="Oval 10">
            <a:extLst>
              <a:ext uri="{FF2B5EF4-FFF2-40B4-BE49-F238E27FC236}">
                <a16:creationId xmlns:a16="http://schemas.microsoft.com/office/drawing/2014/main" id="{06F4724A-F7A9-4665-8818-1BC345A18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9371" name="Oval 11">
            <a:extLst>
              <a:ext uri="{FF2B5EF4-FFF2-40B4-BE49-F238E27FC236}">
                <a16:creationId xmlns:a16="http://schemas.microsoft.com/office/drawing/2014/main" id="{CE2C09D2-BCCD-4555-AAF6-0D078DEFB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99372" name="Oval 12">
            <a:extLst>
              <a:ext uri="{FF2B5EF4-FFF2-40B4-BE49-F238E27FC236}">
                <a16:creationId xmlns:a16="http://schemas.microsoft.com/office/drawing/2014/main" id="{8F35FC39-610D-4689-B39E-1B8CFAC41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9373" name="Oval 13">
            <a:extLst>
              <a:ext uri="{FF2B5EF4-FFF2-40B4-BE49-F238E27FC236}">
                <a16:creationId xmlns:a16="http://schemas.microsoft.com/office/drawing/2014/main" id="{64D99121-FC13-404D-A344-336DC2A92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399374" name="AutoShape 14">
            <a:extLst>
              <a:ext uri="{FF2B5EF4-FFF2-40B4-BE49-F238E27FC236}">
                <a16:creationId xmlns:a16="http://schemas.microsoft.com/office/drawing/2014/main" id="{FBAB706A-50CC-46C7-B301-5632E979FEDF}"/>
              </a:ext>
            </a:extLst>
          </p:cNvPr>
          <p:cNvCxnSpPr>
            <a:cxnSpLocks noChangeShapeType="1"/>
            <a:stCxn id="399373" idx="3"/>
            <a:endCxn id="399372" idx="0"/>
          </p:cNvCxnSpPr>
          <p:nvPr/>
        </p:nvCxnSpPr>
        <p:spPr bwMode="auto">
          <a:xfrm flipH="1">
            <a:off x="2476501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375" name="AutoShape 15">
            <a:extLst>
              <a:ext uri="{FF2B5EF4-FFF2-40B4-BE49-F238E27FC236}">
                <a16:creationId xmlns:a16="http://schemas.microsoft.com/office/drawing/2014/main" id="{5F6CACB5-2720-46A6-88B1-2657882C1E3C}"/>
              </a:ext>
            </a:extLst>
          </p:cNvPr>
          <p:cNvCxnSpPr>
            <a:cxnSpLocks noChangeShapeType="1"/>
            <a:stCxn id="399373" idx="5"/>
            <a:endCxn id="399371" idx="0"/>
          </p:cNvCxnSpPr>
          <p:nvPr/>
        </p:nvCxnSpPr>
        <p:spPr bwMode="auto">
          <a:xfrm>
            <a:off x="36782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376" name="AutoShape 16">
            <a:extLst>
              <a:ext uri="{FF2B5EF4-FFF2-40B4-BE49-F238E27FC236}">
                <a16:creationId xmlns:a16="http://schemas.microsoft.com/office/drawing/2014/main" id="{DADCE6E8-B005-47A5-8F65-40AA45A7714C}"/>
              </a:ext>
            </a:extLst>
          </p:cNvPr>
          <p:cNvCxnSpPr>
            <a:cxnSpLocks noChangeShapeType="1"/>
            <a:stCxn id="399371" idx="5"/>
            <a:endCxn id="399369" idx="0"/>
          </p:cNvCxnSpPr>
          <p:nvPr/>
        </p:nvCxnSpPr>
        <p:spPr bwMode="auto">
          <a:xfrm>
            <a:off x="4745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377" name="AutoShape 17">
            <a:extLst>
              <a:ext uri="{FF2B5EF4-FFF2-40B4-BE49-F238E27FC236}">
                <a16:creationId xmlns:a16="http://schemas.microsoft.com/office/drawing/2014/main" id="{1080D2DF-0795-463A-9F23-6E01F6D30AAC}"/>
              </a:ext>
            </a:extLst>
          </p:cNvPr>
          <p:cNvCxnSpPr>
            <a:cxnSpLocks noChangeShapeType="1"/>
            <a:stCxn id="399372" idx="3"/>
            <a:endCxn id="399370" idx="0"/>
          </p:cNvCxnSpPr>
          <p:nvPr/>
        </p:nvCxnSpPr>
        <p:spPr bwMode="auto">
          <a:xfrm flipH="1">
            <a:off x="1943101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378" name="Oval 18">
            <a:extLst>
              <a:ext uri="{FF2B5EF4-FFF2-40B4-BE49-F238E27FC236}">
                <a16:creationId xmlns:a16="http://schemas.microsoft.com/office/drawing/2014/main" id="{BE45EEB7-F476-4B39-B863-A169F03D8E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8085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99379" name="AutoShape 19">
            <a:extLst>
              <a:ext uri="{FF2B5EF4-FFF2-40B4-BE49-F238E27FC236}">
                <a16:creationId xmlns:a16="http://schemas.microsoft.com/office/drawing/2014/main" id="{9E5DC1EB-2AC8-4964-9894-6962A33AE2FB}"/>
              </a:ext>
            </a:extLst>
          </p:cNvPr>
          <p:cNvCxnSpPr>
            <a:cxnSpLocks noChangeShapeType="1"/>
            <a:stCxn id="399369" idx="5"/>
            <a:endCxn id="399378" idx="0"/>
          </p:cNvCxnSpPr>
          <p:nvPr/>
        </p:nvCxnSpPr>
        <p:spPr bwMode="auto">
          <a:xfrm>
            <a:off x="5278438" y="4256088"/>
            <a:ext cx="13176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380" name="Oval 20">
            <a:extLst>
              <a:ext uri="{FF2B5EF4-FFF2-40B4-BE49-F238E27FC236}">
                <a16:creationId xmlns:a16="http://schemas.microsoft.com/office/drawing/2014/main" id="{81E1B114-394D-4E7A-9611-CF293ABF4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41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99381" name="AutoShape 21">
            <a:extLst>
              <a:ext uri="{FF2B5EF4-FFF2-40B4-BE49-F238E27FC236}">
                <a16:creationId xmlns:a16="http://schemas.microsoft.com/office/drawing/2014/main" id="{E79B41AF-49BD-4AA2-A59F-49B1667D8040}"/>
              </a:ext>
            </a:extLst>
          </p:cNvPr>
          <p:cNvCxnSpPr>
            <a:cxnSpLocks noChangeShapeType="1"/>
            <a:stCxn id="399371" idx="3"/>
            <a:endCxn id="399380" idx="0"/>
          </p:cNvCxnSpPr>
          <p:nvPr/>
        </p:nvCxnSpPr>
        <p:spPr bwMode="auto">
          <a:xfrm flipH="1">
            <a:off x="4084639" y="3367089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9382" name="Group 22">
            <a:extLst>
              <a:ext uri="{FF2B5EF4-FFF2-40B4-BE49-F238E27FC236}">
                <a16:creationId xmlns:a16="http://schemas.microsoft.com/office/drawing/2014/main" id="{939F8291-6588-4E3B-89E2-E48F23FB8FD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828800"/>
            <a:ext cx="4114800" cy="3079750"/>
            <a:chOff x="1632" y="1152"/>
            <a:chExt cx="2592" cy="1940"/>
          </a:xfrm>
        </p:grpSpPr>
        <p:sp>
          <p:nvSpPr>
            <p:cNvPr id="399383" name="Text Box 23">
              <a:extLst>
                <a:ext uri="{FF2B5EF4-FFF2-40B4-BE49-F238E27FC236}">
                  <a16:creationId xmlns:a16="http://schemas.microsoft.com/office/drawing/2014/main" id="{E2121681-A123-4977-84E0-E65545310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9384" name="Text Box 24">
              <a:extLst>
                <a:ext uri="{FF2B5EF4-FFF2-40B4-BE49-F238E27FC236}">
                  <a16:creationId xmlns:a16="http://schemas.microsoft.com/office/drawing/2014/main" id="{461C574D-DF1E-4663-84B9-01E898A9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85" name="Text Box 25">
              <a:extLst>
                <a:ext uri="{FF2B5EF4-FFF2-40B4-BE49-F238E27FC236}">
                  <a16:creationId xmlns:a16="http://schemas.microsoft.com/office/drawing/2014/main" id="{7639545F-514B-47B4-91A0-A051B73EB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86" name="Text Box 26">
              <a:extLst>
                <a:ext uri="{FF2B5EF4-FFF2-40B4-BE49-F238E27FC236}">
                  <a16:creationId xmlns:a16="http://schemas.microsoft.com/office/drawing/2014/main" id="{171FF704-FF95-49CD-9E59-279ABCA41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9387" name="Text Box 27">
              <a:extLst>
                <a:ext uri="{FF2B5EF4-FFF2-40B4-BE49-F238E27FC236}">
                  <a16:creationId xmlns:a16="http://schemas.microsoft.com/office/drawing/2014/main" id="{B456DA20-41DF-41DA-926A-596795A08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9388" name="Text Box 28">
              <a:extLst>
                <a:ext uri="{FF2B5EF4-FFF2-40B4-BE49-F238E27FC236}">
                  <a16:creationId xmlns:a16="http://schemas.microsoft.com/office/drawing/2014/main" id="{155C4D40-60AB-4649-9A11-211A1D27B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6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89" name="Text Box 29">
              <a:extLst>
                <a:ext uri="{FF2B5EF4-FFF2-40B4-BE49-F238E27FC236}">
                  <a16:creationId xmlns:a16="http://schemas.microsoft.com/office/drawing/2014/main" id="{82514B5C-7139-439E-9DCA-F9B2745FD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9390" name="Text Box 30">
              <a:extLst>
                <a:ext uri="{FF2B5EF4-FFF2-40B4-BE49-F238E27FC236}">
                  <a16:creationId xmlns:a16="http://schemas.microsoft.com/office/drawing/2014/main" id="{AD26229B-64AF-41A9-9F05-51960CDDD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9391" name="Text Box 31">
              <a:extLst>
                <a:ext uri="{FF2B5EF4-FFF2-40B4-BE49-F238E27FC236}">
                  <a16:creationId xmlns:a16="http://schemas.microsoft.com/office/drawing/2014/main" id="{B1861767-911B-4023-8EE3-FE683AE13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9392" name="Text Box 32">
              <a:extLst>
                <a:ext uri="{FF2B5EF4-FFF2-40B4-BE49-F238E27FC236}">
                  <a16:creationId xmlns:a16="http://schemas.microsoft.com/office/drawing/2014/main" id="{2DEBBF9D-A7FD-4362-931A-E798D09A6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93" name="Text Box 33">
              <a:extLst>
                <a:ext uri="{FF2B5EF4-FFF2-40B4-BE49-F238E27FC236}">
                  <a16:creationId xmlns:a16="http://schemas.microsoft.com/office/drawing/2014/main" id="{DD63B5D1-B20B-4292-894E-C8B3786D7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9394" name="Oval 34">
            <a:extLst>
              <a:ext uri="{FF2B5EF4-FFF2-40B4-BE49-F238E27FC236}">
                <a16:creationId xmlns:a16="http://schemas.microsoft.com/office/drawing/2014/main" id="{D39E588A-3B5A-4C0E-A075-81FB5AB33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21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33</a:t>
            </a:r>
          </a:p>
        </p:txBody>
      </p:sp>
      <p:cxnSp>
        <p:nvCxnSpPr>
          <p:cNvPr id="399395" name="AutoShape 35">
            <a:extLst>
              <a:ext uri="{FF2B5EF4-FFF2-40B4-BE49-F238E27FC236}">
                <a16:creationId xmlns:a16="http://schemas.microsoft.com/office/drawing/2014/main" id="{779E4D6A-E849-48BE-BAE7-480CA1DE048A}"/>
              </a:ext>
            </a:extLst>
          </p:cNvPr>
          <p:cNvCxnSpPr>
            <a:cxnSpLocks noChangeShapeType="1"/>
            <a:stCxn id="399378" idx="5"/>
            <a:endCxn id="399394" idx="0"/>
          </p:cNvCxnSpPr>
          <p:nvPr/>
        </p:nvCxnSpPr>
        <p:spPr bwMode="auto">
          <a:xfrm>
            <a:off x="5545138" y="5153026"/>
            <a:ext cx="17462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396" name="Oval 36">
            <a:extLst>
              <a:ext uri="{FF2B5EF4-FFF2-40B4-BE49-F238E27FC236}">
                <a16:creationId xmlns:a16="http://schemas.microsoft.com/office/drawing/2014/main" id="{B40498D3-FAB2-4F1A-950F-F85748D07D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399397" name="AutoShape 37">
            <a:extLst>
              <a:ext uri="{FF2B5EF4-FFF2-40B4-BE49-F238E27FC236}">
                <a16:creationId xmlns:a16="http://schemas.microsoft.com/office/drawing/2014/main" id="{D2A0008D-E947-49E2-B2B3-09AAA6556B3A}"/>
              </a:ext>
            </a:extLst>
          </p:cNvPr>
          <p:cNvCxnSpPr>
            <a:cxnSpLocks noChangeShapeType="1"/>
            <a:stCxn id="399380" idx="5"/>
            <a:endCxn id="399396" idx="0"/>
          </p:cNvCxnSpPr>
          <p:nvPr/>
        </p:nvCxnSpPr>
        <p:spPr bwMode="auto">
          <a:xfrm>
            <a:off x="4219576" y="4254501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398" name="Oval 38">
            <a:extLst>
              <a:ext uri="{FF2B5EF4-FFF2-40B4-BE49-F238E27FC236}">
                <a16:creationId xmlns:a16="http://schemas.microsoft.com/office/drawing/2014/main" id="{3E97669F-B20C-4BE1-9B30-9065E9842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57261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cxnSp>
        <p:nvCxnSpPr>
          <p:cNvPr id="399399" name="AutoShape 39">
            <a:extLst>
              <a:ext uri="{FF2B5EF4-FFF2-40B4-BE49-F238E27FC236}">
                <a16:creationId xmlns:a16="http://schemas.microsoft.com/office/drawing/2014/main" id="{22517225-863E-4489-83DC-CD230951BF1A}"/>
              </a:ext>
            </a:extLst>
          </p:cNvPr>
          <p:cNvCxnSpPr>
            <a:cxnSpLocks noChangeShapeType="1"/>
            <a:stCxn id="399396" idx="3"/>
            <a:endCxn id="399398" idx="0"/>
          </p:cNvCxnSpPr>
          <p:nvPr/>
        </p:nvCxnSpPr>
        <p:spPr bwMode="auto">
          <a:xfrm flipH="1">
            <a:off x="4152901" y="5156201"/>
            <a:ext cx="17463" cy="550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00" name="Rectangle 40">
            <a:extLst>
              <a:ext uri="{FF2B5EF4-FFF2-40B4-BE49-F238E27FC236}">
                <a16:creationId xmlns:a16="http://schemas.microsoft.com/office/drawing/2014/main" id="{A8AA2793-B9FF-423F-940E-A25930C1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401" name="Rectangle 41">
            <a:extLst>
              <a:ext uri="{FF2B5EF4-FFF2-40B4-BE49-F238E27FC236}">
                <a16:creationId xmlns:a16="http://schemas.microsoft.com/office/drawing/2014/main" id="{8D8E12B0-08A6-4D49-BFDD-7DCAFBB4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02" name="Rectangle 42">
            <a:extLst>
              <a:ext uri="{FF2B5EF4-FFF2-40B4-BE49-F238E27FC236}">
                <a16:creationId xmlns:a16="http://schemas.microsoft.com/office/drawing/2014/main" id="{5B49A878-6CF2-4BD5-87BE-76DA1EF6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03" name="Rectangle 43">
            <a:extLst>
              <a:ext uri="{FF2B5EF4-FFF2-40B4-BE49-F238E27FC236}">
                <a16:creationId xmlns:a16="http://schemas.microsoft.com/office/drawing/2014/main" id="{B966F7C8-E0AB-45E1-A387-AEA6A0BC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95801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99404" name="Oval 44">
            <a:extLst>
              <a:ext uri="{FF2B5EF4-FFF2-40B4-BE49-F238E27FC236}">
                <a16:creationId xmlns:a16="http://schemas.microsoft.com/office/drawing/2014/main" id="{32361B60-33A9-420A-92B2-DC928228F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cxnSp>
        <p:nvCxnSpPr>
          <p:cNvPr id="399405" name="AutoShape 45">
            <a:extLst>
              <a:ext uri="{FF2B5EF4-FFF2-40B4-BE49-F238E27FC236}">
                <a16:creationId xmlns:a16="http://schemas.microsoft.com/office/drawing/2014/main" id="{0DE83DEB-23C9-4A79-BDCA-FF50ED68B080}"/>
              </a:ext>
            </a:extLst>
          </p:cNvPr>
          <p:cNvCxnSpPr>
            <a:cxnSpLocks noChangeShapeType="1"/>
            <a:stCxn id="399380" idx="3"/>
            <a:endCxn id="399404" idx="0"/>
          </p:cNvCxnSpPr>
          <p:nvPr/>
        </p:nvCxnSpPr>
        <p:spPr bwMode="auto">
          <a:xfrm flipH="1">
            <a:off x="3771900" y="4254501"/>
            <a:ext cx="1778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06" name="Rectangle 46">
            <a:extLst>
              <a:ext uri="{FF2B5EF4-FFF2-40B4-BE49-F238E27FC236}">
                <a16:creationId xmlns:a16="http://schemas.microsoft.com/office/drawing/2014/main" id="{41F5CFFC-7287-4A8C-8C4D-18BA64D8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07" name="Oval 47">
            <a:extLst>
              <a:ext uri="{FF2B5EF4-FFF2-40B4-BE49-F238E27FC236}">
                <a16:creationId xmlns:a16="http://schemas.microsoft.com/office/drawing/2014/main" id="{623618BE-3BB7-4370-B27B-67C9C6016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18</a:t>
            </a:r>
          </a:p>
        </p:txBody>
      </p:sp>
      <p:cxnSp>
        <p:nvCxnSpPr>
          <p:cNvPr id="399408" name="AutoShape 48">
            <a:extLst>
              <a:ext uri="{FF2B5EF4-FFF2-40B4-BE49-F238E27FC236}">
                <a16:creationId xmlns:a16="http://schemas.microsoft.com/office/drawing/2014/main" id="{C1114D1A-322B-4E61-B433-54AC3BD9D6D7}"/>
              </a:ext>
            </a:extLst>
          </p:cNvPr>
          <p:cNvCxnSpPr>
            <a:cxnSpLocks noChangeShapeType="1"/>
            <a:stCxn id="399369" idx="3"/>
            <a:endCxn id="399407" idx="0"/>
          </p:cNvCxnSpPr>
          <p:nvPr/>
        </p:nvCxnSpPr>
        <p:spPr bwMode="auto">
          <a:xfrm flipH="1">
            <a:off x="4838701" y="4256089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09" name="Rectangle 49">
            <a:extLst>
              <a:ext uri="{FF2B5EF4-FFF2-40B4-BE49-F238E27FC236}">
                <a16:creationId xmlns:a16="http://schemas.microsoft.com/office/drawing/2014/main" id="{C5A909CB-0EB1-4B81-9A77-BEA9B1B0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10" name="Oval 50">
            <a:extLst>
              <a:ext uri="{FF2B5EF4-FFF2-40B4-BE49-F238E27FC236}">
                <a16:creationId xmlns:a16="http://schemas.microsoft.com/office/drawing/2014/main" id="{7F914F7C-59D1-4DD8-AF8B-7B99DA9E6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99411" name="Oval 51">
            <a:extLst>
              <a:ext uri="{FF2B5EF4-FFF2-40B4-BE49-F238E27FC236}">
                <a16:creationId xmlns:a16="http://schemas.microsoft.com/office/drawing/2014/main" id="{153D2802-2ECB-4DF5-82DB-8669B7E409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1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9412" name="Oval 52">
            <a:extLst>
              <a:ext uri="{FF2B5EF4-FFF2-40B4-BE49-F238E27FC236}">
                <a16:creationId xmlns:a16="http://schemas.microsoft.com/office/drawing/2014/main" id="{4ABE6D6B-2D27-41D7-881E-26BD8D83B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4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9413" name="Oval 53">
            <a:extLst>
              <a:ext uri="{FF2B5EF4-FFF2-40B4-BE49-F238E27FC236}">
                <a16:creationId xmlns:a16="http://schemas.microsoft.com/office/drawing/2014/main" id="{77E37870-B810-41EE-AD21-00933AB33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99414" name="Oval 54">
            <a:extLst>
              <a:ext uri="{FF2B5EF4-FFF2-40B4-BE49-F238E27FC236}">
                <a16:creationId xmlns:a16="http://schemas.microsoft.com/office/drawing/2014/main" id="{85F89806-4C75-4B21-9C6D-65FE4351B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99415" name="Oval 55">
            <a:extLst>
              <a:ext uri="{FF2B5EF4-FFF2-40B4-BE49-F238E27FC236}">
                <a16:creationId xmlns:a16="http://schemas.microsoft.com/office/drawing/2014/main" id="{D11B2A3E-69C7-4221-A9CD-9189FAAB4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4800" y="2133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399416" name="AutoShape 56">
            <a:extLst>
              <a:ext uri="{FF2B5EF4-FFF2-40B4-BE49-F238E27FC236}">
                <a16:creationId xmlns:a16="http://schemas.microsoft.com/office/drawing/2014/main" id="{D83C05FF-4505-439E-970B-32C9B0DA44B9}"/>
              </a:ext>
            </a:extLst>
          </p:cNvPr>
          <p:cNvCxnSpPr>
            <a:cxnSpLocks noChangeShapeType="1"/>
            <a:stCxn id="399415" idx="3"/>
            <a:endCxn id="399414" idx="0"/>
          </p:cNvCxnSpPr>
          <p:nvPr/>
        </p:nvCxnSpPr>
        <p:spPr bwMode="auto">
          <a:xfrm flipH="1">
            <a:off x="7048501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17" name="AutoShape 57">
            <a:extLst>
              <a:ext uri="{FF2B5EF4-FFF2-40B4-BE49-F238E27FC236}">
                <a16:creationId xmlns:a16="http://schemas.microsoft.com/office/drawing/2014/main" id="{3E6FA97D-3620-420D-BFEA-424638E69EAB}"/>
              </a:ext>
            </a:extLst>
          </p:cNvPr>
          <p:cNvCxnSpPr>
            <a:cxnSpLocks noChangeShapeType="1"/>
            <a:stCxn id="399415" idx="5"/>
            <a:endCxn id="399413" idx="0"/>
          </p:cNvCxnSpPr>
          <p:nvPr/>
        </p:nvCxnSpPr>
        <p:spPr bwMode="auto">
          <a:xfrm>
            <a:off x="82502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18" name="AutoShape 58">
            <a:extLst>
              <a:ext uri="{FF2B5EF4-FFF2-40B4-BE49-F238E27FC236}">
                <a16:creationId xmlns:a16="http://schemas.microsoft.com/office/drawing/2014/main" id="{5BF61467-C2D4-4CE4-B3FF-55D9FB685A63}"/>
              </a:ext>
            </a:extLst>
          </p:cNvPr>
          <p:cNvCxnSpPr>
            <a:cxnSpLocks noChangeShapeType="1"/>
            <a:stCxn id="399413" idx="5"/>
            <a:endCxn id="399410" idx="0"/>
          </p:cNvCxnSpPr>
          <p:nvPr/>
        </p:nvCxnSpPr>
        <p:spPr bwMode="auto">
          <a:xfrm>
            <a:off x="9317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19" name="AutoShape 59">
            <a:extLst>
              <a:ext uri="{FF2B5EF4-FFF2-40B4-BE49-F238E27FC236}">
                <a16:creationId xmlns:a16="http://schemas.microsoft.com/office/drawing/2014/main" id="{568DDDC5-5446-4028-AAC2-7F2425A1C27A}"/>
              </a:ext>
            </a:extLst>
          </p:cNvPr>
          <p:cNvCxnSpPr>
            <a:cxnSpLocks noChangeShapeType="1"/>
            <a:stCxn id="399414" idx="3"/>
            <a:endCxn id="399412" idx="0"/>
          </p:cNvCxnSpPr>
          <p:nvPr/>
        </p:nvCxnSpPr>
        <p:spPr bwMode="auto">
          <a:xfrm flipH="1">
            <a:off x="6515101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20" name="AutoShape 60">
            <a:extLst>
              <a:ext uri="{FF2B5EF4-FFF2-40B4-BE49-F238E27FC236}">
                <a16:creationId xmlns:a16="http://schemas.microsoft.com/office/drawing/2014/main" id="{B7E440D2-881A-4988-BC1B-68F54ACD8A59}"/>
              </a:ext>
            </a:extLst>
          </p:cNvPr>
          <p:cNvCxnSpPr>
            <a:cxnSpLocks noChangeShapeType="1"/>
            <a:stCxn id="399414" idx="5"/>
            <a:endCxn id="399411" idx="0"/>
          </p:cNvCxnSpPr>
          <p:nvPr/>
        </p:nvCxnSpPr>
        <p:spPr bwMode="auto">
          <a:xfrm>
            <a:off x="71834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21" name="Oval 61">
            <a:extLst>
              <a:ext uri="{FF2B5EF4-FFF2-40B4-BE49-F238E27FC236}">
                <a16:creationId xmlns:a16="http://schemas.microsoft.com/office/drawing/2014/main" id="{33A01BDA-E8D7-4192-8F83-5D366FC85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700" y="48085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399422" name="AutoShape 62">
            <a:extLst>
              <a:ext uri="{FF2B5EF4-FFF2-40B4-BE49-F238E27FC236}">
                <a16:creationId xmlns:a16="http://schemas.microsoft.com/office/drawing/2014/main" id="{F220E1FE-C7FB-4968-9C0D-584AB7BC44B8}"/>
              </a:ext>
            </a:extLst>
          </p:cNvPr>
          <p:cNvCxnSpPr>
            <a:cxnSpLocks noChangeShapeType="1"/>
            <a:stCxn id="399410" idx="5"/>
            <a:endCxn id="399421" idx="0"/>
          </p:cNvCxnSpPr>
          <p:nvPr/>
        </p:nvCxnSpPr>
        <p:spPr bwMode="auto">
          <a:xfrm>
            <a:off x="9850438" y="4256088"/>
            <a:ext cx="13176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23" name="Oval 63">
            <a:extLst>
              <a:ext uri="{FF2B5EF4-FFF2-40B4-BE49-F238E27FC236}">
                <a16:creationId xmlns:a16="http://schemas.microsoft.com/office/drawing/2014/main" id="{0D908B24-02C5-42B2-8891-F16FCFDE2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61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99424" name="AutoShape 64">
            <a:extLst>
              <a:ext uri="{FF2B5EF4-FFF2-40B4-BE49-F238E27FC236}">
                <a16:creationId xmlns:a16="http://schemas.microsoft.com/office/drawing/2014/main" id="{2CC8E78B-2397-47C8-95FF-97FBAFE82660}"/>
              </a:ext>
            </a:extLst>
          </p:cNvPr>
          <p:cNvCxnSpPr>
            <a:cxnSpLocks noChangeShapeType="1"/>
            <a:stCxn id="399413" idx="3"/>
            <a:endCxn id="399423" idx="0"/>
          </p:cNvCxnSpPr>
          <p:nvPr/>
        </p:nvCxnSpPr>
        <p:spPr bwMode="auto">
          <a:xfrm flipH="1">
            <a:off x="8656639" y="3367089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9425" name="Group 65">
            <a:extLst>
              <a:ext uri="{FF2B5EF4-FFF2-40B4-BE49-F238E27FC236}">
                <a16:creationId xmlns:a16="http://schemas.microsoft.com/office/drawing/2014/main" id="{5AD2D157-CCF3-4BAF-9E9A-9BF832D910A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28800"/>
            <a:ext cx="4114800" cy="3079750"/>
            <a:chOff x="1632" y="1152"/>
            <a:chExt cx="2592" cy="1940"/>
          </a:xfrm>
        </p:grpSpPr>
        <p:sp>
          <p:nvSpPr>
            <p:cNvPr id="399426" name="Text Box 66">
              <a:extLst>
                <a:ext uri="{FF2B5EF4-FFF2-40B4-BE49-F238E27FC236}">
                  <a16:creationId xmlns:a16="http://schemas.microsoft.com/office/drawing/2014/main" id="{2E56CAB8-98A6-4726-BD47-CC0919F4E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9427" name="Text Box 67">
              <a:extLst>
                <a:ext uri="{FF2B5EF4-FFF2-40B4-BE49-F238E27FC236}">
                  <a16:creationId xmlns:a16="http://schemas.microsoft.com/office/drawing/2014/main" id="{E87A213B-9EE2-4FE4-886B-208D4530E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28" name="Text Box 68">
              <a:extLst>
                <a:ext uri="{FF2B5EF4-FFF2-40B4-BE49-F238E27FC236}">
                  <a16:creationId xmlns:a16="http://schemas.microsoft.com/office/drawing/2014/main" id="{88F38AAF-5F07-46C1-9A2D-43CEF582F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29" name="Text Box 69">
              <a:extLst>
                <a:ext uri="{FF2B5EF4-FFF2-40B4-BE49-F238E27FC236}">
                  <a16:creationId xmlns:a16="http://schemas.microsoft.com/office/drawing/2014/main" id="{29BEACD7-B27C-4595-9AD4-1777BC2B8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9430" name="Text Box 70">
              <a:extLst>
                <a:ext uri="{FF2B5EF4-FFF2-40B4-BE49-F238E27FC236}">
                  <a16:creationId xmlns:a16="http://schemas.microsoft.com/office/drawing/2014/main" id="{1AA5A1F3-20C6-41A2-BD79-C45BABDEA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9431" name="Text Box 71">
              <a:extLst>
                <a:ext uri="{FF2B5EF4-FFF2-40B4-BE49-F238E27FC236}">
                  <a16:creationId xmlns:a16="http://schemas.microsoft.com/office/drawing/2014/main" id="{D5BC11C9-BCAE-4720-A9C7-94A214F64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9432" name="Text Box 72">
              <a:extLst>
                <a:ext uri="{FF2B5EF4-FFF2-40B4-BE49-F238E27FC236}">
                  <a16:creationId xmlns:a16="http://schemas.microsoft.com/office/drawing/2014/main" id="{263E348A-FFC5-4345-A5C0-E263DC8BE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9433" name="Text Box 73">
              <a:extLst>
                <a:ext uri="{FF2B5EF4-FFF2-40B4-BE49-F238E27FC236}">
                  <a16:creationId xmlns:a16="http://schemas.microsoft.com/office/drawing/2014/main" id="{282AA358-9037-40F8-9B0C-F1873F0FE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9434" name="Text Box 74">
              <a:extLst>
                <a:ext uri="{FF2B5EF4-FFF2-40B4-BE49-F238E27FC236}">
                  <a16:creationId xmlns:a16="http://schemas.microsoft.com/office/drawing/2014/main" id="{57955F79-47E5-4217-A732-D77E082E2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99435" name="Text Box 75">
              <a:extLst>
                <a:ext uri="{FF2B5EF4-FFF2-40B4-BE49-F238E27FC236}">
                  <a16:creationId xmlns:a16="http://schemas.microsoft.com/office/drawing/2014/main" id="{AE466653-B527-46ED-A225-D43BB5F62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36" name="Text Box 76">
              <a:extLst>
                <a:ext uri="{FF2B5EF4-FFF2-40B4-BE49-F238E27FC236}">
                  <a16:creationId xmlns:a16="http://schemas.microsoft.com/office/drawing/2014/main" id="{1193F34E-5427-4D63-80B9-3C8C2D751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9437" name="Oval 77">
            <a:extLst>
              <a:ext uri="{FF2B5EF4-FFF2-40B4-BE49-F238E27FC236}">
                <a16:creationId xmlns:a16="http://schemas.microsoft.com/office/drawing/2014/main" id="{DEAC4AAE-5C9D-4045-B26D-DC020A6A4A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441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33</a:t>
            </a:r>
          </a:p>
        </p:txBody>
      </p:sp>
      <p:cxnSp>
        <p:nvCxnSpPr>
          <p:cNvPr id="399438" name="AutoShape 78">
            <a:extLst>
              <a:ext uri="{FF2B5EF4-FFF2-40B4-BE49-F238E27FC236}">
                <a16:creationId xmlns:a16="http://schemas.microsoft.com/office/drawing/2014/main" id="{A21C489B-34B7-4748-9150-B20EC9FB165F}"/>
              </a:ext>
            </a:extLst>
          </p:cNvPr>
          <p:cNvCxnSpPr>
            <a:cxnSpLocks noChangeShapeType="1"/>
            <a:stCxn id="399421" idx="5"/>
            <a:endCxn id="399437" idx="0"/>
          </p:cNvCxnSpPr>
          <p:nvPr/>
        </p:nvCxnSpPr>
        <p:spPr bwMode="auto">
          <a:xfrm>
            <a:off x="10117138" y="5153026"/>
            <a:ext cx="17462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39" name="Oval 79">
            <a:extLst>
              <a:ext uri="{FF2B5EF4-FFF2-40B4-BE49-F238E27FC236}">
                <a16:creationId xmlns:a16="http://schemas.microsoft.com/office/drawing/2014/main" id="{4BEC8DAE-A896-46BC-9284-627C453B1A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68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399440" name="AutoShape 80">
            <a:extLst>
              <a:ext uri="{FF2B5EF4-FFF2-40B4-BE49-F238E27FC236}">
                <a16:creationId xmlns:a16="http://schemas.microsoft.com/office/drawing/2014/main" id="{6CCFF2CF-DF11-46B6-905C-0CF22A400352}"/>
              </a:ext>
            </a:extLst>
          </p:cNvPr>
          <p:cNvCxnSpPr>
            <a:cxnSpLocks noChangeShapeType="1"/>
            <a:stCxn id="399423" idx="5"/>
            <a:endCxn id="399439" idx="0"/>
          </p:cNvCxnSpPr>
          <p:nvPr/>
        </p:nvCxnSpPr>
        <p:spPr bwMode="auto">
          <a:xfrm>
            <a:off x="8791576" y="4254501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41" name="Oval 81">
            <a:extLst>
              <a:ext uri="{FF2B5EF4-FFF2-40B4-BE49-F238E27FC236}">
                <a16:creationId xmlns:a16="http://schemas.microsoft.com/office/drawing/2014/main" id="{6AA278A4-0946-4D44-8AA4-7FD395A53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4400" y="57261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cxnSp>
        <p:nvCxnSpPr>
          <p:cNvPr id="399442" name="AutoShape 82">
            <a:extLst>
              <a:ext uri="{FF2B5EF4-FFF2-40B4-BE49-F238E27FC236}">
                <a16:creationId xmlns:a16="http://schemas.microsoft.com/office/drawing/2014/main" id="{5022D9B0-9E9A-4E37-97AC-FFC21D538959}"/>
              </a:ext>
            </a:extLst>
          </p:cNvPr>
          <p:cNvCxnSpPr>
            <a:cxnSpLocks noChangeShapeType="1"/>
            <a:stCxn id="399439" idx="3"/>
            <a:endCxn id="399441" idx="0"/>
          </p:cNvCxnSpPr>
          <p:nvPr/>
        </p:nvCxnSpPr>
        <p:spPr bwMode="auto">
          <a:xfrm flipH="1">
            <a:off x="8724901" y="5156201"/>
            <a:ext cx="17463" cy="550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43" name="Rectangle 83">
            <a:extLst>
              <a:ext uri="{FF2B5EF4-FFF2-40B4-BE49-F238E27FC236}">
                <a16:creationId xmlns:a16="http://schemas.microsoft.com/office/drawing/2014/main" id="{035A3970-2760-4DC2-9E35-C5403792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444" name="Rectangle 84">
            <a:extLst>
              <a:ext uri="{FF2B5EF4-FFF2-40B4-BE49-F238E27FC236}">
                <a16:creationId xmlns:a16="http://schemas.microsoft.com/office/drawing/2014/main" id="{108C0B3B-18D5-464B-A176-17DD38B1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45" name="Rectangle 85">
            <a:extLst>
              <a:ext uri="{FF2B5EF4-FFF2-40B4-BE49-F238E27FC236}">
                <a16:creationId xmlns:a16="http://schemas.microsoft.com/office/drawing/2014/main" id="{8AE9F259-AC6A-4283-89FF-7055FC22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450" y="5410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46" name="Rectangle 86">
            <a:extLst>
              <a:ext uri="{FF2B5EF4-FFF2-40B4-BE49-F238E27FC236}">
                <a16:creationId xmlns:a16="http://schemas.microsoft.com/office/drawing/2014/main" id="{1FFEF82E-9AC8-42DB-B7E9-10BBA442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4495801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99447" name="Oval 87">
            <a:extLst>
              <a:ext uri="{FF2B5EF4-FFF2-40B4-BE49-F238E27FC236}">
                <a16:creationId xmlns:a16="http://schemas.microsoft.com/office/drawing/2014/main" id="{BF0978A0-7621-418B-BCAB-04A55A181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34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cxnSp>
        <p:nvCxnSpPr>
          <p:cNvPr id="399448" name="AutoShape 88">
            <a:extLst>
              <a:ext uri="{FF2B5EF4-FFF2-40B4-BE49-F238E27FC236}">
                <a16:creationId xmlns:a16="http://schemas.microsoft.com/office/drawing/2014/main" id="{C8A53C53-3A18-40D8-821D-7C6054DA739B}"/>
              </a:ext>
            </a:extLst>
          </p:cNvPr>
          <p:cNvCxnSpPr>
            <a:cxnSpLocks noChangeShapeType="1"/>
            <a:stCxn id="399423" idx="3"/>
            <a:endCxn id="399447" idx="0"/>
          </p:cNvCxnSpPr>
          <p:nvPr/>
        </p:nvCxnSpPr>
        <p:spPr bwMode="auto">
          <a:xfrm flipH="1">
            <a:off x="8343900" y="4254501"/>
            <a:ext cx="1778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49" name="Rectangle 89">
            <a:extLst>
              <a:ext uri="{FF2B5EF4-FFF2-40B4-BE49-F238E27FC236}">
                <a16:creationId xmlns:a16="http://schemas.microsoft.com/office/drawing/2014/main" id="{83B24210-A1F3-42E2-910A-0AE342E8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50" name="Oval 90">
            <a:extLst>
              <a:ext uri="{FF2B5EF4-FFF2-40B4-BE49-F238E27FC236}">
                <a16:creationId xmlns:a16="http://schemas.microsoft.com/office/drawing/2014/main" id="{39045DE2-5F9A-4B5B-81A7-4308401E05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02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18</a:t>
            </a:r>
          </a:p>
        </p:txBody>
      </p:sp>
      <p:cxnSp>
        <p:nvCxnSpPr>
          <p:cNvPr id="399451" name="AutoShape 91">
            <a:extLst>
              <a:ext uri="{FF2B5EF4-FFF2-40B4-BE49-F238E27FC236}">
                <a16:creationId xmlns:a16="http://schemas.microsoft.com/office/drawing/2014/main" id="{BA89C2DB-B4A2-45AD-9DE8-7CF3E4A0C3A7}"/>
              </a:ext>
            </a:extLst>
          </p:cNvPr>
          <p:cNvCxnSpPr>
            <a:cxnSpLocks noChangeShapeType="1"/>
            <a:stCxn id="399410" idx="3"/>
            <a:endCxn id="399450" idx="0"/>
          </p:cNvCxnSpPr>
          <p:nvPr/>
        </p:nvCxnSpPr>
        <p:spPr bwMode="auto">
          <a:xfrm flipH="1">
            <a:off x="9410701" y="4256089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52" name="Rectangle 92">
            <a:extLst>
              <a:ext uri="{FF2B5EF4-FFF2-40B4-BE49-F238E27FC236}">
                <a16:creationId xmlns:a16="http://schemas.microsoft.com/office/drawing/2014/main" id="{E2410E37-0C22-45ED-A23A-23E0BCBD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65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53" name="Rectangle 93">
            <a:extLst>
              <a:ext uri="{FF2B5EF4-FFF2-40B4-BE49-F238E27FC236}">
                <a16:creationId xmlns:a16="http://schemas.microsoft.com/office/drawing/2014/main" id="{93F16C72-8969-4102-92D2-26794ACAF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54" name="Text Box 94">
            <a:extLst>
              <a:ext uri="{FF2B5EF4-FFF2-40B4-BE49-F238E27FC236}">
                <a16:creationId xmlns:a16="http://schemas.microsoft.com/office/drawing/2014/main" id="{AFA13A0D-1EDF-4D0D-9747-105F6AF4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676401"/>
            <a:ext cx="1600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</a:rPr>
              <a:t>Not finished!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animBg="1"/>
      <p:bldP spid="399365" grpId="0" animBg="1"/>
      <p:bldP spid="399367" grpId="0"/>
      <p:bldP spid="399368" grpId="0" animBg="1"/>
      <p:bldP spid="399369" grpId="0" animBg="1"/>
      <p:bldP spid="399370" grpId="0" animBg="1"/>
      <p:bldP spid="399371" grpId="0" animBg="1"/>
      <p:bldP spid="399372" grpId="0" animBg="1"/>
      <p:bldP spid="399373" grpId="0" animBg="1"/>
      <p:bldP spid="399378" grpId="0" animBg="1"/>
      <p:bldP spid="399380" grpId="0" animBg="1"/>
      <p:bldP spid="399394" grpId="0" animBg="1"/>
      <p:bldP spid="399396" grpId="0" animBg="1"/>
      <p:bldP spid="399398" grpId="0" animBg="1"/>
      <p:bldP spid="399400" grpId="0"/>
      <p:bldP spid="399401" grpId="0"/>
      <p:bldP spid="399402" grpId="0"/>
      <p:bldP spid="399403" grpId="0"/>
      <p:bldP spid="399404" grpId="0" animBg="1"/>
      <p:bldP spid="399406" grpId="0"/>
      <p:bldP spid="399407" grpId="0" animBg="1"/>
      <p:bldP spid="399409" grpId="0"/>
      <p:bldP spid="399410" grpId="0" animBg="1"/>
      <p:bldP spid="399411" grpId="0" animBg="1"/>
      <p:bldP spid="399412" grpId="0" animBg="1"/>
      <p:bldP spid="399413" grpId="0" animBg="1"/>
      <p:bldP spid="399414" grpId="0" animBg="1"/>
      <p:bldP spid="399415" grpId="0" animBg="1"/>
      <p:bldP spid="399421" grpId="0" animBg="1"/>
      <p:bldP spid="399423" grpId="0" animBg="1"/>
      <p:bldP spid="399437" grpId="0" animBg="1"/>
      <p:bldP spid="399439" grpId="0" animBg="1"/>
      <p:bldP spid="399441" grpId="0" animBg="1"/>
      <p:bldP spid="399443" grpId="0"/>
      <p:bldP spid="399444" grpId="0"/>
      <p:bldP spid="399445" grpId="0"/>
      <p:bldP spid="399446" grpId="0"/>
      <p:bldP spid="399447" grpId="0" animBg="1"/>
      <p:bldP spid="399449" grpId="0"/>
      <p:bldP spid="399450" grpId="0" animBg="1"/>
      <p:bldP spid="399452" grpId="0"/>
      <p:bldP spid="399453" grpId="0"/>
      <p:bldP spid="3994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F4BC173E-7E36-42BF-A21C-822D9C247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1143000"/>
          </a:xfrm>
        </p:spPr>
        <p:txBody>
          <a:bodyPr/>
          <a:lstStyle/>
          <a:p>
            <a:r>
              <a:rPr lang="en-US" altLang="en-US"/>
              <a:t>Deletion with Propagation</a:t>
            </a:r>
          </a:p>
        </p:txBody>
      </p:sp>
      <p:sp>
        <p:nvSpPr>
          <p:cNvPr id="401412" name="Oval 4">
            <a:extLst>
              <a:ext uri="{FF2B5EF4-FFF2-40B4-BE49-F238E27FC236}">
                <a16:creationId xmlns:a16="http://schemas.microsoft.com/office/drawing/2014/main" id="{DD40FAF4-21FB-48D6-8C1F-59053070A9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8756" y="38046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01413" name="Oval 5">
            <a:extLst>
              <a:ext uri="{FF2B5EF4-FFF2-40B4-BE49-F238E27FC236}">
                <a16:creationId xmlns:a16="http://schemas.microsoft.com/office/drawing/2014/main" id="{564627F8-8B09-4F1D-884C-86EB6653E8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5156" y="38046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1414" name="Oval 6">
            <a:extLst>
              <a:ext uri="{FF2B5EF4-FFF2-40B4-BE49-F238E27FC236}">
                <a16:creationId xmlns:a16="http://schemas.microsoft.com/office/drawing/2014/main" id="{DB999A20-F585-4BC7-AEF8-FB1E34F17E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8356" y="38046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1415" name="Oval 7">
            <a:extLst>
              <a:ext uri="{FF2B5EF4-FFF2-40B4-BE49-F238E27FC236}">
                <a16:creationId xmlns:a16="http://schemas.microsoft.com/office/drawing/2014/main" id="{8344936A-B80E-4671-8EF7-4F967A8B3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5356" y="29156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401416" name="Oval 8">
            <a:extLst>
              <a:ext uri="{FF2B5EF4-FFF2-40B4-BE49-F238E27FC236}">
                <a16:creationId xmlns:a16="http://schemas.microsoft.com/office/drawing/2014/main" id="{8E37D390-365D-4030-BED8-2981D9694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1756" y="29156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1417" name="Oval 9">
            <a:extLst>
              <a:ext uri="{FF2B5EF4-FFF2-40B4-BE49-F238E27FC236}">
                <a16:creationId xmlns:a16="http://schemas.microsoft.com/office/drawing/2014/main" id="{EFB47C96-1E33-4D82-B81B-326ED4150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8556" y="202663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401418" name="AutoShape 10">
            <a:extLst>
              <a:ext uri="{FF2B5EF4-FFF2-40B4-BE49-F238E27FC236}">
                <a16:creationId xmlns:a16="http://schemas.microsoft.com/office/drawing/2014/main" id="{FAC9E760-D751-4611-B762-EAF200CF1EE3}"/>
              </a:ext>
            </a:extLst>
          </p:cNvPr>
          <p:cNvCxnSpPr>
            <a:cxnSpLocks noChangeShapeType="1"/>
            <a:stCxn id="401417" idx="3"/>
            <a:endCxn id="401416" idx="0"/>
          </p:cNvCxnSpPr>
          <p:nvPr/>
        </p:nvCxnSpPr>
        <p:spPr bwMode="auto">
          <a:xfrm flipH="1">
            <a:off x="4802257" y="2371124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19" name="AutoShape 11">
            <a:extLst>
              <a:ext uri="{FF2B5EF4-FFF2-40B4-BE49-F238E27FC236}">
                <a16:creationId xmlns:a16="http://schemas.microsoft.com/office/drawing/2014/main" id="{AB2D5585-41DD-42CD-91F3-3A048015CAC9}"/>
              </a:ext>
            </a:extLst>
          </p:cNvPr>
          <p:cNvCxnSpPr>
            <a:cxnSpLocks noChangeShapeType="1"/>
            <a:stCxn id="401417" idx="5"/>
            <a:endCxn id="401415" idx="0"/>
          </p:cNvCxnSpPr>
          <p:nvPr/>
        </p:nvCxnSpPr>
        <p:spPr bwMode="auto">
          <a:xfrm>
            <a:off x="6003994" y="2371124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20" name="AutoShape 12">
            <a:extLst>
              <a:ext uri="{FF2B5EF4-FFF2-40B4-BE49-F238E27FC236}">
                <a16:creationId xmlns:a16="http://schemas.microsoft.com/office/drawing/2014/main" id="{BE818E25-CAE2-4EEB-AFBD-DF895FC8527E}"/>
              </a:ext>
            </a:extLst>
          </p:cNvPr>
          <p:cNvCxnSpPr>
            <a:cxnSpLocks noChangeShapeType="1"/>
            <a:stCxn id="401415" idx="5"/>
            <a:endCxn id="401412" idx="0"/>
          </p:cNvCxnSpPr>
          <p:nvPr/>
        </p:nvCxnSpPr>
        <p:spPr bwMode="auto">
          <a:xfrm>
            <a:off x="7070794" y="326012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21" name="AutoShape 13">
            <a:extLst>
              <a:ext uri="{FF2B5EF4-FFF2-40B4-BE49-F238E27FC236}">
                <a16:creationId xmlns:a16="http://schemas.microsoft.com/office/drawing/2014/main" id="{73AE7821-74D7-4219-94A1-8DF225B1E11E}"/>
              </a:ext>
            </a:extLst>
          </p:cNvPr>
          <p:cNvCxnSpPr>
            <a:cxnSpLocks noChangeShapeType="1"/>
            <a:stCxn id="401416" idx="3"/>
            <a:endCxn id="401414" idx="0"/>
          </p:cNvCxnSpPr>
          <p:nvPr/>
        </p:nvCxnSpPr>
        <p:spPr bwMode="auto">
          <a:xfrm flipH="1">
            <a:off x="4268857" y="3260124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422" name="AutoShape 14">
            <a:extLst>
              <a:ext uri="{FF2B5EF4-FFF2-40B4-BE49-F238E27FC236}">
                <a16:creationId xmlns:a16="http://schemas.microsoft.com/office/drawing/2014/main" id="{BE8A8415-466D-4685-B0EE-0B4773BA96F4}"/>
              </a:ext>
            </a:extLst>
          </p:cNvPr>
          <p:cNvCxnSpPr>
            <a:cxnSpLocks noChangeShapeType="1"/>
            <a:stCxn id="401416" idx="5"/>
            <a:endCxn id="401413" idx="0"/>
          </p:cNvCxnSpPr>
          <p:nvPr/>
        </p:nvCxnSpPr>
        <p:spPr bwMode="auto">
          <a:xfrm>
            <a:off x="4937194" y="326012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23" name="Oval 15">
            <a:extLst>
              <a:ext uri="{FF2B5EF4-FFF2-40B4-BE49-F238E27FC236}">
                <a16:creationId xmlns:a16="http://schemas.microsoft.com/office/drawing/2014/main" id="{F4A03D91-9386-4E25-9180-1D775B45F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5456" y="470157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401424" name="AutoShape 16">
            <a:extLst>
              <a:ext uri="{FF2B5EF4-FFF2-40B4-BE49-F238E27FC236}">
                <a16:creationId xmlns:a16="http://schemas.microsoft.com/office/drawing/2014/main" id="{F396161C-D15C-4C52-8754-4CF1BAB07B35}"/>
              </a:ext>
            </a:extLst>
          </p:cNvPr>
          <p:cNvCxnSpPr>
            <a:cxnSpLocks noChangeShapeType="1"/>
            <a:stCxn id="401412" idx="5"/>
            <a:endCxn id="401423" idx="0"/>
          </p:cNvCxnSpPr>
          <p:nvPr/>
        </p:nvCxnSpPr>
        <p:spPr bwMode="auto">
          <a:xfrm>
            <a:off x="7604194" y="4149124"/>
            <a:ext cx="13176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25" name="Oval 17">
            <a:extLst>
              <a:ext uri="{FF2B5EF4-FFF2-40B4-BE49-F238E27FC236}">
                <a16:creationId xmlns:a16="http://schemas.microsoft.com/office/drawing/2014/main" id="{E8B2BC11-0310-46BD-8F4A-14F13D662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9894" y="38030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401426" name="AutoShape 18">
            <a:extLst>
              <a:ext uri="{FF2B5EF4-FFF2-40B4-BE49-F238E27FC236}">
                <a16:creationId xmlns:a16="http://schemas.microsoft.com/office/drawing/2014/main" id="{EB033A5B-1E23-42D6-86CE-54D71F5A9887}"/>
              </a:ext>
            </a:extLst>
          </p:cNvPr>
          <p:cNvCxnSpPr>
            <a:cxnSpLocks noChangeShapeType="1"/>
            <a:stCxn id="401415" idx="3"/>
            <a:endCxn id="401425" idx="0"/>
          </p:cNvCxnSpPr>
          <p:nvPr/>
        </p:nvCxnSpPr>
        <p:spPr bwMode="auto">
          <a:xfrm flipH="1">
            <a:off x="6410395" y="3260125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427" name="Group 19">
            <a:extLst>
              <a:ext uri="{FF2B5EF4-FFF2-40B4-BE49-F238E27FC236}">
                <a16:creationId xmlns:a16="http://schemas.microsoft.com/office/drawing/2014/main" id="{A64E7CBA-EA71-4E34-92BA-2FDCD0F796DC}"/>
              </a:ext>
            </a:extLst>
          </p:cNvPr>
          <p:cNvGrpSpPr>
            <a:grpSpLocks/>
          </p:cNvGrpSpPr>
          <p:nvPr/>
        </p:nvGrpSpPr>
        <p:grpSpPr bwMode="auto">
          <a:xfrm>
            <a:off x="3925956" y="1721836"/>
            <a:ext cx="4114800" cy="3079750"/>
            <a:chOff x="1632" y="1152"/>
            <a:chExt cx="2592" cy="1940"/>
          </a:xfrm>
        </p:grpSpPr>
        <p:sp>
          <p:nvSpPr>
            <p:cNvPr id="401428" name="Text Box 20">
              <a:extLst>
                <a:ext uri="{FF2B5EF4-FFF2-40B4-BE49-F238E27FC236}">
                  <a16:creationId xmlns:a16="http://schemas.microsoft.com/office/drawing/2014/main" id="{F2895337-CD84-4AFD-B7B0-03A25BE9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1429" name="Text Box 21">
              <a:extLst>
                <a:ext uri="{FF2B5EF4-FFF2-40B4-BE49-F238E27FC236}">
                  <a16:creationId xmlns:a16="http://schemas.microsoft.com/office/drawing/2014/main" id="{71101F8B-7505-48D3-BDE0-E2E78B6D1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1430" name="Text Box 22">
              <a:extLst>
                <a:ext uri="{FF2B5EF4-FFF2-40B4-BE49-F238E27FC236}">
                  <a16:creationId xmlns:a16="http://schemas.microsoft.com/office/drawing/2014/main" id="{6EA1222E-461B-464B-B496-5466D4767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1431" name="Text Box 23">
              <a:extLst>
                <a:ext uri="{FF2B5EF4-FFF2-40B4-BE49-F238E27FC236}">
                  <a16:creationId xmlns:a16="http://schemas.microsoft.com/office/drawing/2014/main" id="{EDB7E49A-E383-4560-A7D2-1A6073E4E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01432" name="Text Box 24">
              <a:extLst>
                <a:ext uri="{FF2B5EF4-FFF2-40B4-BE49-F238E27FC236}">
                  <a16:creationId xmlns:a16="http://schemas.microsoft.com/office/drawing/2014/main" id="{19237719-1DAB-4169-BA72-E54AF1C99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01433" name="Text Box 25">
              <a:extLst>
                <a:ext uri="{FF2B5EF4-FFF2-40B4-BE49-F238E27FC236}">
                  <a16:creationId xmlns:a16="http://schemas.microsoft.com/office/drawing/2014/main" id="{E21C3A91-ED73-4FED-96C2-D76D9EAED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1434" name="Text Box 26">
              <a:extLst>
                <a:ext uri="{FF2B5EF4-FFF2-40B4-BE49-F238E27FC236}">
                  <a16:creationId xmlns:a16="http://schemas.microsoft.com/office/drawing/2014/main" id="{D42AD9B1-16E1-467A-9F2E-B1EF99096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1435" name="Text Box 27">
              <a:extLst>
                <a:ext uri="{FF2B5EF4-FFF2-40B4-BE49-F238E27FC236}">
                  <a16:creationId xmlns:a16="http://schemas.microsoft.com/office/drawing/2014/main" id="{55D010EB-7AD6-4C5C-98F1-7783D965A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1436" name="Text Box 28">
              <a:extLst>
                <a:ext uri="{FF2B5EF4-FFF2-40B4-BE49-F238E27FC236}">
                  <a16:creationId xmlns:a16="http://schemas.microsoft.com/office/drawing/2014/main" id="{0634911A-F0E8-4956-93D5-09DE75BEB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401437" name="Text Box 29">
              <a:extLst>
                <a:ext uri="{FF2B5EF4-FFF2-40B4-BE49-F238E27FC236}">
                  <a16:creationId xmlns:a16="http://schemas.microsoft.com/office/drawing/2014/main" id="{E1B0A42F-699B-40D5-9945-80E18914D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1438" name="Text Box 30">
              <a:extLst>
                <a:ext uri="{FF2B5EF4-FFF2-40B4-BE49-F238E27FC236}">
                  <a16:creationId xmlns:a16="http://schemas.microsoft.com/office/drawing/2014/main" id="{15EA6B17-3CA2-4781-8EF4-A25EB7E13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1439" name="Oval 31">
            <a:extLst>
              <a:ext uri="{FF2B5EF4-FFF2-40B4-BE49-F238E27FC236}">
                <a16:creationId xmlns:a16="http://schemas.microsoft.com/office/drawing/2014/main" id="{0417354F-C9DA-4EC7-9049-C2B205C3FF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7856" y="560803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33</a:t>
            </a:r>
          </a:p>
        </p:txBody>
      </p:sp>
      <p:cxnSp>
        <p:nvCxnSpPr>
          <p:cNvPr id="401440" name="AutoShape 32">
            <a:extLst>
              <a:ext uri="{FF2B5EF4-FFF2-40B4-BE49-F238E27FC236}">
                <a16:creationId xmlns:a16="http://schemas.microsoft.com/office/drawing/2014/main" id="{5B412571-C614-4A80-A43D-9512F7456791}"/>
              </a:ext>
            </a:extLst>
          </p:cNvPr>
          <p:cNvCxnSpPr>
            <a:cxnSpLocks noChangeShapeType="1"/>
            <a:endCxn id="401439" idx="0"/>
          </p:cNvCxnSpPr>
          <p:nvPr/>
        </p:nvCxnSpPr>
        <p:spPr bwMode="auto">
          <a:xfrm>
            <a:off x="7812156" y="5074636"/>
            <a:ext cx="7620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41" name="Oval 33">
            <a:extLst>
              <a:ext uri="{FF2B5EF4-FFF2-40B4-BE49-F238E27FC236}">
                <a16:creationId xmlns:a16="http://schemas.microsoft.com/office/drawing/2014/main" id="{80810439-36E5-4B6F-9870-5EFB23BC4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0556" y="47047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401442" name="AutoShape 34">
            <a:extLst>
              <a:ext uri="{FF2B5EF4-FFF2-40B4-BE49-F238E27FC236}">
                <a16:creationId xmlns:a16="http://schemas.microsoft.com/office/drawing/2014/main" id="{F0389462-2443-483B-AB15-56566AE420D0}"/>
              </a:ext>
            </a:extLst>
          </p:cNvPr>
          <p:cNvCxnSpPr>
            <a:cxnSpLocks noChangeShapeType="1"/>
            <a:stCxn id="401425" idx="5"/>
            <a:endCxn id="401441" idx="0"/>
          </p:cNvCxnSpPr>
          <p:nvPr/>
        </p:nvCxnSpPr>
        <p:spPr bwMode="auto">
          <a:xfrm>
            <a:off x="6545332" y="4147537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43" name="Oval 35">
            <a:extLst>
              <a:ext uri="{FF2B5EF4-FFF2-40B4-BE49-F238E27FC236}">
                <a16:creationId xmlns:a16="http://schemas.microsoft.com/office/drawing/2014/main" id="{E1465291-8FFF-452F-98F6-A1FEA3E1B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8156" y="56191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cxnSp>
        <p:nvCxnSpPr>
          <p:cNvPr id="401444" name="AutoShape 36">
            <a:extLst>
              <a:ext uri="{FF2B5EF4-FFF2-40B4-BE49-F238E27FC236}">
                <a16:creationId xmlns:a16="http://schemas.microsoft.com/office/drawing/2014/main" id="{D8167619-8C8F-47FC-852F-7CA1A35BD272}"/>
              </a:ext>
            </a:extLst>
          </p:cNvPr>
          <p:cNvCxnSpPr>
            <a:cxnSpLocks noChangeShapeType="1"/>
            <a:stCxn id="401441" idx="4"/>
            <a:endCxn id="401443" idx="0"/>
          </p:cNvCxnSpPr>
          <p:nvPr/>
        </p:nvCxnSpPr>
        <p:spPr bwMode="auto">
          <a:xfrm flipH="1">
            <a:off x="6478656" y="5104799"/>
            <a:ext cx="152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45" name="Rectangle 37">
            <a:extLst>
              <a:ext uri="{FF2B5EF4-FFF2-40B4-BE49-F238E27FC236}">
                <a16:creationId xmlns:a16="http://schemas.microsoft.com/office/drawing/2014/main" id="{6F7E7E37-C491-4384-80E6-D7235621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956" y="43888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1446" name="Rectangle 38">
            <a:extLst>
              <a:ext uri="{FF2B5EF4-FFF2-40B4-BE49-F238E27FC236}">
                <a16:creationId xmlns:a16="http://schemas.microsoft.com/office/drawing/2014/main" id="{A1CCF083-3BF6-47FA-BA18-FB0FCF5A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406" y="53032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1447" name="Rectangle 39">
            <a:extLst>
              <a:ext uri="{FF2B5EF4-FFF2-40B4-BE49-F238E27FC236}">
                <a16:creationId xmlns:a16="http://schemas.microsoft.com/office/drawing/2014/main" id="{DAF22358-ED6D-4968-BB1B-A469B945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206" y="53032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1448" name="Rectangle 40">
            <a:extLst>
              <a:ext uri="{FF2B5EF4-FFF2-40B4-BE49-F238E27FC236}">
                <a16:creationId xmlns:a16="http://schemas.microsoft.com/office/drawing/2014/main" id="{735A2E68-AB76-4298-A1F9-EAEDD858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956" y="4388837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1449" name="Oval 41">
            <a:extLst>
              <a:ext uri="{FF2B5EF4-FFF2-40B4-BE49-F238E27FC236}">
                <a16:creationId xmlns:a16="http://schemas.microsoft.com/office/drawing/2014/main" id="{281D789A-4C35-4230-9EC3-7EC3720CF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7156" y="47047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cxnSp>
        <p:nvCxnSpPr>
          <p:cNvPr id="401450" name="AutoShape 42">
            <a:extLst>
              <a:ext uri="{FF2B5EF4-FFF2-40B4-BE49-F238E27FC236}">
                <a16:creationId xmlns:a16="http://schemas.microsoft.com/office/drawing/2014/main" id="{67CEA8F1-3AAC-4A03-AC23-01706DFC242A}"/>
              </a:ext>
            </a:extLst>
          </p:cNvPr>
          <p:cNvCxnSpPr>
            <a:cxnSpLocks noChangeShapeType="1"/>
            <a:stCxn id="401425" idx="3"/>
            <a:endCxn id="401449" idx="0"/>
          </p:cNvCxnSpPr>
          <p:nvPr/>
        </p:nvCxnSpPr>
        <p:spPr bwMode="auto">
          <a:xfrm flipH="1">
            <a:off x="6097656" y="4147537"/>
            <a:ext cx="1778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51" name="Rectangle 43">
            <a:extLst>
              <a:ext uri="{FF2B5EF4-FFF2-40B4-BE49-F238E27FC236}">
                <a16:creationId xmlns:a16="http://schemas.microsoft.com/office/drawing/2014/main" id="{9879BA02-10B8-4E34-80A1-3753E6F5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406" y="43888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1452" name="Oval 44">
            <a:extLst>
              <a:ext uri="{FF2B5EF4-FFF2-40B4-BE49-F238E27FC236}">
                <a16:creationId xmlns:a16="http://schemas.microsoft.com/office/drawing/2014/main" id="{4A799632-8E8A-42F2-BEBE-55CF62331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3956" y="47047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18</a:t>
            </a:r>
          </a:p>
        </p:txBody>
      </p:sp>
      <p:cxnSp>
        <p:nvCxnSpPr>
          <p:cNvPr id="401453" name="AutoShape 45">
            <a:extLst>
              <a:ext uri="{FF2B5EF4-FFF2-40B4-BE49-F238E27FC236}">
                <a16:creationId xmlns:a16="http://schemas.microsoft.com/office/drawing/2014/main" id="{DD60AC3D-2A27-4162-BF90-2A00A0FD43BB}"/>
              </a:ext>
            </a:extLst>
          </p:cNvPr>
          <p:cNvCxnSpPr>
            <a:cxnSpLocks noChangeShapeType="1"/>
            <a:stCxn id="401412" idx="3"/>
            <a:endCxn id="401452" idx="0"/>
          </p:cNvCxnSpPr>
          <p:nvPr/>
        </p:nvCxnSpPr>
        <p:spPr bwMode="auto">
          <a:xfrm flipH="1">
            <a:off x="7164457" y="4149125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454" name="Rectangle 46">
            <a:extLst>
              <a:ext uri="{FF2B5EF4-FFF2-40B4-BE49-F238E27FC236}">
                <a16:creationId xmlns:a16="http://schemas.microsoft.com/office/drawing/2014/main" id="{2FD000D2-ADA8-4BE0-8AE3-C1B705AF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406" y="43888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  <p:bldP spid="401413" grpId="0" animBg="1"/>
      <p:bldP spid="401414" grpId="0" animBg="1"/>
      <p:bldP spid="401415" grpId="0" animBg="1"/>
      <p:bldP spid="401416" grpId="0" animBg="1"/>
      <p:bldP spid="401417" grpId="0" animBg="1"/>
      <p:bldP spid="401423" grpId="0" animBg="1"/>
      <p:bldP spid="401425" grpId="0" animBg="1"/>
      <p:bldP spid="401439" grpId="0" animBg="1"/>
      <p:bldP spid="401441" grpId="0" animBg="1"/>
      <p:bldP spid="401443" grpId="0" animBg="1"/>
      <p:bldP spid="401445" grpId="0"/>
      <p:bldP spid="401446" grpId="0"/>
      <p:bldP spid="401447" grpId="0"/>
      <p:bldP spid="401448" grpId="0"/>
      <p:bldP spid="401449" grpId="0" animBg="1"/>
      <p:bldP spid="401451" grpId="0"/>
      <p:bldP spid="401452" grpId="0" animBg="1"/>
      <p:bldP spid="4014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9A01115-1640-4F4E-B6CF-B3B2D2EB0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Propagated Single Rotation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71C152CA-619A-4C6A-9CB7-AC922557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3228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460" name="Oval 4">
            <a:extLst>
              <a:ext uri="{FF2B5EF4-FFF2-40B4-BE49-F238E27FC236}">
                <a16:creationId xmlns:a16="http://schemas.microsoft.com/office/drawing/2014/main" id="{6A043A9D-84DB-45A5-9F7B-0EA1D5C290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1200" y="3835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403461" name="Oval 5">
            <a:extLst>
              <a:ext uri="{FF2B5EF4-FFF2-40B4-BE49-F238E27FC236}">
                <a16:creationId xmlns:a16="http://schemas.microsoft.com/office/drawing/2014/main" id="{1FF0B34A-8892-4447-B99D-36CDE59192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67800" y="294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03462" name="Oval 6">
            <a:extLst>
              <a:ext uri="{FF2B5EF4-FFF2-40B4-BE49-F238E27FC236}">
                <a16:creationId xmlns:a16="http://schemas.microsoft.com/office/drawing/2014/main" id="{1C64DE50-5604-4347-996C-D938EF4A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01000" y="2057400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0066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cxnSp>
        <p:nvCxnSpPr>
          <p:cNvPr id="403463" name="AutoShape 7">
            <a:extLst>
              <a:ext uri="{FF2B5EF4-FFF2-40B4-BE49-F238E27FC236}">
                <a16:creationId xmlns:a16="http://schemas.microsoft.com/office/drawing/2014/main" id="{57D65104-E247-4EA8-9C03-B3AC3D10F03C}"/>
              </a:ext>
            </a:extLst>
          </p:cNvPr>
          <p:cNvCxnSpPr>
            <a:cxnSpLocks noChangeShapeType="1"/>
            <a:stCxn id="403462" idx="3"/>
            <a:endCxn id="403481" idx="0"/>
          </p:cNvCxnSpPr>
          <p:nvPr/>
        </p:nvCxnSpPr>
        <p:spPr bwMode="auto">
          <a:xfrm flipH="1">
            <a:off x="7124701" y="2401888"/>
            <a:ext cx="931863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64" name="AutoShape 8">
            <a:extLst>
              <a:ext uri="{FF2B5EF4-FFF2-40B4-BE49-F238E27FC236}">
                <a16:creationId xmlns:a16="http://schemas.microsoft.com/office/drawing/2014/main" id="{03978664-8696-43BB-A7D7-C19850A3CB81}"/>
              </a:ext>
            </a:extLst>
          </p:cNvPr>
          <p:cNvCxnSpPr>
            <a:cxnSpLocks noChangeShapeType="1"/>
            <a:stCxn id="403462" idx="5"/>
            <a:endCxn id="403461" idx="0"/>
          </p:cNvCxnSpPr>
          <p:nvPr/>
        </p:nvCxnSpPr>
        <p:spPr bwMode="auto">
          <a:xfrm>
            <a:off x="8326438" y="24018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65" name="AutoShape 9">
            <a:extLst>
              <a:ext uri="{FF2B5EF4-FFF2-40B4-BE49-F238E27FC236}">
                <a16:creationId xmlns:a16="http://schemas.microsoft.com/office/drawing/2014/main" id="{D4A3C94E-E4D5-4D50-890E-5D34CB3ABC63}"/>
              </a:ext>
            </a:extLst>
          </p:cNvPr>
          <p:cNvCxnSpPr>
            <a:cxnSpLocks noChangeShapeType="1"/>
            <a:stCxn id="403461" idx="5"/>
            <a:endCxn id="403460" idx="0"/>
          </p:cNvCxnSpPr>
          <p:nvPr/>
        </p:nvCxnSpPr>
        <p:spPr bwMode="auto">
          <a:xfrm>
            <a:off x="9393238" y="32908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66" name="Oval 10">
            <a:extLst>
              <a:ext uri="{FF2B5EF4-FFF2-40B4-BE49-F238E27FC236}">
                <a16:creationId xmlns:a16="http://schemas.microsoft.com/office/drawing/2014/main" id="{8113E6F9-6EC3-439A-9D2A-4FABAD03C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679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33</a:t>
            </a:r>
          </a:p>
        </p:txBody>
      </p:sp>
      <p:cxnSp>
        <p:nvCxnSpPr>
          <p:cNvPr id="403467" name="AutoShape 11">
            <a:extLst>
              <a:ext uri="{FF2B5EF4-FFF2-40B4-BE49-F238E27FC236}">
                <a16:creationId xmlns:a16="http://schemas.microsoft.com/office/drawing/2014/main" id="{5310DFB0-4612-4FE6-83E1-339A77ED7552}"/>
              </a:ext>
            </a:extLst>
          </p:cNvPr>
          <p:cNvCxnSpPr>
            <a:cxnSpLocks noChangeShapeType="1"/>
            <a:stCxn id="403460" idx="5"/>
            <a:endCxn id="403466" idx="0"/>
          </p:cNvCxnSpPr>
          <p:nvPr/>
        </p:nvCxnSpPr>
        <p:spPr bwMode="auto">
          <a:xfrm>
            <a:off x="9926638" y="41798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68" name="Oval 12">
            <a:extLst>
              <a:ext uri="{FF2B5EF4-FFF2-40B4-BE49-F238E27FC236}">
                <a16:creationId xmlns:a16="http://schemas.microsoft.com/office/drawing/2014/main" id="{37F48CCD-7804-46EC-97D7-4499569E1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5688" y="3833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403469" name="AutoShape 13">
            <a:extLst>
              <a:ext uri="{FF2B5EF4-FFF2-40B4-BE49-F238E27FC236}">
                <a16:creationId xmlns:a16="http://schemas.microsoft.com/office/drawing/2014/main" id="{05F36749-6B78-4629-AAED-C93F9A5F7B0B}"/>
              </a:ext>
            </a:extLst>
          </p:cNvPr>
          <p:cNvCxnSpPr>
            <a:cxnSpLocks noChangeShapeType="1"/>
            <a:stCxn id="403481" idx="5"/>
            <a:endCxn id="403468" idx="0"/>
          </p:cNvCxnSpPr>
          <p:nvPr/>
        </p:nvCxnSpPr>
        <p:spPr bwMode="auto">
          <a:xfrm>
            <a:off x="7259638" y="3284539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70" name="Oval 14">
            <a:extLst>
              <a:ext uri="{FF2B5EF4-FFF2-40B4-BE49-F238E27FC236}">
                <a16:creationId xmlns:a16="http://schemas.microsoft.com/office/drawing/2014/main" id="{0A0AC378-883C-4391-AEC5-86709C555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6350" y="47355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403471" name="AutoShape 15">
            <a:extLst>
              <a:ext uri="{FF2B5EF4-FFF2-40B4-BE49-F238E27FC236}">
                <a16:creationId xmlns:a16="http://schemas.microsoft.com/office/drawing/2014/main" id="{63EF7D88-29BD-4DB8-8400-23B12135788A}"/>
              </a:ext>
            </a:extLst>
          </p:cNvPr>
          <p:cNvCxnSpPr>
            <a:cxnSpLocks noChangeShapeType="1"/>
            <a:stCxn id="403468" idx="5"/>
            <a:endCxn id="403470" idx="0"/>
          </p:cNvCxnSpPr>
          <p:nvPr/>
        </p:nvCxnSpPr>
        <p:spPr bwMode="auto">
          <a:xfrm>
            <a:off x="7731126" y="4178301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72" name="Oval 16">
            <a:extLst>
              <a:ext uri="{FF2B5EF4-FFF2-40B4-BE49-F238E27FC236}">
                <a16:creationId xmlns:a16="http://schemas.microsoft.com/office/drawing/2014/main" id="{455B5659-E9C3-4360-B32C-1A5956A52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3950" y="56499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cxnSp>
        <p:nvCxnSpPr>
          <p:cNvPr id="403473" name="AutoShape 17">
            <a:extLst>
              <a:ext uri="{FF2B5EF4-FFF2-40B4-BE49-F238E27FC236}">
                <a16:creationId xmlns:a16="http://schemas.microsoft.com/office/drawing/2014/main" id="{9D67E688-B9FB-4E70-851C-EDFDC0FCC66C}"/>
              </a:ext>
            </a:extLst>
          </p:cNvPr>
          <p:cNvCxnSpPr>
            <a:cxnSpLocks noChangeShapeType="1"/>
            <a:stCxn id="403470" idx="3"/>
            <a:endCxn id="403472" idx="0"/>
          </p:cNvCxnSpPr>
          <p:nvPr/>
        </p:nvCxnSpPr>
        <p:spPr bwMode="auto">
          <a:xfrm flipH="1">
            <a:off x="7664451" y="5080001"/>
            <a:ext cx="17463" cy="550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74" name="Rectangle 18">
            <a:extLst>
              <a:ext uri="{FF2B5EF4-FFF2-40B4-BE49-F238E27FC236}">
                <a16:creationId xmlns:a16="http://schemas.microsoft.com/office/drawing/2014/main" id="{9E2E6843-6BA2-4D5D-B95B-96FDC1F8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419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3475" name="Rectangle 19">
            <a:extLst>
              <a:ext uri="{FF2B5EF4-FFF2-40B4-BE49-F238E27FC236}">
                <a16:creationId xmlns:a16="http://schemas.microsoft.com/office/drawing/2014/main" id="{E9ECDA50-2E01-4EEF-8045-EB97348AD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4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476" name="Oval 20">
            <a:extLst>
              <a:ext uri="{FF2B5EF4-FFF2-40B4-BE49-F238E27FC236}">
                <a16:creationId xmlns:a16="http://schemas.microsoft.com/office/drawing/2014/main" id="{8FD7EE4E-1F60-4939-BC01-4BD47FA1E6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8613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3477" name="Oval 21">
            <a:extLst>
              <a:ext uri="{FF2B5EF4-FFF2-40B4-BE49-F238E27FC236}">
                <a16:creationId xmlns:a16="http://schemas.microsoft.com/office/drawing/2014/main" id="{D0F78130-88FF-4615-A164-8F37055EA1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3638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3478" name="Oval 22">
            <a:extLst>
              <a:ext uri="{FF2B5EF4-FFF2-40B4-BE49-F238E27FC236}">
                <a16:creationId xmlns:a16="http://schemas.microsoft.com/office/drawing/2014/main" id="{9A9064B6-E12B-45EC-8ACA-F7CCDB645C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835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403479" name="AutoShape 23">
            <a:extLst>
              <a:ext uri="{FF2B5EF4-FFF2-40B4-BE49-F238E27FC236}">
                <a16:creationId xmlns:a16="http://schemas.microsoft.com/office/drawing/2014/main" id="{5038DE6D-C06A-48B5-AA4E-62CABCBE2268}"/>
              </a:ext>
            </a:extLst>
          </p:cNvPr>
          <p:cNvCxnSpPr>
            <a:cxnSpLocks noChangeShapeType="1"/>
            <a:stCxn id="403478" idx="3"/>
            <a:endCxn id="403477" idx="0"/>
          </p:cNvCxnSpPr>
          <p:nvPr/>
        </p:nvCxnSpPr>
        <p:spPr bwMode="auto">
          <a:xfrm flipH="1">
            <a:off x="6434139" y="4179888"/>
            <a:ext cx="98425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0" name="AutoShape 24">
            <a:extLst>
              <a:ext uri="{FF2B5EF4-FFF2-40B4-BE49-F238E27FC236}">
                <a16:creationId xmlns:a16="http://schemas.microsoft.com/office/drawing/2014/main" id="{1E243936-B46A-4B80-BC36-559AC622F85F}"/>
              </a:ext>
            </a:extLst>
          </p:cNvPr>
          <p:cNvCxnSpPr>
            <a:cxnSpLocks noChangeShapeType="1"/>
            <a:stCxn id="403478" idx="5"/>
            <a:endCxn id="403476" idx="0"/>
          </p:cNvCxnSpPr>
          <p:nvPr/>
        </p:nvCxnSpPr>
        <p:spPr bwMode="auto">
          <a:xfrm>
            <a:off x="6802439" y="4179888"/>
            <a:ext cx="66675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81" name="Oval 25">
            <a:extLst>
              <a:ext uri="{FF2B5EF4-FFF2-40B4-BE49-F238E27FC236}">
                <a16:creationId xmlns:a16="http://schemas.microsoft.com/office/drawing/2014/main" id="{51605A38-1D9F-4375-B160-E6B60477A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4200" y="294005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403482" name="AutoShape 26">
            <a:extLst>
              <a:ext uri="{FF2B5EF4-FFF2-40B4-BE49-F238E27FC236}">
                <a16:creationId xmlns:a16="http://schemas.microsoft.com/office/drawing/2014/main" id="{E4DB9AE2-0CD2-43A5-83C2-2453CE5EDCD5}"/>
              </a:ext>
            </a:extLst>
          </p:cNvPr>
          <p:cNvCxnSpPr>
            <a:cxnSpLocks noChangeShapeType="1"/>
            <a:stCxn id="403481" idx="3"/>
            <a:endCxn id="403478" idx="0"/>
          </p:cNvCxnSpPr>
          <p:nvPr/>
        </p:nvCxnSpPr>
        <p:spPr bwMode="auto">
          <a:xfrm flipH="1">
            <a:off x="6667501" y="3284538"/>
            <a:ext cx="322263" cy="531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83" name="Rectangle 27">
            <a:extLst>
              <a:ext uri="{FF2B5EF4-FFF2-40B4-BE49-F238E27FC236}">
                <a16:creationId xmlns:a16="http://schemas.microsoft.com/office/drawing/2014/main" id="{4A6BD43E-745E-48DD-87A9-363DF19E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75260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3484" name="Rectangle 28">
            <a:extLst>
              <a:ext uri="{FF2B5EF4-FFF2-40B4-BE49-F238E27FC236}">
                <a16:creationId xmlns:a16="http://schemas.microsoft.com/office/drawing/2014/main" id="{FC576771-3DE3-4ABA-A896-70F9B0C3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590801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3485" name="Rectangle 29">
            <a:extLst>
              <a:ext uri="{FF2B5EF4-FFF2-40B4-BE49-F238E27FC236}">
                <a16:creationId xmlns:a16="http://schemas.microsoft.com/office/drawing/2014/main" id="{75E254CC-80D0-4182-BA42-535C0309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590801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3486" name="Rectangle 30">
            <a:extLst>
              <a:ext uri="{FF2B5EF4-FFF2-40B4-BE49-F238E27FC236}">
                <a16:creationId xmlns:a16="http://schemas.microsoft.com/office/drawing/2014/main" id="{FD37FA43-018D-4D20-9C4B-3EF8B1C9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8932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487" name="Rectangle 31">
            <a:extLst>
              <a:ext uri="{FF2B5EF4-FFF2-40B4-BE49-F238E27FC236}">
                <a16:creationId xmlns:a16="http://schemas.microsoft.com/office/drawing/2014/main" id="{CEC6788D-1F6C-455C-8E02-FEF5165F6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89326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3488" name="Rectangle 32">
            <a:extLst>
              <a:ext uri="{FF2B5EF4-FFF2-40B4-BE49-F238E27FC236}">
                <a16:creationId xmlns:a16="http://schemas.microsoft.com/office/drawing/2014/main" id="{86E999EB-5B84-458B-8C69-CFAA681C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489326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3489" name="Rectangle 33">
            <a:extLst>
              <a:ext uri="{FF2B5EF4-FFF2-40B4-BE49-F238E27FC236}">
                <a16:creationId xmlns:a16="http://schemas.microsoft.com/office/drawing/2014/main" id="{7DB3A996-C307-484A-A9DC-CD8F1BE6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4419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490" name="Rectangle 34">
            <a:extLst>
              <a:ext uri="{FF2B5EF4-FFF2-40B4-BE49-F238E27FC236}">
                <a16:creationId xmlns:a16="http://schemas.microsoft.com/office/drawing/2014/main" id="{0A3E0DA8-74E4-40C6-8A50-A8240B14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4419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491" name="Rectangle 35">
            <a:extLst>
              <a:ext uri="{FF2B5EF4-FFF2-40B4-BE49-F238E27FC236}">
                <a16:creationId xmlns:a16="http://schemas.microsoft.com/office/drawing/2014/main" id="{CA0636C4-B95F-4B61-BD59-FFACA1E9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4419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492" name="AutoShape 36">
            <a:extLst>
              <a:ext uri="{FF2B5EF4-FFF2-40B4-BE49-F238E27FC236}">
                <a16:creationId xmlns:a16="http://schemas.microsoft.com/office/drawing/2014/main" id="{0C81E776-B0B4-42D4-BA87-CCA7762B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93" name="Oval 37">
            <a:extLst>
              <a:ext uri="{FF2B5EF4-FFF2-40B4-BE49-F238E27FC236}">
                <a16:creationId xmlns:a16="http://schemas.microsoft.com/office/drawing/2014/main" id="{2CDFBD85-3AFB-4F70-A0B5-AF738500A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185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cxnSp>
        <p:nvCxnSpPr>
          <p:cNvPr id="403494" name="AutoShape 38">
            <a:extLst>
              <a:ext uri="{FF2B5EF4-FFF2-40B4-BE49-F238E27FC236}">
                <a16:creationId xmlns:a16="http://schemas.microsoft.com/office/drawing/2014/main" id="{0C5DE34F-289C-423C-92F7-F66C23BA3573}"/>
              </a:ext>
            </a:extLst>
          </p:cNvPr>
          <p:cNvCxnSpPr>
            <a:cxnSpLocks noChangeShapeType="1"/>
            <a:stCxn id="403468" idx="3"/>
            <a:endCxn id="403493" idx="0"/>
          </p:cNvCxnSpPr>
          <p:nvPr/>
        </p:nvCxnSpPr>
        <p:spPr bwMode="auto">
          <a:xfrm flipH="1">
            <a:off x="7372350" y="4178300"/>
            <a:ext cx="8890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95" name="Rectangle 39">
            <a:extLst>
              <a:ext uri="{FF2B5EF4-FFF2-40B4-BE49-F238E27FC236}">
                <a16:creationId xmlns:a16="http://schemas.microsoft.com/office/drawing/2014/main" id="{3A17AAB3-EC1A-4231-8CFA-B066D445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44084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496" name="Oval 40">
            <a:extLst>
              <a:ext uri="{FF2B5EF4-FFF2-40B4-BE49-F238E27FC236}">
                <a16:creationId xmlns:a16="http://schemas.microsoft.com/office/drawing/2014/main" id="{6AD594AE-6416-4F2B-BDB3-87103BB216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03497" name="Oval 41">
            <a:extLst>
              <a:ext uri="{FF2B5EF4-FFF2-40B4-BE49-F238E27FC236}">
                <a16:creationId xmlns:a16="http://schemas.microsoft.com/office/drawing/2014/main" id="{AA20DFBE-4D78-4AFD-95FA-BE2B5EDAB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3498" name="Oval 42">
            <a:extLst>
              <a:ext uri="{FF2B5EF4-FFF2-40B4-BE49-F238E27FC236}">
                <a16:creationId xmlns:a16="http://schemas.microsoft.com/office/drawing/2014/main" id="{EA48A556-6B08-4F8F-9917-FB43EDD935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3499" name="Oval 43">
            <a:extLst>
              <a:ext uri="{FF2B5EF4-FFF2-40B4-BE49-F238E27FC236}">
                <a16:creationId xmlns:a16="http://schemas.microsoft.com/office/drawing/2014/main" id="{8EE740AF-22A8-4645-AB89-CC5F0F648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935288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0066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403500" name="Oval 44">
            <a:extLst>
              <a:ext uri="{FF2B5EF4-FFF2-40B4-BE49-F238E27FC236}">
                <a16:creationId xmlns:a16="http://schemas.microsoft.com/office/drawing/2014/main" id="{CAE3C7B5-B5F6-49F8-8C35-B45F0E184F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935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3501" name="Oval 45">
            <a:extLst>
              <a:ext uri="{FF2B5EF4-FFF2-40B4-BE49-F238E27FC236}">
                <a16:creationId xmlns:a16="http://schemas.microsoft.com/office/drawing/2014/main" id="{A4B286A3-FBEC-468A-BFB2-826540307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04628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403502" name="AutoShape 46">
            <a:extLst>
              <a:ext uri="{FF2B5EF4-FFF2-40B4-BE49-F238E27FC236}">
                <a16:creationId xmlns:a16="http://schemas.microsoft.com/office/drawing/2014/main" id="{B6B5F500-2733-4E88-8A76-7F75E1C8D16F}"/>
              </a:ext>
            </a:extLst>
          </p:cNvPr>
          <p:cNvCxnSpPr>
            <a:cxnSpLocks noChangeShapeType="1"/>
            <a:stCxn id="403501" idx="3"/>
            <a:endCxn id="403500" idx="0"/>
          </p:cNvCxnSpPr>
          <p:nvPr/>
        </p:nvCxnSpPr>
        <p:spPr bwMode="auto">
          <a:xfrm flipH="1">
            <a:off x="2476501" y="2390776"/>
            <a:ext cx="9318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03" name="AutoShape 47">
            <a:extLst>
              <a:ext uri="{FF2B5EF4-FFF2-40B4-BE49-F238E27FC236}">
                <a16:creationId xmlns:a16="http://schemas.microsoft.com/office/drawing/2014/main" id="{72C5AB23-6D52-4075-AECD-370B5F01AB5E}"/>
              </a:ext>
            </a:extLst>
          </p:cNvPr>
          <p:cNvCxnSpPr>
            <a:cxnSpLocks noChangeShapeType="1"/>
            <a:stCxn id="403501" idx="5"/>
            <a:endCxn id="403499" idx="0"/>
          </p:cNvCxnSpPr>
          <p:nvPr/>
        </p:nvCxnSpPr>
        <p:spPr bwMode="auto">
          <a:xfrm>
            <a:off x="3678238" y="2390776"/>
            <a:ext cx="9318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04" name="AutoShape 48">
            <a:extLst>
              <a:ext uri="{FF2B5EF4-FFF2-40B4-BE49-F238E27FC236}">
                <a16:creationId xmlns:a16="http://schemas.microsoft.com/office/drawing/2014/main" id="{D2C5CAF5-5DB8-47F4-8FA4-6D42EDCECD9F}"/>
              </a:ext>
            </a:extLst>
          </p:cNvPr>
          <p:cNvCxnSpPr>
            <a:cxnSpLocks noChangeShapeType="1"/>
            <a:stCxn id="403499" idx="5"/>
            <a:endCxn id="403496" idx="0"/>
          </p:cNvCxnSpPr>
          <p:nvPr/>
        </p:nvCxnSpPr>
        <p:spPr bwMode="auto">
          <a:xfrm>
            <a:off x="4745038" y="3279776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05" name="AutoShape 49">
            <a:extLst>
              <a:ext uri="{FF2B5EF4-FFF2-40B4-BE49-F238E27FC236}">
                <a16:creationId xmlns:a16="http://schemas.microsoft.com/office/drawing/2014/main" id="{5F30309D-E13F-4B97-ACF8-553898B58423}"/>
              </a:ext>
            </a:extLst>
          </p:cNvPr>
          <p:cNvCxnSpPr>
            <a:cxnSpLocks noChangeShapeType="1"/>
            <a:stCxn id="403500" idx="3"/>
            <a:endCxn id="403498" idx="0"/>
          </p:cNvCxnSpPr>
          <p:nvPr/>
        </p:nvCxnSpPr>
        <p:spPr bwMode="auto">
          <a:xfrm flipH="1">
            <a:off x="1943101" y="3279776"/>
            <a:ext cx="3984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506" name="AutoShape 50">
            <a:extLst>
              <a:ext uri="{FF2B5EF4-FFF2-40B4-BE49-F238E27FC236}">
                <a16:creationId xmlns:a16="http://schemas.microsoft.com/office/drawing/2014/main" id="{8B55B4E5-7CFC-4523-8B70-F70A61735B4F}"/>
              </a:ext>
            </a:extLst>
          </p:cNvPr>
          <p:cNvCxnSpPr>
            <a:cxnSpLocks noChangeShapeType="1"/>
            <a:stCxn id="403500" idx="5"/>
            <a:endCxn id="403497" idx="0"/>
          </p:cNvCxnSpPr>
          <p:nvPr/>
        </p:nvCxnSpPr>
        <p:spPr bwMode="auto">
          <a:xfrm>
            <a:off x="2611438" y="3279776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07" name="Oval 51">
            <a:extLst>
              <a:ext uri="{FF2B5EF4-FFF2-40B4-BE49-F238E27FC236}">
                <a16:creationId xmlns:a16="http://schemas.microsoft.com/office/drawing/2014/main" id="{4624240F-1468-4C74-9A92-6EA7E4B3B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7212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403508" name="AutoShape 52">
            <a:extLst>
              <a:ext uri="{FF2B5EF4-FFF2-40B4-BE49-F238E27FC236}">
                <a16:creationId xmlns:a16="http://schemas.microsoft.com/office/drawing/2014/main" id="{2E830660-3B8D-402F-AD86-8571EEF79BD9}"/>
              </a:ext>
            </a:extLst>
          </p:cNvPr>
          <p:cNvCxnSpPr>
            <a:cxnSpLocks noChangeShapeType="1"/>
            <a:stCxn id="403496" idx="5"/>
            <a:endCxn id="403507" idx="0"/>
          </p:cNvCxnSpPr>
          <p:nvPr/>
        </p:nvCxnSpPr>
        <p:spPr bwMode="auto">
          <a:xfrm>
            <a:off x="5278438" y="4168775"/>
            <a:ext cx="13176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09" name="Oval 53">
            <a:extLst>
              <a:ext uri="{FF2B5EF4-FFF2-40B4-BE49-F238E27FC236}">
                <a16:creationId xmlns:a16="http://schemas.microsoft.com/office/drawing/2014/main" id="{BC013AFC-5A1D-4738-A976-C248B6860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4138" y="38227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403510" name="AutoShape 54">
            <a:extLst>
              <a:ext uri="{FF2B5EF4-FFF2-40B4-BE49-F238E27FC236}">
                <a16:creationId xmlns:a16="http://schemas.microsoft.com/office/drawing/2014/main" id="{0B17752B-CE1E-4537-B262-0E104A042870}"/>
              </a:ext>
            </a:extLst>
          </p:cNvPr>
          <p:cNvCxnSpPr>
            <a:cxnSpLocks noChangeShapeType="1"/>
            <a:stCxn id="403499" idx="3"/>
            <a:endCxn id="403509" idx="0"/>
          </p:cNvCxnSpPr>
          <p:nvPr/>
        </p:nvCxnSpPr>
        <p:spPr bwMode="auto">
          <a:xfrm flipH="1">
            <a:off x="4084639" y="3279776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3511" name="Group 55">
            <a:extLst>
              <a:ext uri="{FF2B5EF4-FFF2-40B4-BE49-F238E27FC236}">
                <a16:creationId xmlns:a16="http://schemas.microsoft.com/office/drawing/2014/main" id="{501C2335-2C78-4645-89F7-39E07B414A7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741488"/>
            <a:ext cx="4114800" cy="3079750"/>
            <a:chOff x="1632" y="1152"/>
            <a:chExt cx="2592" cy="1940"/>
          </a:xfrm>
        </p:grpSpPr>
        <p:sp>
          <p:nvSpPr>
            <p:cNvPr id="403512" name="Text Box 56">
              <a:extLst>
                <a:ext uri="{FF2B5EF4-FFF2-40B4-BE49-F238E27FC236}">
                  <a16:creationId xmlns:a16="http://schemas.microsoft.com/office/drawing/2014/main" id="{0BED2BFA-B7F1-4CF5-9398-990DD30DC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3513" name="Text Box 57">
              <a:extLst>
                <a:ext uri="{FF2B5EF4-FFF2-40B4-BE49-F238E27FC236}">
                  <a16:creationId xmlns:a16="http://schemas.microsoft.com/office/drawing/2014/main" id="{956CF976-C3AB-4526-B0BC-12CE65DB7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3514" name="Text Box 58">
              <a:extLst>
                <a:ext uri="{FF2B5EF4-FFF2-40B4-BE49-F238E27FC236}">
                  <a16:creationId xmlns:a16="http://schemas.microsoft.com/office/drawing/2014/main" id="{162DC674-65A5-4F9C-9B24-3D9A3554C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3515" name="Text Box 59">
              <a:extLst>
                <a:ext uri="{FF2B5EF4-FFF2-40B4-BE49-F238E27FC236}">
                  <a16:creationId xmlns:a16="http://schemas.microsoft.com/office/drawing/2014/main" id="{0F6D9FAF-D551-4CE1-A49B-33719476A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03516" name="Text Box 60">
              <a:extLst>
                <a:ext uri="{FF2B5EF4-FFF2-40B4-BE49-F238E27FC236}">
                  <a16:creationId xmlns:a16="http://schemas.microsoft.com/office/drawing/2014/main" id="{2B40F96C-DFC3-40A7-927B-EE67FCC79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03517" name="Text Box 61">
              <a:extLst>
                <a:ext uri="{FF2B5EF4-FFF2-40B4-BE49-F238E27FC236}">
                  <a16:creationId xmlns:a16="http://schemas.microsoft.com/office/drawing/2014/main" id="{41C5C035-1263-4F2C-A92E-EE39C2E58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3518" name="Text Box 62">
              <a:extLst>
                <a:ext uri="{FF2B5EF4-FFF2-40B4-BE49-F238E27FC236}">
                  <a16:creationId xmlns:a16="http://schemas.microsoft.com/office/drawing/2014/main" id="{DFE33F73-4EA2-4ACC-B48A-26642FC13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3519" name="Text Box 63">
              <a:extLst>
                <a:ext uri="{FF2B5EF4-FFF2-40B4-BE49-F238E27FC236}">
                  <a16:creationId xmlns:a16="http://schemas.microsoft.com/office/drawing/2014/main" id="{9E3CC3EA-7A24-481C-9BBE-22795C596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3520" name="Text Box 64">
              <a:extLst>
                <a:ext uri="{FF2B5EF4-FFF2-40B4-BE49-F238E27FC236}">
                  <a16:creationId xmlns:a16="http://schemas.microsoft.com/office/drawing/2014/main" id="{7349AED6-4839-4505-B6E7-A525D8776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403521" name="Text Box 65">
              <a:extLst>
                <a:ext uri="{FF2B5EF4-FFF2-40B4-BE49-F238E27FC236}">
                  <a16:creationId xmlns:a16="http://schemas.microsoft.com/office/drawing/2014/main" id="{461FEF7E-8FF0-4575-97BA-3A8B2E02F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3522" name="Text Box 66">
              <a:extLst>
                <a:ext uri="{FF2B5EF4-FFF2-40B4-BE49-F238E27FC236}">
                  <a16:creationId xmlns:a16="http://schemas.microsoft.com/office/drawing/2014/main" id="{F5F03A54-42E3-4DD1-98F2-143FBF65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3523" name="Oval 67">
            <a:extLst>
              <a:ext uri="{FF2B5EF4-FFF2-40B4-BE49-F238E27FC236}">
                <a16:creationId xmlns:a16="http://schemas.microsoft.com/office/drawing/2014/main" id="{7EA55285-92BD-4B53-B13C-79C8A9EE9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2100" y="5627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33</a:t>
            </a:r>
          </a:p>
        </p:txBody>
      </p:sp>
      <p:cxnSp>
        <p:nvCxnSpPr>
          <p:cNvPr id="403524" name="AutoShape 68">
            <a:extLst>
              <a:ext uri="{FF2B5EF4-FFF2-40B4-BE49-F238E27FC236}">
                <a16:creationId xmlns:a16="http://schemas.microsoft.com/office/drawing/2014/main" id="{DA58AB52-3428-4E98-883E-C60063FF62F7}"/>
              </a:ext>
            </a:extLst>
          </p:cNvPr>
          <p:cNvCxnSpPr>
            <a:cxnSpLocks noChangeShapeType="1"/>
            <a:stCxn id="403507" idx="5"/>
            <a:endCxn id="403523" idx="0"/>
          </p:cNvCxnSpPr>
          <p:nvPr/>
        </p:nvCxnSpPr>
        <p:spPr bwMode="auto">
          <a:xfrm>
            <a:off x="5545138" y="5065714"/>
            <a:ext cx="17462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25" name="Oval 69">
            <a:extLst>
              <a:ext uri="{FF2B5EF4-FFF2-40B4-BE49-F238E27FC236}">
                <a16:creationId xmlns:a16="http://schemas.microsoft.com/office/drawing/2014/main" id="{6E1AC574-1CFB-44E3-B435-531893551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403526" name="AutoShape 70">
            <a:extLst>
              <a:ext uri="{FF2B5EF4-FFF2-40B4-BE49-F238E27FC236}">
                <a16:creationId xmlns:a16="http://schemas.microsoft.com/office/drawing/2014/main" id="{7C1B3A65-4AB8-434B-B796-4A55FEDC0721}"/>
              </a:ext>
            </a:extLst>
          </p:cNvPr>
          <p:cNvCxnSpPr>
            <a:cxnSpLocks noChangeShapeType="1"/>
            <a:stCxn id="403509" idx="5"/>
            <a:endCxn id="403525" idx="0"/>
          </p:cNvCxnSpPr>
          <p:nvPr/>
        </p:nvCxnSpPr>
        <p:spPr bwMode="auto">
          <a:xfrm>
            <a:off x="4219576" y="4167188"/>
            <a:ext cx="85725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27" name="Oval 71">
            <a:extLst>
              <a:ext uri="{FF2B5EF4-FFF2-40B4-BE49-F238E27FC236}">
                <a16:creationId xmlns:a16="http://schemas.microsoft.com/office/drawing/2014/main" id="{D022D40C-3DA1-4660-8170-BEA5AE5C0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5638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cxnSp>
        <p:nvCxnSpPr>
          <p:cNvPr id="403528" name="AutoShape 72">
            <a:extLst>
              <a:ext uri="{FF2B5EF4-FFF2-40B4-BE49-F238E27FC236}">
                <a16:creationId xmlns:a16="http://schemas.microsoft.com/office/drawing/2014/main" id="{201AFB1A-F8F1-4202-AC4A-294F8FCDAACF}"/>
              </a:ext>
            </a:extLst>
          </p:cNvPr>
          <p:cNvCxnSpPr>
            <a:cxnSpLocks noChangeShapeType="1"/>
            <a:stCxn id="403525" idx="3"/>
            <a:endCxn id="403527" idx="0"/>
          </p:cNvCxnSpPr>
          <p:nvPr/>
        </p:nvCxnSpPr>
        <p:spPr bwMode="auto">
          <a:xfrm flipH="1">
            <a:off x="4152901" y="5068888"/>
            <a:ext cx="174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29" name="Rectangle 73">
            <a:extLst>
              <a:ext uri="{FF2B5EF4-FFF2-40B4-BE49-F238E27FC236}">
                <a16:creationId xmlns:a16="http://schemas.microsoft.com/office/drawing/2014/main" id="{468D041F-ECE9-4E29-A0CC-FD572093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084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3530" name="Rectangle 74">
            <a:extLst>
              <a:ext uri="{FF2B5EF4-FFF2-40B4-BE49-F238E27FC236}">
                <a16:creationId xmlns:a16="http://schemas.microsoft.com/office/drawing/2014/main" id="{E25FCA8E-12D5-4A54-9F8F-02037864D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53228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531" name="Rectangle 75">
            <a:extLst>
              <a:ext uri="{FF2B5EF4-FFF2-40B4-BE49-F238E27FC236}">
                <a16:creationId xmlns:a16="http://schemas.microsoft.com/office/drawing/2014/main" id="{2A9D5A3F-95C8-4883-A4F4-AF714AE1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08489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3532" name="Oval 76">
            <a:extLst>
              <a:ext uri="{FF2B5EF4-FFF2-40B4-BE49-F238E27FC236}">
                <a16:creationId xmlns:a16="http://schemas.microsoft.com/office/drawing/2014/main" id="{6CAE9F54-DAA2-47A9-8A86-77AE3092A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cxnSp>
        <p:nvCxnSpPr>
          <p:cNvPr id="403533" name="AutoShape 77">
            <a:extLst>
              <a:ext uri="{FF2B5EF4-FFF2-40B4-BE49-F238E27FC236}">
                <a16:creationId xmlns:a16="http://schemas.microsoft.com/office/drawing/2014/main" id="{B071BB38-4379-43B5-A18E-DD0DB4670989}"/>
              </a:ext>
            </a:extLst>
          </p:cNvPr>
          <p:cNvCxnSpPr>
            <a:cxnSpLocks noChangeShapeType="1"/>
            <a:stCxn id="403509" idx="3"/>
            <a:endCxn id="403532" idx="0"/>
          </p:cNvCxnSpPr>
          <p:nvPr/>
        </p:nvCxnSpPr>
        <p:spPr bwMode="auto">
          <a:xfrm flipH="1">
            <a:off x="3771900" y="4167188"/>
            <a:ext cx="1778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34" name="Rectangle 78">
            <a:extLst>
              <a:ext uri="{FF2B5EF4-FFF2-40B4-BE49-F238E27FC236}">
                <a16:creationId xmlns:a16="http://schemas.microsoft.com/office/drawing/2014/main" id="{E659509A-D356-4E2E-8BB2-F35F7C8C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44084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535" name="Oval 79">
            <a:extLst>
              <a:ext uri="{FF2B5EF4-FFF2-40B4-BE49-F238E27FC236}">
                <a16:creationId xmlns:a16="http://schemas.microsoft.com/office/drawing/2014/main" id="{B4B77CEC-BAC2-4B73-90B6-0F3921D8F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18</a:t>
            </a:r>
          </a:p>
        </p:txBody>
      </p:sp>
      <p:cxnSp>
        <p:nvCxnSpPr>
          <p:cNvPr id="403536" name="AutoShape 80">
            <a:extLst>
              <a:ext uri="{FF2B5EF4-FFF2-40B4-BE49-F238E27FC236}">
                <a16:creationId xmlns:a16="http://schemas.microsoft.com/office/drawing/2014/main" id="{F9793EA9-D28E-4DAA-AC5D-49A76A6D4331}"/>
              </a:ext>
            </a:extLst>
          </p:cNvPr>
          <p:cNvCxnSpPr>
            <a:cxnSpLocks noChangeShapeType="1"/>
            <a:stCxn id="403496" idx="3"/>
            <a:endCxn id="403535" idx="0"/>
          </p:cNvCxnSpPr>
          <p:nvPr/>
        </p:nvCxnSpPr>
        <p:spPr bwMode="auto">
          <a:xfrm flipH="1">
            <a:off x="4838701" y="4168776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37" name="Rectangle 81">
            <a:extLst>
              <a:ext uri="{FF2B5EF4-FFF2-40B4-BE49-F238E27FC236}">
                <a16:creationId xmlns:a16="http://schemas.microsoft.com/office/drawing/2014/main" id="{E0889028-CAC8-430F-85A4-ECE7F078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440848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3538" name="Oval 82">
            <a:extLst>
              <a:ext uri="{FF2B5EF4-FFF2-40B4-BE49-F238E27FC236}">
                <a16:creationId xmlns:a16="http://schemas.microsoft.com/office/drawing/2014/main" id="{F7675D40-DCEC-41DD-A74D-A95EEE7F01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4400" y="38179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18</a:t>
            </a:r>
          </a:p>
        </p:txBody>
      </p:sp>
      <p:cxnSp>
        <p:nvCxnSpPr>
          <p:cNvPr id="403539" name="AutoShape 83">
            <a:extLst>
              <a:ext uri="{FF2B5EF4-FFF2-40B4-BE49-F238E27FC236}">
                <a16:creationId xmlns:a16="http://schemas.microsoft.com/office/drawing/2014/main" id="{07DC39E8-F3B6-47CF-968B-2F230A8D79F5}"/>
              </a:ext>
            </a:extLst>
          </p:cNvPr>
          <p:cNvCxnSpPr>
            <a:cxnSpLocks noChangeShapeType="1"/>
            <a:stCxn id="403461" idx="3"/>
            <a:endCxn id="403538" idx="0"/>
          </p:cNvCxnSpPr>
          <p:nvPr/>
        </p:nvCxnSpPr>
        <p:spPr bwMode="auto">
          <a:xfrm flipH="1">
            <a:off x="8724901" y="3290888"/>
            <a:ext cx="398463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540" name="Rectangle 84">
            <a:extLst>
              <a:ext uri="{FF2B5EF4-FFF2-40B4-BE49-F238E27FC236}">
                <a16:creationId xmlns:a16="http://schemas.microsoft.com/office/drawing/2014/main" id="{E1E4C1E2-AF73-471E-A951-6D4C753E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34893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  <p:bldP spid="403460" grpId="0" animBg="1"/>
      <p:bldP spid="403461" grpId="0" animBg="1"/>
      <p:bldP spid="403462" grpId="0" animBg="1"/>
      <p:bldP spid="403466" grpId="0" animBg="1"/>
      <p:bldP spid="403468" grpId="0" animBg="1"/>
      <p:bldP spid="403470" grpId="0" animBg="1"/>
      <p:bldP spid="403472" grpId="0" animBg="1"/>
      <p:bldP spid="403474" grpId="0"/>
      <p:bldP spid="403475" grpId="0"/>
      <p:bldP spid="403476" grpId="0" animBg="1"/>
      <p:bldP spid="403477" grpId="0" animBg="1"/>
      <p:bldP spid="403478" grpId="0" animBg="1"/>
      <p:bldP spid="403481" grpId="0" animBg="1"/>
      <p:bldP spid="403483" grpId="0"/>
      <p:bldP spid="403484" grpId="0"/>
      <p:bldP spid="403485" grpId="0"/>
      <p:bldP spid="403486" grpId="0"/>
      <p:bldP spid="403487" grpId="0"/>
      <p:bldP spid="403488" grpId="0"/>
      <p:bldP spid="403489" grpId="0"/>
      <p:bldP spid="403490" grpId="0"/>
      <p:bldP spid="403491" grpId="0"/>
      <p:bldP spid="403492" grpId="0" animBg="1"/>
      <p:bldP spid="403493" grpId="0" animBg="1"/>
      <p:bldP spid="403495" grpId="0"/>
      <p:bldP spid="403496" grpId="0" animBg="1"/>
      <p:bldP spid="403497" grpId="0" animBg="1"/>
      <p:bldP spid="403498" grpId="0" animBg="1"/>
      <p:bldP spid="403499" grpId="0" animBg="1"/>
      <p:bldP spid="403500" grpId="0" animBg="1"/>
      <p:bldP spid="403501" grpId="0" animBg="1"/>
      <p:bldP spid="403507" grpId="0" animBg="1"/>
      <p:bldP spid="403509" grpId="0" animBg="1"/>
      <p:bldP spid="403523" grpId="0" animBg="1"/>
      <p:bldP spid="403525" grpId="0" animBg="1"/>
      <p:bldP spid="403527" grpId="0" animBg="1"/>
      <p:bldP spid="403529" grpId="0"/>
      <p:bldP spid="403530" grpId="0"/>
      <p:bldP spid="403531" grpId="0"/>
      <p:bldP spid="403532" grpId="0" animBg="1"/>
      <p:bldP spid="403534" grpId="0"/>
      <p:bldP spid="403535" grpId="0" animBg="1"/>
      <p:bldP spid="403537" grpId="0"/>
      <p:bldP spid="403538" grpId="0" animBg="1"/>
      <p:bldP spid="4035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EA31E4-BEB4-4DA5-8CF9-4CA6BFD5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10349-8182-4DC4-AC11-8E064768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Arguments for AVL trees:</a:t>
            </a:r>
          </a:p>
          <a:p>
            <a:pPr marL="342900" indent="-342900"/>
            <a:endParaRPr lang="en-US" sz="2800" dirty="0">
              <a:latin typeface="+mj-lt"/>
            </a:endParaRPr>
          </a:p>
          <a:p>
            <a:pPr marL="571500" lvl="1" indent="-342900"/>
            <a:r>
              <a:rPr lang="en-US" sz="2400" dirty="0">
                <a:latin typeface="+mj-lt"/>
              </a:rPr>
              <a:t>All operations logarithmic worst-case because trees are </a:t>
            </a:r>
            <a:r>
              <a:rPr lang="en-US" sz="2400" i="1" dirty="0">
                <a:latin typeface="+mj-lt"/>
              </a:rPr>
              <a:t>always</a:t>
            </a:r>
            <a:r>
              <a:rPr lang="en-US" sz="2400" dirty="0">
                <a:latin typeface="+mj-lt"/>
              </a:rPr>
              <a:t>  balanced</a:t>
            </a:r>
          </a:p>
          <a:p>
            <a:pPr marL="571500" lvl="1" indent="-342900"/>
            <a:r>
              <a:rPr lang="en-US" sz="2400" dirty="0">
                <a:latin typeface="+mj-lt"/>
              </a:rPr>
              <a:t>Height balancing adds no more than a constant factor to the speed of </a:t>
            </a:r>
            <a:r>
              <a:rPr lang="en-US" sz="2400" dirty="0">
                <a:latin typeface="+mj-lt"/>
                <a:cs typeface="Courier New" pitchFamily="49" charset="0"/>
              </a:rPr>
              <a:t>insert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latin typeface="+mj-lt"/>
                <a:cs typeface="Courier New" pitchFamily="49" charset="0"/>
              </a:rPr>
              <a:t>delete</a:t>
            </a:r>
            <a:endParaRPr lang="en-US" sz="2400" dirty="0">
              <a:latin typeface="+mj-lt"/>
            </a:endParaRPr>
          </a:p>
          <a:p>
            <a:pPr marL="342900" indent="-342900"/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Arguments against AVL trees:</a:t>
            </a:r>
          </a:p>
          <a:p>
            <a:pPr marL="342900" indent="-342900"/>
            <a:endParaRPr lang="en-US" sz="2400" dirty="0">
              <a:latin typeface="+mj-lt"/>
            </a:endParaRPr>
          </a:p>
          <a:p>
            <a:pPr marL="571500" lvl="1" indent="-342900"/>
            <a:r>
              <a:rPr lang="en-US" sz="2400" dirty="0">
                <a:latin typeface="+mj-lt"/>
              </a:rPr>
              <a:t>Difficult to program &amp; debug</a:t>
            </a:r>
          </a:p>
          <a:p>
            <a:pPr marL="571500" lvl="1" indent="-342900"/>
            <a:r>
              <a:rPr lang="en-US" sz="2400" dirty="0">
                <a:latin typeface="+mj-lt"/>
              </a:rPr>
              <a:t>More space for height field</a:t>
            </a:r>
          </a:p>
          <a:p>
            <a:pPr marL="571500" lvl="1" indent="-342900"/>
            <a:r>
              <a:rPr lang="en-US" sz="2400" dirty="0">
                <a:latin typeface="+mj-lt"/>
              </a:rPr>
              <a:t>Asymptotically faster but rebalancing takes time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4D457-7B08-4361-862C-A2B3461D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DCA61CC2-3C0B-4447-B6D6-09D962FD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/>
              <a:t> Insert 14, 17, 11, 7, 53, 4, 13 into an empty AVL tree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DBB0B17-06A6-4233-B38D-F6BBCF1B4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49049E2-441A-4131-A65A-033A367E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4A1BDBF-46D8-4812-91F5-9CFE7212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2AB1ADD-737D-4711-9B77-E3AE9543541D}"/>
              </a:ext>
            </a:extLst>
          </p:cNvPr>
          <p:cNvCxnSpPr>
            <a:cxnSpLocks noChangeShapeType="1"/>
            <a:stCxn id="4099" idx="2"/>
            <a:endCxn id="4101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269C2CC1-6F9D-4682-9108-7C88EE72A42D}"/>
              </a:ext>
            </a:extLst>
          </p:cNvPr>
          <p:cNvCxnSpPr>
            <a:cxnSpLocks noChangeShapeType="1"/>
            <a:stCxn id="4099" idx="2"/>
            <a:endCxn id="4100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8">
            <a:extLst>
              <a:ext uri="{FF2B5EF4-FFF2-40B4-BE49-F238E27FC236}">
                <a16:creationId xmlns:a16="http://schemas.microsoft.com/office/drawing/2014/main" id="{66FFEF5A-EB8E-4F9F-ACE5-1D3B7564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A1EA7090-2506-44A1-819A-F2DD20C9ECDF}"/>
              </a:ext>
            </a:extLst>
          </p:cNvPr>
          <p:cNvCxnSpPr>
            <a:cxnSpLocks noChangeShapeType="1"/>
            <a:stCxn id="4101" idx="2"/>
            <a:endCxn id="4104" idx="0"/>
          </p:cNvCxnSpPr>
          <p:nvPr/>
        </p:nvCxnSpPr>
        <p:spPr bwMode="auto">
          <a:xfrm flipH="1">
            <a:off x="4457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Rectangle 10">
            <a:extLst>
              <a:ext uri="{FF2B5EF4-FFF2-40B4-BE49-F238E27FC236}">
                <a16:creationId xmlns:a16="http://schemas.microsoft.com/office/drawing/2014/main" id="{9A9DAEFE-476D-4373-B905-986C3B8C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7E6A33ED-5041-4C9D-8DCC-57C493C17AA8}"/>
              </a:ext>
            </a:extLst>
          </p:cNvPr>
          <p:cNvCxnSpPr>
            <a:cxnSpLocks noChangeShapeType="1"/>
            <a:stCxn id="4100" idx="2"/>
            <a:endCxn id="4106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8" name="Oval 12">
            <a:extLst>
              <a:ext uri="{FF2B5EF4-FFF2-40B4-BE49-F238E27FC236}">
                <a16:creationId xmlns:a16="http://schemas.microsoft.com/office/drawing/2014/main" id="{66A751E3-02A6-4067-96F1-0E85B9F7F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943" y="2085797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D8AE2AEC-75EA-4177-B2E6-28ABE29A5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BF056CFF-C8DD-4466-B66F-F4B1348E144B}"/>
              </a:ext>
            </a:extLst>
          </p:cNvPr>
          <p:cNvCxnSpPr>
            <a:cxnSpLocks noChangeShapeType="1"/>
            <a:endCxn id="4109" idx="0"/>
          </p:cNvCxnSpPr>
          <p:nvPr/>
        </p:nvCxnSpPr>
        <p:spPr bwMode="auto">
          <a:xfrm flipH="1">
            <a:off x="3848100" y="3581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4" grpId="0" animBg="1"/>
      <p:bldP spid="4106" grpId="0" animBg="1"/>
      <p:bldP spid="4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AF488DD-9740-45FA-9BB8-54F0BAEEC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AVL (Adelson-</a:t>
            </a:r>
            <a:r>
              <a:rPr lang="en-US" altLang="en-US" dirty="0" err="1"/>
              <a:t>Velskii</a:t>
            </a:r>
            <a:r>
              <a:rPr lang="en-US" altLang="en-US" dirty="0"/>
              <a:t> and Landis) Trees</a:t>
            </a:r>
          </a:p>
        </p:txBody>
      </p:sp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3C0E21E7-A875-487A-B8A2-68283DF3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9592280-76FD-4A27-9E71-7397F70BA9DB}" type="slidenum">
              <a:rPr lang="en-US" altLang="en-US" sz="14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08BCE3-C475-4BB5-949D-4787007F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50" y="19050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An AVL Tree is a </a:t>
            </a:r>
            <a:r>
              <a:rPr lang="en-US" altLang="en-US" sz="2800" b="1" i="1" dirty="0">
                <a:solidFill>
                  <a:srgbClr val="C00000"/>
                </a:solidFill>
                <a:latin typeface="+mj-lt"/>
              </a:rPr>
              <a:t>binary search tree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such that for every internal node v of T, the </a:t>
            </a:r>
            <a:r>
              <a:rPr lang="en-US" altLang="en-US" sz="2800" i="1" dirty="0">
                <a:latin typeface="+mj-lt"/>
              </a:rPr>
              <a:t>heights of the children of v can differ by at most 1.</a:t>
            </a:r>
            <a:endParaRPr lang="en-US" altLang="en-US" i="1" dirty="0">
              <a:latin typeface="+mj-lt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2E21ADDF-85AD-44BA-BC6F-848C468C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86401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An example of an AVL tree where the heights are shown next to the nodes:</a:t>
            </a: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F35BFF9-9CE9-4346-BC35-FBC98F22D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15500" y="3857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3D05920-B141-4DCE-AA0C-6CF4228ED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1900" y="3857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51C38B69-59A3-48B5-B356-269FABA62B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5100" y="3857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3FC8958A-7433-47F4-A2D8-7E8B463920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100" y="2968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D5EB721E-02FB-4A74-BD68-24EB1A0F6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8500" y="2968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FCBE2837-2727-4D17-9589-C6BA70D3B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5300" y="2079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3" name="AutoShape 9">
            <a:extLst>
              <a:ext uri="{FF2B5EF4-FFF2-40B4-BE49-F238E27FC236}">
                <a16:creationId xmlns:a16="http://schemas.microsoft.com/office/drawing/2014/main" id="{800EEFE4-2DA0-4C75-B2E8-6EDAA1D0822B}"/>
              </a:ext>
            </a:extLst>
          </p:cNvPr>
          <p:cNvCxnSpPr>
            <a:cxnSpLocks noChangeShapeType="1"/>
            <a:stCxn id="12" idx="3"/>
            <a:endCxn id="11" idx="0"/>
          </p:cNvCxnSpPr>
          <p:nvPr/>
        </p:nvCxnSpPr>
        <p:spPr bwMode="auto">
          <a:xfrm flipH="1">
            <a:off x="7239001" y="2423659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1FE21997-B7CE-4F8B-AA27-9E07B7AED4F4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8440738" y="2423659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EEF951B3-F5B0-4C16-B015-86566CDDDEC3}"/>
              </a:ext>
            </a:extLst>
          </p:cNvPr>
          <p:cNvCxnSpPr>
            <a:cxnSpLocks noChangeShapeType="1"/>
            <a:stCxn id="10" idx="5"/>
            <a:endCxn id="7" idx="0"/>
          </p:cNvCxnSpPr>
          <p:nvPr/>
        </p:nvCxnSpPr>
        <p:spPr bwMode="auto">
          <a:xfrm>
            <a:off x="9507538" y="3312659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813AC25A-17D9-40D6-8A22-E9A89265ACF8}"/>
              </a:ext>
            </a:extLst>
          </p:cNvPr>
          <p:cNvCxnSpPr>
            <a:cxnSpLocks noChangeShapeType="1"/>
            <a:stCxn id="11" idx="3"/>
            <a:endCxn id="9" idx="0"/>
          </p:cNvCxnSpPr>
          <p:nvPr/>
        </p:nvCxnSpPr>
        <p:spPr bwMode="auto">
          <a:xfrm flipH="1">
            <a:off x="6705601" y="3312659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B4BC4E28-D654-4ED6-B71C-068CE71CF284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7373938" y="3312659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4">
            <a:extLst>
              <a:ext uri="{FF2B5EF4-FFF2-40B4-BE49-F238E27FC236}">
                <a16:creationId xmlns:a16="http://schemas.microsoft.com/office/drawing/2014/main" id="{5F602DF0-DDFA-4C93-ACF4-1E3953260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2200" y="4746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73C3B0A8-4C18-4C25-BB0B-2D2618BAADDF}"/>
              </a:ext>
            </a:extLst>
          </p:cNvPr>
          <p:cNvCxnSpPr>
            <a:cxnSpLocks noChangeShapeType="1"/>
            <a:stCxn id="7" idx="5"/>
            <a:endCxn id="18" idx="0"/>
          </p:cNvCxnSpPr>
          <p:nvPr/>
        </p:nvCxnSpPr>
        <p:spPr bwMode="auto">
          <a:xfrm>
            <a:off x="10040938" y="4201659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6">
            <a:extLst>
              <a:ext uri="{FF2B5EF4-FFF2-40B4-BE49-F238E27FC236}">
                <a16:creationId xmlns:a16="http://schemas.microsoft.com/office/drawing/2014/main" id="{CF626770-951E-4AEC-8121-5AA0E9D9D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69100" y="474617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D5590763-A77B-4CDF-98B2-25367CCEFF71}"/>
              </a:ext>
            </a:extLst>
          </p:cNvPr>
          <p:cNvCxnSpPr>
            <a:cxnSpLocks noChangeShapeType="1"/>
            <a:stCxn id="9" idx="5"/>
            <a:endCxn id="20" idx="0"/>
          </p:cNvCxnSpPr>
          <p:nvPr/>
        </p:nvCxnSpPr>
        <p:spPr bwMode="auto">
          <a:xfrm>
            <a:off x="6840538" y="4201659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8">
            <a:extLst>
              <a:ext uri="{FF2B5EF4-FFF2-40B4-BE49-F238E27FC236}">
                <a16:creationId xmlns:a16="http://schemas.microsoft.com/office/drawing/2014/main" id="{383D6E51-2EF5-4485-9942-CB3C62853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6638" y="38555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30170A9E-F02F-4F35-8FA7-13A00B1BCA3E}"/>
              </a:ext>
            </a:extLst>
          </p:cNvPr>
          <p:cNvCxnSpPr>
            <a:cxnSpLocks noChangeShapeType="1"/>
            <a:stCxn id="10" idx="3"/>
            <a:endCxn id="22" idx="0"/>
          </p:cNvCxnSpPr>
          <p:nvPr/>
        </p:nvCxnSpPr>
        <p:spPr bwMode="auto">
          <a:xfrm flipH="1">
            <a:off x="8847139" y="3312660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0">
            <a:extLst>
              <a:ext uri="{FF2B5EF4-FFF2-40B4-BE49-F238E27FC236}">
                <a16:creationId xmlns:a16="http://schemas.microsoft.com/office/drawing/2014/main" id="{64EA295B-B736-4B8C-AAFC-BA8750E5FD03}"/>
              </a:ext>
            </a:extLst>
          </p:cNvPr>
          <p:cNvGrpSpPr>
            <a:grpSpLocks/>
          </p:cNvGrpSpPr>
          <p:nvPr/>
        </p:nvGrpSpPr>
        <p:grpSpPr bwMode="auto">
          <a:xfrm>
            <a:off x="6362700" y="1774371"/>
            <a:ext cx="4114800" cy="3079750"/>
            <a:chOff x="1632" y="1152"/>
            <a:chExt cx="2592" cy="1940"/>
          </a:xfrm>
        </p:grpSpPr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0756AA99-1BAA-4142-9BE4-2AD825678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DB85E3DC-2702-4464-8D65-CC305C05D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3287F6F6-C4EE-4AE3-BF96-2CB53EF3E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FCA12636-2FCE-4322-AA6A-F596F2CDD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1C11EDF7-ACBA-4D7B-88C6-E3FC517B1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3E7B9613-1907-47F0-9529-682DA58C8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AE5171F2-65EC-4A37-AB28-5CE327261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366135B9-F4D3-40F1-A95C-222F0200E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A9BAA7AF-A325-427A-A882-54D9DBFD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3F74A5E3-1574-49C6-B906-0E506DC6D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7C6D4A25-4FBB-4732-8A61-57CD5ABDE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9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20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2E627D5-499D-4213-AC01-EEA67F58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Insert 14, 17, 11, 7, 53, 4, 13 into an empty AVL tree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1D77382-BD65-4A57-BD4E-637CABD4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14A574B-9E47-40EA-9E67-7434E8C4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783BAA3-37D7-42B6-A358-99A9BDDE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5126" name="AutoShape 6">
            <a:extLst>
              <a:ext uri="{FF2B5EF4-FFF2-40B4-BE49-F238E27FC236}">
                <a16:creationId xmlns:a16="http://schemas.microsoft.com/office/drawing/2014/main" id="{4C4C851D-4A8C-48F1-9CFB-DDFA0C6C3032}"/>
              </a:ext>
            </a:extLst>
          </p:cNvPr>
          <p:cNvCxnSpPr>
            <a:cxnSpLocks noChangeShapeType="1"/>
            <a:stCxn id="5123" idx="2"/>
            <a:endCxn id="5125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F3E3BA19-EC88-46EE-8864-05AED9DCB591}"/>
              </a:ext>
            </a:extLst>
          </p:cNvPr>
          <p:cNvCxnSpPr>
            <a:cxnSpLocks noChangeShapeType="1"/>
            <a:stCxn id="5123" idx="2"/>
            <a:endCxn id="5124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8" name="Rectangle 8">
            <a:extLst>
              <a:ext uri="{FF2B5EF4-FFF2-40B4-BE49-F238E27FC236}">
                <a16:creationId xmlns:a16="http://schemas.microsoft.com/office/drawing/2014/main" id="{22BED35C-C011-4FBE-8041-4A494961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80F9D074-9B80-486E-B268-1840253B5119}"/>
              </a:ext>
            </a:extLst>
          </p:cNvPr>
          <p:cNvCxnSpPr>
            <a:cxnSpLocks noChangeShapeType="1"/>
            <a:stCxn id="5125" idx="2"/>
            <a:endCxn id="5128" idx="0"/>
          </p:cNvCxnSpPr>
          <p:nvPr/>
        </p:nvCxnSpPr>
        <p:spPr bwMode="auto">
          <a:xfrm flipH="1">
            <a:off x="4457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" name="Rectangle 10">
            <a:extLst>
              <a:ext uri="{FF2B5EF4-FFF2-40B4-BE49-F238E27FC236}">
                <a16:creationId xmlns:a16="http://schemas.microsoft.com/office/drawing/2014/main" id="{A7811CF5-DAF1-41F2-8A69-22DA661F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BFD9C277-1288-49AC-8FB2-4F900AA8630C}"/>
              </a:ext>
            </a:extLst>
          </p:cNvPr>
          <p:cNvCxnSpPr>
            <a:cxnSpLocks noChangeShapeType="1"/>
            <a:stCxn id="5124" idx="2"/>
            <a:endCxn id="5130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2" name="Rectangle 12">
            <a:extLst>
              <a:ext uri="{FF2B5EF4-FFF2-40B4-BE49-F238E27FC236}">
                <a16:creationId xmlns:a16="http://schemas.microsoft.com/office/drawing/2014/main" id="{4249AF84-5257-4C96-B33F-B68B5B82C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A1FD752D-97BD-4D33-B31A-AD8491E3E288}"/>
              </a:ext>
            </a:extLst>
          </p:cNvPr>
          <p:cNvCxnSpPr>
            <a:cxnSpLocks noChangeShapeType="1"/>
            <a:stCxn id="5125" idx="2"/>
            <a:endCxn id="5132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4" name="Rectangle 14">
            <a:extLst>
              <a:ext uri="{FF2B5EF4-FFF2-40B4-BE49-F238E27FC236}">
                <a16:creationId xmlns:a16="http://schemas.microsoft.com/office/drawing/2014/main" id="{5FD601D9-12BF-4614-8F72-CCC31C88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BB02BA06-B830-44C8-9742-FDEDA7905FA0}"/>
              </a:ext>
            </a:extLst>
          </p:cNvPr>
          <p:cNvCxnSpPr>
            <a:cxnSpLocks noChangeShapeType="1"/>
            <a:endCxn id="5134" idx="0"/>
          </p:cNvCxnSpPr>
          <p:nvPr/>
        </p:nvCxnSpPr>
        <p:spPr bwMode="auto">
          <a:xfrm>
            <a:off x="5600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D15946D5-5D48-4AD3-B14A-F21E42A4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12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123094-0E17-47AD-B427-1E835174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E8434D-823F-4FE7-9986-171A6825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54506BC-3EA3-44B2-A4DE-2A8E7D60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6150" name="AutoShape 6">
            <a:extLst>
              <a:ext uri="{FF2B5EF4-FFF2-40B4-BE49-F238E27FC236}">
                <a16:creationId xmlns:a16="http://schemas.microsoft.com/office/drawing/2014/main" id="{2D8491FE-0576-4D05-99E8-1E43EFE8ECAD}"/>
              </a:ext>
            </a:extLst>
          </p:cNvPr>
          <p:cNvCxnSpPr>
            <a:cxnSpLocks noChangeShapeType="1"/>
            <a:stCxn id="6147" idx="2"/>
            <a:endCxn id="6149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AutoShape 7">
            <a:extLst>
              <a:ext uri="{FF2B5EF4-FFF2-40B4-BE49-F238E27FC236}">
                <a16:creationId xmlns:a16="http://schemas.microsoft.com/office/drawing/2014/main" id="{1E9BBCA9-325D-4697-9944-C117DE55A67A}"/>
              </a:ext>
            </a:extLst>
          </p:cNvPr>
          <p:cNvCxnSpPr>
            <a:cxnSpLocks noChangeShapeType="1"/>
            <a:stCxn id="6147" idx="2"/>
            <a:endCxn id="6148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2" name="Rectangle 8">
            <a:extLst>
              <a:ext uri="{FF2B5EF4-FFF2-40B4-BE49-F238E27FC236}">
                <a16:creationId xmlns:a16="http://schemas.microsoft.com/office/drawing/2014/main" id="{3C801D8C-C3AF-4306-81AE-2C587703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6153" name="AutoShape 9">
            <a:extLst>
              <a:ext uri="{FF2B5EF4-FFF2-40B4-BE49-F238E27FC236}">
                <a16:creationId xmlns:a16="http://schemas.microsoft.com/office/drawing/2014/main" id="{26D07352-5E74-49E1-804C-5A93BB54D00E}"/>
              </a:ext>
            </a:extLst>
          </p:cNvPr>
          <p:cNvCxnSpPr>
            <a:cxnSpLocks noChangeShapeType="1"/>
            <a:stCxn id="6149" idx="2"/>
            <a:endCxn id="6152" idx="0"/>
          </p:cNvCxnSpPr>
          <p:nvPr/>
        </p:nvCxnSpPr>
        <p:spPr bwMode="auto">
          <a:xfrm flipH="1">
            <a:off x="4457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" name="Rectangle 10">
            <a:extLst>
              <a:ext uri="{FF2B5EF4-FFF2-40B4-BE49-F238E27FC236}">
                <a16:creationId xmlns:a16="http://schemas.microsoft.com/office/drawing/2014/main" id="{0EB825D9-F041-4454-BF5A-02CD611B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6155" name="AutoShape 11">
            <a:extLst>
              <a:ext uri="{FF2B5EF4-FFF2-40B4-BE49-F238E27FC236}">
                <a16:creationId xmlns:a16="http://schemas.microsoft.com/office/drawing/2014/main" id="{DC6C1A48-91FE-435D-8356-F704BCE1AA7F}"/>
              </a:ext>
            </a:extLst>
          </p:cNvPr>
          <p:cNvCxnSpPr>
            <a:cxnSpLocks noChangeShapeType="1"/>
            <a:stCxn id="6148" idx="2"/>
            <a:endCxn id="6154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80294E9A-B596-4C71-8631-DED0D22F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6157" name="AutoShape 13">
            <a:extLst>
              <a:ext uri="{FF2B5EF4-FFF2-40B4-BE49-F238E27FC236}">
                <a16:creationId xmlns:a16="http://schemas.microsoft.com/office/drawing/2014/main" id="{AE9FE872-39AD-4531-A163-83F22D3B8CF5}"/>
              </a:ext>
            </a:extLst>
          </p:cNvPr>
          <p:cNvCxnSpPr>
            <a:cxnSpLocks noChangeShapeType="1"/>
            <a:stCxn id="6149" idx="2"/>
            <a:endCxn id="6156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4BCD003-DFD1-4DCF-8A64-F25A4C71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6159" name="AutoShape 15">
            <a:extLst>
              <a:ext uri="{FF2B5EF4-FFF2-40B4-BE49-F238E27FC236}">
                <a16:creationId xmlns:a16="http://schemas.microsoft.com/office/drawing/2014/main" id="{91BF623A-A54C-461A-9057-B544A0A97FFB}"/>
              </a:ext>
            </a:extLst>
          </p:cNvPr>
          <p:cNvCxnSpPr>
            <a:cxnSpLocks noChangeShapeType="1"/>
            <a:stCxn id="6156" idx="2"/>
            <a:endCxn id="6158" idx="0"/>
          </p:cNvCxnSpPr>
          <p:nvPr/>
        </p:nvCxnSpPr>
        <p:spPr bwMode="auto">
          <a:xfrm>
            <a:off x="5600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Rectangle 16">
            <a:extLst>
              <a:ext uri="{FF2B5EF4-FFF2-40B4-BE49-F238E27FC236}">
                <a16:creationId xmlns:a16="http://schemas.microsoft.com/office/drawing/2014/main" id="{F969BCE8-79C2-4D69-8F4A-3AF73C2F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6161" name="AutoShape 17">
            <a:extLst>
              <a:ext uri="{FF2B5EF4-FFF2-40B4-BE49-F238E27FC236}">
                <a16:creationId xmlns:a16="http://schemas.microsoft.com/office/drawing/2014/main" id="{CF17FF66-92F4-4F79-86B5-C6924D53003F}"/>
              </a:ext>
            </a:extLst>
          </p:cNvPr>
          <p:cNvCxnSpPr>
            <a:cxnSpLocks noChangeShapeType="1"/>
            <a:endCxn id="6160" idx="0"/>
          </p:cNvCxnSpPr>
          <p:nvPr/>
        </p:nvCxnSpPr>
        <p:spPr bwMode="auto">
          <a:xfrm flipH="1">
            <a:off x="5600700" y="4419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2" name="Oval 18">
            <a:extLst>
              <a:ext uri="{FF2B5EF4-FFF2-40B4-BE49-F238E27FC236}">
                <a16:creationId xmlns:a16="http://schemas.microsoft.com/office/drawing/2014/main" id="{6FE563CC-0248-446F-962A-00FAE552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EDBD7B0D-BD9E-4151-983C-45C837F2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12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ABFDA84-54CA-47AE-9EE3-EA0BD2B82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4CBBF47-3AB5-4316-B3EE-A472C50B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64C07D7-CD21-4320-B402-DD490CBA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7174" name="AutoShape 6">
            <a:extLst>
              <a:ext uri="{FF2B5EF4-FFF2-40B4-BE49-F238E27FC236}">
                <a16:creationId xmlns:a16="http://schemas.microsoft.com/office/drawing/2014/main" id="{E09DD886-F38C-4AB3-B786-27FF95B6856E}"/>
              </a:ext>
            </a:extLst>
          </p:cNvPr>
          <p:cNvCxnSpPr>
            <a:cxnSpLocks noChangeShapeType="1"/>
            <a:stCxn id="7171" idx="2"/>
            <a:endCxn id="7173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1AAE66E2-FF25-4682-A077-0816DA92912F}"/>
              </a:ext>
            </a:extLst>
          </p:cNvPr>
          <p:cNvCxnSpPr>
            <a:cxnSpLocks noChangeShapeType="1"/>
            <a:stCxn id="7171" idx="2"/>
            <a:endCxn id="7172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6" name="Rectangle 8">
            <a:extLst>
              <a:ext uri="{FF2B5EF4-FFF2-40B4-BE49-F238E27FC236}">
                <a16:creationId xmlns:a16="http://schemas.microsoft.com/office/drawing/2014/main" id="{C38963EF-8015-4486-BAE7-C1F80975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7177" name="AutoShape 9">
            <a:extLst>
              <a:ext uri="{FF2B5EF4-FFF2-40B4-BE49-F238E27FC236}">
                <a16:creationId xmlns:a16="http://schemas.microsoft.com/office/drawing/2014/main" id="{50470B73-8398-4FDF-84C3-3C1F12001DF1}"/>
              </a:ext>
            </a:extLst>
          </p:cNvPr>
          <p:cNvCxnSpPr>
            <a:cxnSpLocks noChangeShapeType="1"/>
            <a:stCxn id="7173" idx="2"/>
            <a:endCxn id="7176" idx="0"/>
          </p:cNvCxnSpPr>
          <p:nvPr/>
        </p:nvCxnSpPr>
        <p:spPr bwMode="auto">
          <a:xfrm flipH="1">
            <a:off x="4457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868FC68E-714A-4EF5-A763-138AC6E0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155168A1-5F4E-4FA0-B727-D0A46F850D46}"/>
              </a:ext>
            </a:extLst>
          </p:cNvPr>
          <p:cNvCxnSpPr>
            <a:cxnSpLocks noChangeShapeType="1"/>
            <a:stCxn id="7172" idx="2"/>
            <a:endCxn id="7178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0" name="Rectangle 12">
            <a:extLst>
              <a:ext uri="{FF2B5EF4-FFF2-40B4-BE49-F238E27FC236}">
                <a16:creationId xmlns:a16="http://schemas.microsoft.com/office/drawing/2014/main" id="{C30BE468-9748-4A3F-903D-4B2A37BC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7181" name="AutoShape 13">
            <a:extLst>
              <a:ext uri="{FF2B5EF4-FFF2-40B4-BE49-F238E27FC236}">
                <a16:creationId xmlns:a16="http://schemas.microsoft.com/office/drawing/2014/main" id="{35FF6C22-357E-4943-ABD8-96CCD7953FDE}"/>
              </a:ext>
            </a:extLst>
          </p:cNvPr>
          <p:cNvCxnSpPr>
            <a:cxnSpLocks noChangeShapeType="1"/>
            <a:stCxn id="7173" idx="2"/>
            <a:endCxn id="7180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2" name="Rectangle 14">
            <a:extLst>
              <a:ext uri="{FF2B5EF4-FFF2-40B4-BE49-F238E27FC236}">
                <a16:creationId xmlns:a16="http://schemas.microsoft.com/office/drawing/2014/main" id="{1EDCEC78-0355-42E7-979C-B53F47D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7183" name="AutoShape 15">
            <a:extLst>
              <a:ext uri="{FF2B5EF4-FFF2-40B4-BE49-F238E27FC236}">
                <a16:creationId xmlns:a16="http://schemas.microsoft.com/office/drawing/2014/main" id="{56F1F1DE-B2DD-4411-9976-41DCA5FEB339}"/>
              </a:ext>
            </a:extLst>
          </p:cNvPr>
          <p:cNvCxnSpPr>
            <a:cxnSpLocks noChangeShapeType="1"/>
            <a:stCxn id="7180" idx="2"/>
            <a:endCxn id="7182" idx="0"/>
          </p:cNvCxnSpPr>
          <p:nvPr/>
        </p:nvCxnSpPr>
        <p:spPr bwMode="auto">
          <a:xfrm>
            <a:off x="5600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4" name="Rectangle 16">
            <a:extLst>
              <a:ext uri="{FF2B5EF4-FFF2-40B4-BE49-F238E27FC236}">
                <a16:creationId xmlns:a16="http://schemas.microsoft.com/office/drawing/2014/main" id="{AFD46FE1-9850-423A-892D-D61DA6F8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768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7185" name="AutoShape 17">
            <a:extLst>
              <a:ext uri="{FF2B5EF4-FFF2-40B4-BE49-F238E27FC236}">
                <a16:creationId xmlns:a16="http://schemas.microsoft.com/office/drawing/2014/main" id="{111AF2EC-45B4-4975-AFE0-9D292BF4E844}"/>
              </a:ext>
            </a:extLst>
          </p:cNvPr>
          <p:cNvCxnSpPr>
            <a:cxnSpLocks noChangeShapeType="1"/>
            <a:stCxn id="7182" idx="2"/>
            <a:endCxn id="7184" idx="0"/>
          </p:cNvCxnSpPr>
          <p:nvPr/>
        </p:nvCxnSpPr>
        <p:spPr bwMode="auto">
          <a:xfrm>
            <a:off x="5905500" y="4419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6" name="Oval 18">
            <a:extLst>
              <a:ext uri="{FF2B5EF4-FFF2-40B4-BE49-F238E27FC236}">
                <a16:creationId xmlns:a16="http://schemas.microsoft.com/office/drawing/2014/main" id="{B5591997-7856-44F5-B72B-01BDFE72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810C8A0D-D1E7-487E-82FF-8303D8CA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the AVL tree is balanced.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C57AE03-CE2F-4458-B75D-78CC0F9D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2649FE8-BFFB-4057-AA40-42D37BBA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73CA51-153C-41B3-973F-BC870D51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198" name="AutoShape 6">
            <a:extLst>
              <a:ext uri="{FF2B5EF4-FFF2-40B4-BE49-F238E27FC236}">
                <a16:creationId xmlns:a16="http://schemas.microsoft.com/office/drawing/2014/main" id="{FFFD35C4-823B-4BE1-ACED-2178202DAF0E}"/>
              </a:ext>
            </a:extLst>
          </p:cNvPr>
          <p:cNvCxnSpPr>
            <a:cxnSpLocks noChangeShapeType="1"/>
            <a:stCxn id="8195" idx="2"/>
            <a:endCxn id="8197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9" name="AutoShape 7">
            <a:extLst>
              <a:ext uri="{FF2B5EF4-FFF2-40B4-BE49-F238E27FC236}">
                <a16:creationId xmlns:a16="http://schemas.microsoft.com/office/drawing/2014/main" id="{9A68A169-0AD3-4DAE-A114-FF2E280C7926}"/>
              </a:ext>
            </a:extLst>
          </p:cNvPr>
          <p:cNvCxnSpPr>
            <a:cxnSpLocks noChangeShapeType="1"/>
            <a:stCxn id="8195" idx="2"/>
            <a:endCxn id="8196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0" name="Rectangle 8">
            <a:extLst>
              <a:ext uri="{FF2B5EF4-FFF2-40B4-BE49-F238E27FC236}">
                <a16:creationId xmlns:a16="http://schemas.microsoft.com/office/drawing/2014/main" id="{6E06E608-FD39-476F-B458-969216F2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8201" name="AutoShape 9">
            <a:extLst>
              <a:ext uri="{FF2B5EF4-FFF2-40B4-BE49-F238E27FC236}">
                <a16:creationId xmlns:a16="http://schemas.microsoft.com/office/drawing/2014/main" id="{FCE687D4-BB99-4577-AE50-971C269F76BF}"/>
              </a:ext>
            </a:extLst>
          </p:cNvPr>
          <p:cNvCxnSpPr>
            <a:cxnSpLocks noChangeShapeType="1"/>
            <a:stCxn id="8197" idx="2"/>
            <a:endCxn id="8200" idx="0"/>
          </p:cNvCxnSpPr>
          <p:nvPr/>
        </p:nvCxnSpPr>
        <p:spPr bwMode="auto">
          <a:xfrm flipH="1">
            <a:off x="4457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B6E7F87-DE45-42CD-94E6-94A055AFD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8203" name="AutoShape 11">
            <a:extLst>
              <a:ext uri="{FF2B5EF4-FFF2-40B4-BE49-F238E27FC236}">
                <a16:creationId xmlns:a16="http://schemas.microsoft.com/office/drawing/2014/main" id="{827099DA-C474-4A1E-AB69-1A21836A8606}"/>
              </a:ext>
            </a:extLst>
          </p:cNvPr>
          <p:cNvCxnSpPr>
            <a:cxnSpLocks noChangeShapeType="1"/>
            <a:stCxn id="8196" idx="2"/>
            <a:endCxn id="8202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4" name="Rectangle 12">
            <a:extLst>
              <a:ext uri="{FF2B5EF4-FFF2-40B4-BE49-F238E27FC236}">
                <a16:creationId xmlns:a16="http://schemas.microsoft.com/office/drawing/2014/main" id="{829DAF2F-9CC0-4833-8B03-2E8653F0C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8205" name="AutoShape 13">
            <a:extLst>
              <a:ext uri="{FF2B5EF4-FFF2-40B4-BE49-F238E27FC236}">
                <a16:creationId xmlns:a16="http://schemas.microsoft.com/office/drawing/2014/main" id="{2FBD5B61-FA7E-4004-81A3-E0449EADA5F3}"/>
              </a:ext>
            </a:extLst>
          </p:cNvPr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6" name="Rectangle 14">
            <a:extLst>
              <a:ext uri="{FF2B5EF4-FFF2-40B4-BE49-F238E27FC236}">
                <a16:creationId xmlns:a16="http://schemas.microsoft.com/office/drawing/2014/main" id="{963DE397-0F6A-41D0-8A51-F16E2F74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8207" name="AutoShape 15">
            <a:extLst>
              <a:ext uri="{FF2B5EF4-FFF2-40B4-BE49-F238E27FC236}">
                <a16:creationId xmlns:a16="http://schemas.microsoft.com/office/drawing/2014/main" id="{92A3363C-8843-44ED-BF8D-17729607D90A}"/>
              </a:ext>
            </a:extLst>
          </p:cNvPr>
          <p:cNvCxnSpPr>
            <a:cxnSpLocks noChangeShapeType="1"/>
            <a:stCxn id="8204" idx="2"/>
            <a:endCxn id="8206" idx="0"/>
          </p:cNvCxnSpPr>
          <p:nvPr/>
        </p:nvCxnSpPr>
        <p:spPr bwMode="auto">
          <a:xfrm>
            <a:off x="5600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8" name="Rectangle 16">
            <a:extLst>
              <a:ext uri="{FF2B5EF4-FFF2-40B4-BE49-F238E27FC236}">
                <a16:creationId xmlns:a16="http://schemas.microsoft.com/office/drawing/2014/main" id="{F22D41C5-5EE3-4419-9CAC-1E3E6F7F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8209" name="AutoShape 17">
            <a:extLst>
              <a:ext uri="{FF2B5EF4-FFF2-40B4-BE49-F238E27FC236}">
                <a16:creationId xmlns:a16="http://schemas.microsoft.com/office/drawing/2014/main" id="{A0F2F120-A1E1-4488-8A4D-DEB31986703C}"/>
              </a:ext>
            </a:extLst>
          </p:cNvPr>
          <p:cNvCxnSpPr>
            <a:cxnSpLocks noChangeShapeType="1"/>
            <a:stCxn id="8204" idx="2"/>
            <a:endCxn id="8208" idx="0"/>
          </p:cNvCxnSpPr>
          <p:nvPr/>
        </p:nvCxnSpPr>
        <p:spPr bwMode="auto">
          <a:xfrm flipH="1">
            <a:off x="5143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91CBD131-1A4A-42F7-AD58-99651B7F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8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03C720A-7A89-44F1-BCF0-4B475CEA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D09E9A-1493-4AC6-B6E9-22506401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915F90C-54CF-455C-BE27-678DA5FE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9222" name="AutoShape 6">
            <a:extLst>
              <a:ext uri="{FF2B5EF4-FFF2-40B4-BE49-F238E27FC236}">
                <a16:creationId xmlns:a16="http://schemas.microsoft.com/office/drawing/2014/main" id="{2339A2DA-C707-453D-BE75-C9772036BA2C}"/>
              </a:ext>
            </a:extLst>
          </p:cNvPr>
          <p:cNvCxnSpPr>
            <a:cxnSpLocks noChangeShapeType="1"/>
            <a:stCxn id="9219" idx="2"/>
            <a:endCxn id="9221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3" name="AutoShape 7">
            <a:extLst>
              <a:ext uri="{FF2B5EF4-FFF2-40B4-BE49-F238E27FC236}">
                <a16:creationId xmlns:a16="http://schemas.microsoft.com/office/drawing/2014/main" id="{49C520FE-31D4-408C-8952-66301936548A}"/>
              </a:ext>
            </a:extLst>
          </p:cNvPr>
          <p:cNvCxnSpPr>
            <a:cxnSpLocks noChangeShapeType="1"/>
            <a:stCxn id="9219" idx="2"/>
            <a:endCxn id="9220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4" name="Rectangle 8">
            <a:extLst>
              <a:ext uri="{FF2B5EF4-FFF2-40B4-BE49-F238E27FC236}">
                <a16:creationId xmlns:a16="http://schemas.microsoft.com/office/drawing/2014/main" id="{B51A142D-89BC-4D9A-AF15-9253B1429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9225" name="AutoShape 9">
            <a:extLst>
              <a:ext uri="{FF2B5EF4-FFF2-40B4-BE49-F238E27FC236}">
                <a16:creationId xmlns:a16="http://schemas.microsoft.com/office/drawing/2014/main" id="{48FCE79A-E66D-405A-A595-B4A8D5931768}"/>
              </a:ext>
            </a:extLst>
          </p:cNvPr>
          <p:cNvCxnSpPr>
            <a:cxnSpLocks noChangeShapeType="1"/>
            <a:stCxn id="9221" idx="2"/>
            <a:endCxn id="9224" idx="0"/>
          </p:cNvCxnSpPr>
          <p:nvPr/>
        </p:nvCxnSpPr>
        <p:spPr bwMode="auto">
          <a:xfrm flipH="1">
            <a:off x="4457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917BB5A-42EC-4E63-AA18-2900EA4B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9227" name="AutoShape 11">
            <a:extLst>
              <a:ext uri="{FF2B5EF4-FFF2-40B4-BE49-F238E27FC236}">
                <a16:creationId xmlns:a16="http://schemas.microsoft.com/office/drawing/2014/main" id="{431EEB4A-1D48-48E9-992C-9B826FEA7401}"/>
              </a:ext>
            </a:extLst>
          </p:cNvPr>
          <p:cNvCxnSpPr>
            <a:cxnSpLocks noChangeShapeType="1"/>
            <a:stCxn id="9220" idx="2"/>
            <a:endCxn id="9226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341683C-C0F7-4481-A08A-E3534422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9229" name="AutoShape 13">
            <a:extLst>
              <a:ext uri="{FF2B5EF4-FFF2-40B4-BE49-F238E27FC236}">
                <a16:creationId xmlns:a16="http://schemas.microsoft.com/office/drawing/2014/main" id="{EE2A2FE3-2DE0-46ED-B560-39DBE0964C9F}"/>
              </a:ext>
            </a:extLst>
          </p:cNvPr>
          <p:cNvCxnSpPr>
            <a:cxnSpLocks noChangeShapeType="1"/>
            <a:stCxn id="9221" idx="2"/>
            <a:endCxn id="9228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0" name="Rectangle 14">
            <a:extLst>
              <a:ext uri="{FF2B5EF4-FFF2-40B4-BE49-F238E27FC236}">
                <a16:creationId xmlns:a16="http://schemas.microsoft.com/office/drawing/2014/main" id="{41D56AC1-4D0C-4D77-924F-603323E1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9231" name="AutoShape 15">
            <a:extLst>
              <a:ext uri="{FF2B5EF4-FFF2-40B4-BE49-F238E27FC236}">
                <a16:creationId xmlns:a16="http://schemas.microsoft.com/office/drawing/2014/main" id="{BAF76EB4-5429-43A7-ACCB-E778B5B02774}"/>
              </a:ext>
            </a:extLst>
          </p:cNvPr>
          <p:cNvCxnSpPr>
            <a:cxnSpLocks noChangeShapeType="1"/>
            <a:stCxn id="9228" idx="2"/>
            <a:endCxn id="9230" idx="0"/>
          </p:cNvCxnSpPr>
          <p:nvPr/>
        </p:nvCxnSpPr>
        <p:spPr bwMode="auto">
          <a:xfrm>
            <a:off x="5600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Rectangle 16">
            <a:extLst>
              <a:ext uri="{FF2B5EF4-FFF2-40B4-BE49-F238E27FC236}">
                <a16:creationId xmlns:a16="http://schemas.microsoft.com/office/drawing/2014/main" id="{9581F7F1-0CF3-4D35-AD39-32D6C6AD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9233" name="AutoShape 17">
            <a:extLst>
              <a:ext uri="{FF2B5EF4-FFF2-40B4-BE49-F238E27FC236}">
                <a16:creationId xmlns:a16="http://schemas.microsoft.com/office/drawing/2014/main" id="{0478BC8B-B36F-47A5-BFC2-179A4CC8FFC6}"/>
              </a:ext>
            </a:extLst>
          </p:cNvPr>
          <p:cNvCxnSpPr>
            <a:cxnSpLocks noChangeShapeType="1"/>
            <a:stCxn id="9228" idx="2"/>
            <a:endCxn id="9232" idx="0"/>
          </p:cNvCxnSpPr>
          <p:nvPr/>
        </p:nvCxnSpPr>
        <p:spPr bwMode="auto">
          <a:xfrm flipH="1">
            <a:off x="5143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Rectangle 18">
            <a:extLst>
              <a:ext uri="{FF2B5EF4-FFF2-40B4-BE49-F238E27FC236}">
                <a16:creationId xmlns:a16="http://schemas.microsoft.com/office/drawing/2014/main" id="{A9D9B693-34C6-4668-BD61-47406566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9235" name="AutoShape 19">
            <a:extLst>
              <a:ext uri="{FF2B5EF4-FFF2-40B4-BE49-F238E27FC236}">
                <a16:creationId xmlns:a16="http://schemas.microsoft.com/office/drawing/2014/main" id="{35AE6F16-3668-4745-A693-F0107645942D}"/>
              </a:ext>
            </a:extLst>
          </p:cNvPr>
          <p:cNvCxnSpPr>
            <a:cxnSpLocks noChangeShapeType="1"/>
            <a:stCxn id="9232" idx="2"/>
            <a:endCxn id="9234" idx="0"/>
          </p:cNvCxnSpPr>
          <p:nvPr/>
        </p:nvCxnSpPr>
        <p:spPr bwMode="auto">
          <a:xfrm flipH="1">
            <a:off x="47625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6" name="Oval 20">
            <a:extLst>
              <a:ext uri="{FF2B5EF4-FFF2-40B4-BE49-F238E27FC236}">
                <a16:creationId xmlns:a16="http://schemas.microsoft.com/office/drawing/2014/main" id="{5AF7A1C4-B8E1-49C6-915C-CB853354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09800"/>
            <a:ext cx="2362200" cy="3429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3BB0D955-A019-4D41-8990-0EE02027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8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2F50FF5-7EBB-4867-8128-2D49A39A8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6F5BE19-A978-408C-9C92-A125E917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226F942-2C37-4E22-9A7E-D998D0BA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0246" name="AutoShape 6">
            <a:extLst>
              <a:ext uri="{FF2B5EF4-FFF2-40B4-BE49-F238E27FC236}">
                <a16:creationId xmlns:a16="http://schemas.microsoft.com/office/drawing/2014/main" id="{9B2E47A0-EFF7-4EE2-AA68-5CE658053ECA}"/>
              </a:ext>
            </a:extLst>
          </p:cNvPr>
          <p:cNvCxnSpPr>
            <a:cxnSpLocks noChangeShapeType="1"/>
            <a:stCxn id="10243" idx="2"/>
            <a:endCxn id="10245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7">
            <a:extLst>
              <a:ext uri="{FF2B5EF4-FFF2-40B4-BE49-F238E27FC236}">
                <a16:creationId xmlns:a16="http://schemas.microsoft.com/office/drawing/2014/main" id="{88C5AF4E-4EB5-4420-BBB1-CFE134F47A9B}"/>
              </a:ext>
            </a:extLst>
          </p:cNvPr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051E2A7-B8BE-463F-AA0D-AE4A1DC6E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0249" name="AutoShape 9">
            <a:extLst>
              <a:ext uri="{FF2B5EF4-FFF2-40B4-BE49-F238E27FC236}">
                <a16:creationId xmlns:a16="http://schemas.microsoft.com/office/drawing/2014/main" id="{55C8362F-AADE-4162-88D8-DAD1EC9AE5DC}"/>
              </a:ext>
            </a:extLst>
          </p:cNvPr>
          <p:cNvCxnSpPr>
            <a:cxnSpLocks noChangeShapeType="1"/>
            <a:stCxn id="10245" idx="2"/>
            <a:endCxn id="10248" idx="0"/>
          </p:cNvCxnSpPr>
          <p:nvPr/>
        </p:nvCxnSpPr>
        <p:spPr bwMode="auto">
          <a:xfrm flipH="1">
            <a:off x="4457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016D111C-E3D6-4DBA-AC75-51182682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0251" name="AutoShape 11">
            <a:extLst>
              <a:ext uri="{FF2B5EF4-FFF2-40B4-BE49-F238E27FC236}">
                <a16:creationId xmlns:a16="http://schemas.microsoft.com/office/drawing/2014/main" id="{6CDDB2F0-56D3-4C5C-A241-8F07A2E50F9B}"/>
              </a:ext>
            </a:extLst>
          </p:cNvPr>
          <p:cNvCxnSpPr>
            <a:cxnSpLocks noChangeShapeType="1"/>
            <a:stCxn id="10244" idx="2"/>
            <a:endCxn id="10250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ADCF5EE3-C57B-467D-8B31-FD69D70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71F2164B-C4CB-4014-B1A7-6471B706623E}"/>
              </a:ext>
            </a:extLst>
          </p:cNvPr>
          <p:cNvCxnSpPr>
            <a:cxnSpLocks noChangeShapeType="1"/>
            <a:stCxn id="10245" idx="2"/>
            <a:endCxn id="10252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F82257FB-8E42-4E13-88D1-88211B43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0255" name="AutoShape 15">
            <a:extLst>
              <a:ext uri="{FF2B5EF4-FFF2-40B4-BE49-F238E27FC236}">
                <a16:creationId xmlns:a16="http://schemas.microsoft.com/office/drawing/2014/main" id="{16F4DBF0-A755-4EBA-A2BA-E40087F1A728}"/>
              </a:ext>
            </a:extLst>
          </p:cNvPr>
          <p:cNvCxnSpPr>
            <a:cxnSpLocks noChangeShapeType="1"/>
            <a:stCxn id="10252" idx="2"/>
            <a:endCxn id="10254" idx="0"/>
          </p:cNvCxnSpPr>
          <p:nvPr/>
        </p:nvCxnSpPr>
        <p:spPr bwMode="auto">
          <a:xfrm>
            <a:off x="5600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B6D226CA-6EA1-42F8-AAB8-23BF9359A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0257" name="AutoShape 17">
            <a:extLst>
              <a:ext uri="{FF2B5EF4-FFF2-40B4-BE49-F238E27FC236}">
                <a16:creationId xmlns:a16="http://schemas.microsoft.com/office/drawing/2014/main" id="{20A455E0-A7C0-42DC-A7C8-89BB00B8712F}"/>
              </a:ext>
            </a:extLst>
          </p:cNvPr>
          <p:cNvCxnSpPr>
            <a:cxnSpLocks noChangeShapeType="1"/>
            <a:stCxn id="10252" idx="2"/>
            <a:endCxn id="10256" idx="0"/>
          </p:cNvCxnSpPr>
          <p:nvPr/>
        </p:nvCxnSpPr>
        <p:spPr bwMode="auto">
          <a:xfrm flipH="1">
            <a:off x="5143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AFEB310-2E2F-40AB-B073-87F9D6FB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0259" name="AutoShape 19">
            <a:extLst>
              <a:ext uri="{FF2B5EF4-FFF2-40B4-BE49-F238E27FC236}">
                <a16:creationId xmlns:a16="http://schemas.microsoft.com/office/drawing/2014/main" id="{492560A3-119D-47DD-82D4-9AC699A82D5A}"/>
              </a:ext>
            </a:extLst>
          </p:cNvPr>
          <p:cNvCxnSpPr>
            <a:cxnSpLocks noChangeShapeType="1"/>
            <a:stCxn id="10254" idx="2"/>
            <a:endCxn id="10258" idx="0"/>
          </p:cNvCxnSpPr>
          <p:nvPr/>
        </p:nvCxnSpPr>
        <p:spPr bwMode="auto">
          <a:xfrm>
            <a:off x="60579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0" name="Oval 20">
            <a:extLst>
              <a:ext uri="{FF2B5EF4-FFF2-40B4-BE49-F238E27FC236}">
                <a16:creationId xmlns:a16="http://schemas.microsoft.com/office/drawing/2014/main" id="{674EF797-C66D-404A-91B8-16B65EBC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09800"/>
            <a:ext cx="2743200" cy="3581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9840E44B-8BC2-4742-B40E-F083ACA3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the AVL tree is balanced.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B2D26CB-D5A6-40A0-B16F-3854A388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194DFCE-70B0-47C0-8481-578C56B84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FD755C0-3E07-4D51-8EFE-5A42A972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1270" name="AutoShape 6">
            <a:extLst>
              <a:ext uri="{FF2B5EF4-FFF2-40B4-BE49-F238E27FC236}">
                <a16:creationId xmlns:a16="http://schemas.microsoft.com/office/drawing/2014/main" id="{C1319DF9-7237-4AE7-AF96-1EB37E4AD942}"/>
              </a:ext>
            </a:extLst>
          </p:cNvPr>
          <p:cNvCxnSpPr>
            <a:cxnSpLocks noChangeShapeType="1"/>
            <a:stCxn id="11267" idx="2"/>
            <a:endCxn id="11268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03A13A3-B0E0-491C-84BF-948DD6E4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4B79EF2B-3580-4860-9882-7FC851CD0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1273" name="AutoShape 9">
            <a:extLst>
              <a:ext uri="{FF2B5EF4-FFF2-40B4-BE49-F238E27FC236}">
                <a16:creationId xmlns:a16="http://schemas.microsoft.com/office/drawing/2014/main" id="{2A441531-6B24-4D8A-8A66-01B61CAE27DF}"/>
              </a:ext>
            </a:extLst>
          </p:cNvPr>
          <p:cNvCxnSpPr>
            <a:cxnSpLocks noChangeShapeType="1"/>
            <a:stCxn id="11268" idx="2"/>
            <a:endCxn id="11272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9A32FAFC-0260-4506-8D7D-E59A7541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260EB416-44FE-4907-99BC-5FF9750F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1276" name="AutoShape 12">
            <a:extLst>
              <a:ext uri="{FF2B5EF4-FFF2-40B4-BE49-F238E27FC236}">
                <a16:creationId xmlns:a16="http://schemas.microsoft.com/office/drawing/2014/main" id="{36F65962-F5F1-4C53-B898-825D94518DFA}"/>
              </a:ext>
            </a:extLst>
          </p:cNvPr>
          <p:cNvCxnSpPr>
            <a:cxnSpLocks noChangeShapeType="1"/>
            <a:stCxn id="11274" idx="2"/>
            <a:endCxn id="11275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10E112CD-DBE1-487D-831D-5255DEB7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1278" name="AutoShape 14">
            <a:extLst>
              <a:ext uri="{FF2B5EF4-FFF2-40B4-BE49-F238E27FC236}">
                <a16:creationId xmlns:a16="http://schemas.microsoft.com/office/drawing/2014/main" id="{E97B3D64-565A-4A47-B950-5B7A52FE886E}"/>
              </a:ext>
            </a:extLst>
          </p:cNvPr>
          <p:cNvCxnSpPr>
            <a:cxnSpLocks noChangeShapeType="1"/>
            <a:stCxn id="11269" idx="2"/>
            <a:endCxn id="11277" idx="0"/>
          </p:cNvCxnSpPr>
          <p:nvPr/>
        </p:nvCxnSpPr>
        <p:spPr bwMode="auto">
          <a:xfrm>
            <a:off x="4381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8F0CD0DF-CFF0-4C74-B69D-6EDAF684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1280" name="AutoShape 16">
            <a:extLst>
              <a:ext uri="{FF2B5EF4-FFF2-40B4-BE49-F238E27FC236}">
                <a16:creationId xmlns:a16="http://schemas.microsoft.com/office/drawing/2014/main" id="{7C7A6C4D-B73A-44D1-AB88-E3A7301A0AF8}"/>
              </a:ext>
            </a:extLst>
          </p:cNvPr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flipH="1">
            <a:off x="4000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AutoShape 17">
            <a:extLst>
              <a:ext uri="{FF2B5EF4-FFF2-40B4-BE49-F238E27FC236}">
                <a16:creationId xmlns:a16="http://schemas.microsoft.com/office/drawing/2014/main" id="{1FFEC89D-25DC-4A67-9A81-44703D852172}"/>
              </a:ext>
            </a:extLst>
          </p:cNvPr>
          <p:cNvCxnSpPr>
            <a:cxnSpLocks noChangeShapeType="1"/>
            <a:stCxn id="11274" idx="2"/>
            <a:endCxn id="11269" idx="0"/>
          </p:cNvCxnSpPr>
          <p:nvPr/>
        </p:nvCxnSpPr>
        <p:spPr bwMode="auto">
          <a:xfrm flipH="1">
            <a:off x="4381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AutoShape 18">
            <a:extLst>
              <a:ext uri="{FF2B5EF4-FFF2-40B4-BE49-F238E27FC236}">
                <a16:creationId xmlns:a16="http://schemas.microsoft.com/office/drawing/2014/main" id="{FE2DBB25-A19D-47DF-A83D-FCDCA84B985C}"/>
              </a:ext>
            </a:extLst>
          </p:cNvPr>
          <p:cNvCxnSpPr>
            <a:cxnSpLocks noChangeShapeType="1"/>
            <a:stCxn id="11267" idx="2"/>
            <a:endCxn id="11274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AutoShape 19">
            <a:extLst>
              <a:ext uri="{FF2B5EF4-FFF2-40B4-BE49-F238E27FC236}">
                <a16:creationId xmlns:a16="http://schemas.microsoft.com/office/drawing/2014/main" id="{4D56EC93-382B-4742-A268-674F7714370C}"/>
              </a:ext>
            </a:extLst>
          </p:cNvPr>
          <p:cNvCxnSpPr>
            <a:cxnSpLocks noChangeShapeType="1"/>
            <a:stCxn id="11275" idx="2"/>
            <a:endCxn id="11279" idx="0"/>
          </p:cNvCxnSpPr>
          <p:nvPr/>
        </p:nvCxnSpPr>
        <p:spPr bwMode="auto">
          <a:xfrm>
            <a:off x="5600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86D1B28B-9CB9-4CA1-B629-BF29BAB3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remove 53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920E7D7-DB9E-4C34-B416-4D1702F3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A3E2DBF-F8DD-4B24-8483-90987EF2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81CB18B-8B7D-46BC-AF80-20E36659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2294" name="AutoShape 6">
            <a:extLst>
              <a:ext uri="{FF2B5EF4-FFF2-40B4-BE49-F238E27FC236}">
                <a16:creationId xmlns:a16="http://schemas.microsoft.com/office/drawing/2014/main" id="{5168E35F-FF66-4636-9CD6-B647EB10FE47}"/>
              </a:ext>
            </a:extLst>
          </p:cNvPr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F05FAAA-FDEE-4BDD-B1AE-FB8B24CB0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CC1B2EE7-4569-4347-94CD-8B7DB384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2297" name="AutoShape 9">
            <a:extLst>
              <a:ext uri="{FF2B5EF4-FFF2-40B4-BE49-F238E27FC236}">
                <a16:creationId xmlns:a16="http://schemas.microsoft.com/office/drawing/2014/main" id="{D38FB230-75F3-4F0F-9E24-5210B07EBC03}"/>
              </a:ext>
            </a:extLst>
          </p:cNvPr>
          <p:cNvCxnSpPr>
            <a:cxnSpLocks noChangeShapeType="1"/>
            <a:stCxn id="12292" idx="2"/>
            <a:endCxn id="12296" idx="0"/>
          </p:cNvCxnSpPr>
          <p:nvPr/>
        </p:nvCxnSpPr>
        <p:spPr bwMode="auto">
          <a:xfrm>
            <a:off x="6438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6DFFC0C7-E585-45B0-BD97-43100BCDF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67CD2B96-A6E0-4726-8EC9-B591CBB6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2300" name="AutoShape 12">
            <a:extLst>
              <a:ext uri="{FF2B5EF4-FFF2-40B4-BE49-F238E27FC236}">
                <a16:creationId xmlns:a16="http://schemas.microsoft.com/office/drawing/2014/main" id="{351258F9-E07D-48C5-8D1E-E1157D460D06}"/>
              </a:ext>
            </a:extLst>
          </p:cNvPr>
          <p:cNvCxnSpPr>
            <a:cxnSpLocks noChangeShapeType="1"/>
            <a:stCxn id="12298" idx="2"/>
            <a:endCxn id="12299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FD12A64C-FF72-4905-B8C2-573C24DC9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2302" name="AutoShape 14">
            <a:extLst>
              <a:ext uri="{FF2B5EF4-FFF2-40B4-BE49-F238E27FC236}">
                <a16:creationId xmlns:a16="http://schemas.microsoft.com/office/drawing/2014/main" id="{BD09F16D-28FA-4FDC-805F-C6FA6472878E}"/>
              </a:ext>
            </a:extLst>
          </p:cNvPr>
          <p:cNvCxnSpPr>
            <a:cxnSpLocks noChangeShapeType="1"/>
            <a:stCxn id="12293" idx="2"/>
            <a:endCxn id="12301" idx="0"/>
          </p:cNvCxnSpPr>
          <p:nvPr/>
        </p:nvCxnSpPr>
        <p:spPr bwMode="auto">
          <a:xfrm>
            <a:off x="4381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57BD4A8F-573C-46C0-976F-2F6594F3F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2304" name="AutoShape 16">
            <a:extLst>
              <a:ext uri="{FF2B5EF4-FFF2-40B4-BE49-F238E27FC236}">
                <a16:creationId xmlns:a16="http://schemas.microsoft.com/office/drawing/2014/main" id="{E73B6E45-47A8-4CDF-8035-E2291F0B13B6}"/>
              </a:ext>
            </a:extLst>
          </p:cNvPr>
          <p:cNvCxnSpPr>
            <a:cxnSpLocks noChangeShapeType="1"/>
            <a:stCxn id="12293" idx="2"/>
            <a:endCxn id="12295" idx="0"/>
          </p:cNvCxnSpPr>
          <p:nvPr/>
        </p:nvCxnSpPr>
        <p:spPr bwMode="auto">
          <a:xfrm flipH="1">
            <a:off x="4000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AutoShape 17">
            <a:extLst>
              <a:ext uri="{FF2B5EF4-FFF2-40B4-BE49-F238E27FC236}">
                <a16:creationId xmlns:a16="http://schemas.microsoft.com/office/drawing/2014/main" id="{8DED49F0-D092-44F8-9373-F3A34D3F2ACA}"/>
              </a:ext>
            </a:extLst>
          </p:cNvPr>
          <p:cNvCxnSpPr>
            <a:cxnSpLocks noChangeShapeType="1"/>
            <a:stCxn id="12298" idx="2"/>
            <a:endCxn id="12293" idx="0"/>
          </p:cNvCxnSpPr>
          <p:nvPr/>
        </p:nvCxnSpPr>
        <p:spPr bwMode="auto">
          <a:xfrm flipH="1">
            <a:off x="4381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18">
            <a:extLst>
              <a:ext uri="{FF2B5EF4-FFF2-40B4-BE49-F238E27FC236}">
                <a16:creationId xmlns:a16="http://schemas.microsoft.com/office/drawing/2014/main" id="{D1FC9492-43FE-41FB-B410-05FBC5DE3308}"/>
              </a:ext>
            </a:extLst>
          </p:cNvPr>
          <p:cNvCxnSpPr>
            <a:cxnSpLocks noChangeShapeType="1"/>
            <a:stCxn id="12291" idx="2"/>
            <a:endCxn id="12298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19">
            <a:extLst>
              <a:ext uri="{FF2B5EF4-FFF2-40B4-BE49-F238E27FC236}">
                <a16:creationId xmlns:a16="http://schemas.microsoft.com/office/drawing/2014/main" id="{0C4173EF-DC2D-499D-AA3C-6DBB70E0E521}"/>
              </a:ext>
            </a:extLst>
          </p:cNvPr>
          <p:cNvCxnSpPr>
            <a:cxnSpLocks noChangeShapeType="1"/>
            <a:stCxn id="12299" idx="2"/>
            <a:endCxn id="12303" idx="0"/>
          </p:cNvCxnSpPr>
          <p:nvPr/>
        </p:nvCxnSpPr>
        <p:spPr bwMode="auto">
          <a:xfrm>
            <a:off x="5600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AF899CA2-1CDD-4011-8075-1A0D1C260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remove 53, unbalanced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BD66CEA-E9F3-4686-ACA4-238D1D205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B4A22A6-FF39-44C3-ADE6-0C443874C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F6480F17-442B-497B-905C-156DE78B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3318" name="AutoShape 6">
            <a:extLst>
              <a:ext uri="{FF2B5EF4-FFF2-40B4-BE49-F238E27FC236}">
                <a16:creationId xmlns:a16="http://schemas.microsoft.com/office/drawing/2014/main" id="{8A37CC5E-C93B-430D-8682-F2AFA2ABB4B5}"/>
              </a:ext>
            </a:extLst>
          </p:cNvPr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5753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9" name="Rectangle 7">
            <a:extLst>
              <a:ext uri="{FF2B5EF4-FFF2-40B4-BE49-F238E27FC236}">
                <a16:creationId xmlns:a16="http://schemas.microsoft.com/office/drawing/2014/main" id="{65FC8012-84CE-4023-9DFC-95793524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464D9D10-E022-42F0-8274-2358F834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FE704FE0-CF28-460A-A10D-CC74F220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3322" name="AutoShape 10">
            <a:extLst>
              <a:ext uri="{FF2B5EF4-FFF2-40B4-BE49-F238E27FC236}">
                <a16:creationId xmlns:a16="http://schemas.microsoft.com/office/drawing/2014/main" id="{7A700E5F-8587-43F0-A363-7F9B2273A77A}"/>
              </a:ext>
            </a:extLst>
          </p:cNvPr>
          <p:cNvCxnSpPr>
            <a:cxnSpLocks noChangeShapeType="1"/>
            <a:stCxn id="13320" idx="2"/>
            <a:endCxn id="13321" idx="0"/>
          </p:cNvCxnSpPr>
          <p:nvPr/>
        </p:nvCxnSpPr>
        <p:spPr bwMode="auto">
          <a:xfrm>
            <a:off x="5067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9CF0A5B6-2023-4918-9CFA-0AA9B131E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09291E77-6F67-42F6-B5A3-118FB6ACB96E}"/>
              </a:ext>
            </a:extLst>
          </p:cNvPr>
          <p:cNvCxnSpPr>
            <a:cxnSpLocks noChangeShapeType="1"/>
            <a:stCxn id="13317" idx="2"/>
            <a:endCxn id="13323" idx="0"/>
          </p:cNvCxnSpPr>
          <p:nvPr/>
        </p:nvCxnSpPr>
        <p:spPr bwMode="auto">
          <a:xfrm>
            <a:off x="4381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65A12AC3-1A71-4925-BA34-003629F5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F090B928-8737-4959-9B0B-817BCE6216FD}"/>
              </a:ext>
            </a:extLst>
          </p:cNvPr>
          <p:cNvCxnSpPr>
            <a:cxnSpLocks noChangeShapeType="1"/>
            <a:stCxn id="13317" idx="2"/>
            <a:endCxn id="13319" idx="0"/>
          </p:cNvCxnSpPr>
          <p:nvPr/>
        </p:nvCxnSpPr>
        <p:spPr bwMode="auto">
          <a:xfrm flipH="1">
            <a:off x="4000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7" name="AutoShape 15">
            <a:extLst>
              <a:ext uri="{FF2B5EF4-FFF2-40B4-BE49-F238E27FC236}">
                <a16:creationId xmlns:a16="http://schemas.microsoft.com/office/drawing/2014/main" id="{A51FB443-4302-474B-9A37-144AA8538EAC}"/>
              </a:ext>
            </a:extLst>
          </p:cNvPr>
          <p:cNvCxnSpPr>
            <a:cxnSpLocks noChangeShapeType="1"/>
            <a:stCxn id="13320" idx="2"/>
            <a:endCxn id="13317" idx="0"/>
          </p:cNvCxnSpPr>
          <p:nvPr/>
        </p:nvCxnSpPr>
        <p:spPr bwMode="auto">
          <a:xfrm flipH="1">
            <a:off x="4381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8" name="AutoShape 16">
            <a:extLst>
              <a:ext uri="{FF2B5EF4-FFF2-40B4-BE49-F238E27FC236}">
                <a16:creationId xmlns:a16="http://schemas.microsoft.com/office/drawing/2014/main" id="{68D6F011-1DA4-4DC4-9CAE-51DB5A0B324C}"/>
              </a:ext>
            </a:extLst>
          </p:cNvPr>
          <p:cNvCxnSpPr>
            <a:cxnSpLocks noChangeShapeType="1"/>
            <a:stCxn id="13315" idx="2"/>
            <a:endCxn id="13320" idx="0"/>
          </p:cNvCxnSpPr>
          <p:nvPr/>
        </p:nvCxnSpPr>
        <p:spPr bwMode="auto">
          <a:xfrm flipH="1">
            <a:off x="5067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17">
            <a:extLst>
              <a:ext uri="{FF2B5EF4-FFF2-40B4-BE49-F238E27FC236}">
                <a16:creationId xmlns:a16="http://schemas.microsoft.com/office/drawing/2014/main" id="{D1704052-1EA3-42F0-BE97-36AD57E763D1}"/>
              </a:ext>
            </a:extLst>
          </p:cNvPr>
          <p:cNvCxnSpPr>
            <a:cxnSpLocks noChangeShapeType="1"/>
            <a:stCxn id="13321" idx="2"/>
            <a:endCxn id="13325" idx="0"/>
          </p:cNvCxnSpPr>
          <p:nvPr/>
        </p:nvCxnSpPr>
        <p:spPr bwMode="auto">
          <a:xfrm>
            <a:off x="5600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Oval 18">
            <a:extLst>
              <a:ext uri="{FF2B5EF4-FFF2-40B4-BE49-F238E27FC236}">
                <a16:creationId xmlns:a16="http://schemas.microsoft.com/office/drawing/2014/main" id="{8EA37BF2-DC12-484E-9A8B-92E34840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2668EF76-4BAF-4A5F-91C8-86987240B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Balanced!    Remove 11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702781D-F3F5-4040-B2A4-199C7F49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851C600-4A88-415A-A49E-A5C22B8C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201CA24-D6B9-4DCA-B442-32A09941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E4BB2E46-67F4-41C4-8430-F677E6FC6A7B}"/>
              </a:ext>
            </a:extLst>
          </p:cNvPr>
          <p:cNvCxnSpPr>
            <a:cxnSpLocks noChangeShapeType="1"/>
            <a:stCxn id="14339" idx="2"/>
            <a:endCxn id="14340" idx="0"/>
          </p:cNvCxnSpPr>
          <p:nvPr/>
        </p:nvCxnSpPr>
        <p:spPr bwMode="auto">
          <a:xfrm>
            <a:off x="6819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3FC718B-676E-4293-9B1F-746470EC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DE25DC6E-CE66-470A-8AF0-1EDDDD51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D0482AE5-A195-469D-A014-22441A0D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4346" name="AutoShape 10">
            <a:extLst>
              <a:ext uri="{FF2B5EF4-FFF2-40B4-BE49-F238E27FC236}">
                <a16:creationId xmlns:a16="http://schemas.microsoft.com/office/drawing/2014/main" id="{A9A1474E-A367-4983-B856-C9A9D09637C1}"/>
              </a:ext>
            </a:extLst>
          </p:cNvPr>
          <p:cNvCxnSpPr>
            <a:cxnSpLocks noChangeShapeType="1"/>
            <a:stCxn id="14344" idx="2"/>
            <a:endCxn id="14339" idx="0"/>
          </p:cNvCxnSpPr>
          <p:nvPr/>
        </p:nvCxnSpPr>
        <p:spPr bwMode="auto">
          <a:xfrm>
            <a:off x="5753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17B26EF7-32F9-4912-898D-9EB309FE5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4348" name="AutoShape 12">
            <a:extLst>
              <a:ext uri="{FF2B5EF4-FFF2-40B4-BE49-F238E27FC236}">
                <a16:creationId xmlns:a16="http://schemas.microsoft.com/office/drawing/2014/main" id="{4DF5EF28-F201-460D-BA8E-A96B1687409B}"/>
              </a:ext>
            </a:extLst>
          </p:cNvPr>
          <p:cNvCxnSpPr>
            <a:cxnSpLocks noChangeShapeType="1"/>
            <a:stCxn id="14341" idx="2"/>
            <a:endCxn id="14347" idx="0"/>
          </p:cNvCxnSpPr>
          <p:nvPr/>
        </p:nvCxnSpPr>
        <p:spPr bwMode="auto">
          <a:xfrm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5C4909E9-E3D5-49A9-AD03-BA227F4E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4350" name="AutoShape 14">
            <a:extLst>
              <a:ext uri="{FF2B5EF4-FFF2-40B4-BE49-F238E27FC236}">
                <a16:creationId xmlns:a16="http://schemas.microsoft.com/office/drawing/2014/main" id="{24D1D3DF-839B-416A-A9A1-617C082B4A13}"/>
              </a:ext>
            </a:extLst>
          </p:cNvPr>
          <p:cNvCxnSpPr>
            <a:cxnSpLocks noChangeShapeType="1"/>
            <a:stCxn id="14341" idx="2"/>
            <a:endCxn id="14343" idx="0"/>
          </p:cNvCxnSpPr>
          <p:nvPr/>
        </p:nvCxnSpPr>
        <p:spPr bwMode="auto">
          <a:xfrm flipH="1">
            <a:off x="4381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1" name="AutoShape 15">
            <a:extLst>
              <a:ext uri="{FF2B5EF4-FFF2-40B4-BE49-F238E27FC236}">
                <a16:creationId xmlns:a16="http://schemas.microsoft.com/office/drawing/2014/main" id="{E4043842-6B61-41DA-9135-96106C768E2D}"/>
              </a:ext>
            </a:extLst>
          </p:cNvPr>
          <p:cNvCxnSpPr>
            <a:cxnSpLocks noChangeShapeType="1"/>
            <a:stCxn id="14344" idx="2"/>
            <a:endCxn id="14341" idx="0"/>
          </p:cNvCxnSpPr>
          <p:nvPr/>
        </p:nvCxnSpPr>
        <p:spPr bwMode="auto">
          <a:xfrm flipH="1">
            <a:off x="4838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6">
            <a:extLst>
              <a:ext uri="{FF2B5EF4-FFF2-40B4-BE49-F238E27FC236}">
                <a16:creationId xmlns:a16="http://schemas.microsoft.com/office/drawing/2014/main" id="{C240F0CD-C8E9-4F3E-A165-AC8BAC3C5E7E}"/>
              </a:ext>
            </a:extLst>
          </p:cNvPr>
          <p:cNvCxnSpPr>
            <a:cxnSpLocks noChangeShapeType="1"/>
            <a:stCxn id="14345" idx="2"/>
            <a:endCxn id="14349" idx="0"/>
          </p:cNvCxnSpPr>
          <p:nvPr/>
        </p:nvCxnSpPr>
        <p:spPr bwMode="auto">
          <a:xfrm>
            <a:off x="6362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7">
            <a:extLst>
              <a:ext uri="{FF2B5EF4-FFF2-40B4-BE49-F238E27FC236}">
                <a16:creationId xmlns:a16="http://schemas.microsoft.com/office/drawing/2014/main" id="{8B96E765-6B13-4E75-A82F-BA2C45E50820}"/>
              </a:ext>
            </a:extLst>
          </p:cNvPr>
          <p:cNvCxnSpPr>
            <a:cxnSpLocks noChangeShapeType="1"/>
            <a:stCxn id="14339" idx="2"/>
            <a:endCxn id="14345" idx="0"/>
          </p:cNvCxnSpPr>
          <p:nvPr/>
        </p:nvCxnSpPr>
        <p:spPr bwMode="auto">
          <a:xfrm flipH="1">
            <a:off x="6362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01EFD59-97D0-45C6-ADA2-64F21BA66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AVL Tree Properties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DF99DCD-1ED6-4CAD-AD40-028AB3785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945236"/>
            <a:ext cx="8077200" cy="3421894"/>
          </a:xfrm>
        </p:spPr>
        <p:txBody>
          <a:bodyPr/>
          <a:lstStyle/>
          <a:p>
            <a:pPr eaLnBrk="1" hangingPunct="1"/>
            <a:r>
              <a:rPr lang="en-US" altLang="en-US" dirty="0"/>
              <a:t>AVL tree is a binary search tree with balance condition</a:t>
            </a:r>
          </a:p>
          <a:p>
            <a:pPr lvl="1" eaLnBrk="1" hangingPunct="1"/>
            <a:r>
              <a:rPr lang="en-US" altLang="en-US" dirty="0"/>
              <a:t>To ensure depth of the tree is O(log(N))</a:t>
            </a:r>
          </a:p>
          <a:p>
            <a:pPr lvl="1" eaLnBrk="1" hangingPunct="1"/>
            <a:r>
              <a:rPr lang="en-US" altLang="en-US" dirty="0"/>
              <a:t>And consequently, search/insert/remove complexity bound O(log(N))</a:t>
            </a:r>
          </a:p>
          <a:p>
            <a:pPr eaLnBrk="1" hangingPunct="1"/>
            <a:r>
              <a:rPr lang="en-US" altLang="en-US" dirty="0"/>
              <a:t>Balance condition</a:t>
            </a:r>
          </a:p>
          <a:p>
            <a:pPr lvl="1" eaLnBrk="1" hangingPunct="1"/>
            <a:r>
              <a:rPr lang="en-US" altLang="en-US" dirty="0"/>
              <a:t>For </a:t>
            </a:r>
            <a:r>
              <a:rPr lang="en-US" altLang="en-US" dirty="0">
                <a:solidFill>
                  <a:srgbClr val="0000FF"/>
                </a:solidFill>
              </a:rPr>
              <a:t>every node</a:t>
            </a:r>
            <a:r>
              <a:rPr lang="en-US" altLang="en-US" dirty="0"/>
              <a:t> in the tree, height of left and right subtree can differ by at most 1</a:t>
            </a:r>
          </a:p>
          <a:p>
            <a:pPr lvl="1" eaLnBrk="1" hangingPunct="1"/>
            <a:r>
              <a:rPr lang="en-US" altLang="en-US" dirty="0"/>
              <a:t>Balance factor of a node = Height of its left subtree – Height of its right subtree</a:t>
            </a:r>
          </a:p>
          <a:p>
            <a:pPr lvl="1" eaLnBrk="1" hangingPunct="1"/>
            <a:r>
              <a:rPr lang="en-US" altLang="en-US" dirty="0"/>
              <a:t>Balance factor of a node can be -1,0 or 1</a:t>
            </a:r>
          </a:p>
        </p:txBody>
      </p:sp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D0910729-5337-4675-9B60-CCE67F3F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8D2A4A-0E44-4AEA-BCC3-F982AC696652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F013D1CF-BC17-482E-8526-86673C4F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11, replace it with the largest in its left branch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C5D2DB-B1BC-49ED-A608-464032B7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18098E8-3EDC-4A09-9BCD-98961900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17FA5E7-F68D-43A6-9063-A6D86A8D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4BAEA531-98C3-402B-9695-BF992A68D7C1}"/>
              </a:ext>
            </a:extLst>
          </p:cNvPr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6819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7" name="Rectangle 7">
            <a:extLst>
              <a:ext uri="{FF2B5EF4-FFF2-40B4-BE49-F238E27FC236}">
                <a16:creationId xmlns:a16="http://schemas.microsoft.com/office/drawing/2014/main" id="{0DFAD35D-9803-4216-9E52-700DD9B8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0376DA16-CDF2-472C-BDB7-FE13CF3F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4836328B-05A9-4683-9D11-A770D29E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5370" name="AutoShape 10">
            <a:extLst>
              <a:ext uri="{FF2B5EF4-FFF2-40B4-BE49-F238E27FC236}">
                <a16:creationId xmlns:a16="http://schemas.microsoft.com/office/drawing/2014/main" id="{C46D1AA3-A61F-403C-905C-0218B1CA6FDE}"/>
              </a:ext>
            </a:extLst>
          </p:cNvPr>
          <p:cNvCxnSpPr>
            <a:cxnSpLocks noChangeShapeType="1"/>
            <a:stCxn id="15368" idx="2"/>
            <a:endCxn id="15363" idx="0"/>
          </p:cNvCxnSpPr>
          <p:nvPr/>
        </p:nvCxnSpPr>
        <p:spPr bwMode="auto">
          <a:xfrm>
            <a:off x="5753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C660AECF-B6CE-4984-A858-7E08A98C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5372" name="AutoShape 12">
            <a:extLst>
              <a:ext uri="{FF2B5EF4-FFF2-40B4-BE49-F238E27FC236}">
                <a16:creationId xmlns:a16="http://schemas.microsoft.com/office/drawing/2014/main" id="{618009D2-ECC9-4684-A172-0BCFEC2AC63D}"/>
              </a:ext>
            </a:extLst>
          </p:cNvPr>
          <p:cNvCxnSpPr>
            <a:cxnSpLocks noChangeShapeType="1"/>
            <a:stCxn id="15365" idx="2"/>
            <a:endCxn id="15367" idx="0"/>
          </p:cNvCxnSpPr>
          <p:nvPr/>
        </p:nvCxnSpPr>
        <p:spPr bwMode="auto">
          <a:xfrm flipH="1">
            <a:off x="4381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ACCBC820-38FB-4252-8BF1-6AAE97BBEC45}"/>
              </a:ext>
            </a:extLst>
          </p:cNvPr>
          <p:cNvCxnSpPr>
            <a:cxnSpLocks noChangeShapeType="1"/>
            <a:stCxn id="15368" idx="2"/>
            <a:endCxn id="15365" idx="0"/>
          </p:cNvCxnSpPr>
          <p:nvPr/>
        </p:nvCxnSpPr>
        <p:spPr bwMode="auto">
          <a:xfrm flipH="1">
            <a:off x="4838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A4F51416-2B88-478F-9BF9-2C784AC58BCB}"/>
              </a:ext>
            </a:extLst>
          </p:cNvPr>
          <p:cNvCxnSpPr>
            <a:cxnSpLocks noChangeShapeType="1"/>
            <a:stCxn id="15369" idx="2"/>
            <a:endCxn id="15371" idx="0"/>
          </p:cNvCxnSpPr>
          <p:nvPr/>
        </p:nvCxnSpPr>
        <p:spPr bwMode="auto">
          <a:xfrm>
            <a:off x="6362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15">
            <a:extLst>
              <a:ext uri="{FF2B5EF4-FFF2-40B4-BE49-F238E27FC236}">
                <a16:creationId xmlns:a16="http://schemas.microsoft.com/office/drawing/2014/main" id="{CC45C2C0-EF0A-43B7-BC06-3D62ABC560BD}"/>
              </a:ext>
            </a:extLst>
          </p:cNvPr>
          <p:cNvCxnSpPr>
            <a:cxnSpLocks noChangeShapeType="1"/>
            <a:stCxn id="15363" idx="2"/>
            <a:endCxn id="15369" idx="0"/>
          </p:cNvCxnSpPr>
          <p:nvPr/>
        </p:nvCxnSpPr>
        <p:spPr bwMode="auto">
          <a:xfrm flipH="1">
            <a:off x="6362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BB9D82B6-65B1-45EA-8C29-1D45F7C2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8, unbalanced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E486A50-2CDE-48F3-92DA-4381705E4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B8C91B0-9360-43AF-A133-D0EE2DA4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7299D5C-750F-46AE-A91E-25D05DD3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4ADA6D0-ADE9-409D-ACE1-063478047C55}"/>
              </a:ext>
            </a:extLst>
          </p:cNvPr>
          <p:cNvCxnSpPr>
            <a:cxnSpLocks noChangeShapeType="1"/>
            <a:stCxn id="16387" idx="2"/>
            <a:endCxn id="16388" idx="0"/>
          </p:cNvCxnSpPr>
          <p:nvPr/>
        </p:nvCxnSpPr>
        <p:spPr bwMode="auto">
          <a:xfrm>
            <a:off x="6819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Rectangle 7">
            <a:extLst>
              <a:ext uri="{FF2B5EF4-FFF2-40B4-BE49-F238E27FC236}">
                <a16:creationId xmlns:a16="http://schemas.microsoft.com/office/drawing/2014/main" id="{057C2D4F-3C4D-4D7F-A4A4-F97E6364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A9E361D3-9F40-4981-982F-1B044AEF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439D1990-FCAE-4651-B00B-A1ECC6ACD234}"/>
              </a:ext>
            </a:extLst>
          </p:cNvPr>
          <p:cNvCxnSpPr>
            <a:cxnSpLocks noChangeShapeType="1"/>
            <a:stCxn id="16391" idx="2"/>
            <a:endCxn id="16387" idx="0"/>
          </p:cNvCxnSpPr>
          <p:nvPr/>
        </p:nvCxnSpPr>
        <p:spPr bwMode="auto">
          <a:xfrm>
            <a:off x="5753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D910A38A-0628-4D93-934B-079DF134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6395" name="AutoShape 11">
            <a:extLst>
              <a:ext uri="{FF2B5EF4-FFF2-40B4-BE49-F238E27FC236}">
                <a16:creationId xmlns:a16="http://schemas.microsoft.com/office/drawing/2014/main" id="{4680DCC0-5462-4784-A170-F881FDC34CB4}"/>
              </a:ext>
            </a:extLst>
          </p:cNvPr>
          <p:cNvCxnSpPr>
            <a:cxnSpLocks noChangeShapeType="1"/>
            <a:stCxn id="16391" idx="2"/>
            <a:endCxn id="16389" idx="0"/>
          </p:cNvCxnSpPr>
          <p:nvPr/>
        </p:nvCxnSpPr>
        <p:spPr bwMode="auto">
          <a:xfrm flipH="1">
            <a:off x="4838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2">
            <a:extLst>
              <a:ext uri="{FF2B5EF4-FFF2-40B4-BE49-F238E27FC236}">
                <a16:creationId xmlns:a16="http://schemas.microsoft.com/office/drawing/2014/main" id="{3CC8505D-00EC-45CD-BBFD-3F1C2AAFB0BC}"/>
              </a:ext>
            </a:extLst>
          </p:cNvPr>
          <p:cNvCxnSpPr>
            <a:cxnSpLocks noChangeShapeType="1"/>
            <a:stCxn id="16392" idx="2"/>
            <a:endCxn id="16394" idx="0"/>
          </p:cNvCxnSpPr>
          <p:nvPr/>
        </p:nvCxnSpPr>
        <p:spPr bwMode="auto">
          <a:xfrm>
            <a:off x="6362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13">
            <a:extLst>
              <a:ext uri="{FF2B5EF4-FFF2-40B4-BE49-F238E27FC236}">
                <a16:creationId xmlns:a16="http://schemas.microsoft.com/office/drawing/2014/main" id="{0842CAE6-2306-414B-9AE2-1DD7670D30F1}"/>
              </a:ext>
            </a:extLst>
          </p:cNvPr>
          <p:cNvCxnSpPr>
            <a:cxnSpLocks noChangeShapeType="1"/>
            <a:stCxn id="16387" idx="2"/>
            <a:endCxn id="16392" idx="0"/>
          </p:cNvCxnSpPr>
          <p:nvPr/>
        </p:nvCxnSpPr>
        <p:spPr bwMode="auto">
          <a:xfrm flipH="1">
            <a:off x="6362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8" name="Oval 14">
            <a:extLst>
              <a:ext uri="{FF2B5EF4-FFF2-40B4-BE49-F238E27FC236}">
                <a16:creationId xmlns:a16="http://schemas.microsoft.com/office/drawing/2014/main" id="{B0453742-9F9E-4E43-9C01-719E0E07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906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25BCB1DB-E1C7-4FCD-A580-988100B9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8, unbalanced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93775FC-9A9E-4DBD-B562-60642841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004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4221CBC-BD04-4B25-8435-8765C819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5933822-CCF6-45B6-98E6-F1FC5A5D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5892C85-74CF-4C82-ADCF-56A1AB3E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C60B601A-0C46-4DAF-9567-BA40DF0E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62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79999F4B-336A-4FB6-8B05-0C423F49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148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317A50B2-0F12-41CA-95CA-D2E468F77C61}"/>
              </a:ext>
            </a:extLst>
          </p:cNvPr>
          <p:cNvCxnSpPr>
            <a:cxnSpLocks noChangeShapeType="1"/>
            <a:stCxn id="17414" idx="2"/>
            <a:endCxn id="17413" idx="0"/>
          </p:cNvCxnSpPr>
          <p:nvPr/>
        </p:nvCxnSpPr>
        <p:spPr bwMode="auto">
          <a:xfrm flipH="1">
            <a:off x="4838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8" name="AutoShape 10">
            <a:extLst>
              <a:ext uri="{FF2B5EF4-FFF2-40B4-BE49-F238E27FC236}">
                <a16:creationId xmlns:a16="http://schemas.microsoft.com/office/drawing/2014/main" id="{4A6DF913-3E65-4FA9-9383-6EE58953BEB0}"/>
              </a:ext>
            </a:extLst>
          </p:cNvPr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7531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9" name="AutoShape 11">
            <a:extLst>
              <a:ext uri="{FF2B5EF4-FFF2-40B4-BE49-F238E27FC236}">
                <a16:creationId xmlns:a16="http://schemas.microsoft.com/office/drawing/2014/main" id="{B48AEC94-033C-4DB1-A33B-E6FFF4B29ED8}"/>
              </a:ext>
            </a:extLst>
          </p:cNvPr>
          <p:cNvCxnSpPr>
            <a:cxnSpLocks noChangeShapeType="1"/>
            <a:stCxn id="17415" idx="2"/>
            <a:endCxn id="17411" idx="0"/>
          </p:cNvCxnSpPr>
          <p:nvPr/>
        </p:nvCxnSpPr>
        <p:spPr bwMode="auto">
          <a:xfrm>
            <a:off x="66675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0" name="AutoShape 12">
            <a:extLst>
              <a:ext uri="{FF2B5EF4-FFF2-40B4-BE49-F238E27FC236}">
                <a16:creationId xmlns:a16="http://schemas.microsoft.com/office/drawing/2014/main" id="{F6258BCC-FEF6-47A3-A154-872FBF259FC8}"/>
              </a:ext>
            </a:extLst>
          </p:cNvPr>
          <p:cNvCxnSpPr>
            <a:cxnSpLocks noChangeShapeType="1"/>
            <a:stCxn id="17411" idx="2"/>
            <a:endCxn id="17416" idx="0"/>
          </p:cNvCxnSpPr>
          <p:nvPr/>
        </p:nvCxnSpPr>
        <p:spPr bwMode="auto">
          <a:xfrm flipH="1">
            <a:off x="6819900" y="3581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3">
            <a:extLst>
              <a:ext uri="{FF2B5EF4-FFF2-40B4-BE49-F238E27FC236}">
                <a16:creationId xmlns:a16="http://schemas.microsoft.com/office/drawing/2014/main" id="{BB335E6B-CE72-4416-B763-5F113113984A}"/>
              </a:ext>
            </a:extLst>
          </p:cNvPr>
          <p:cNvCxnSpPr>
            <a:cxnSpLocks noChangeShapeType="1"/>
            <a:stCxn id="17411" idx="2"/>
            <a:endCxn id="17412" idx="0"/>
          </p:cNvCxnSpPr>
          <p:nvPr/>
        </p:nvCxnSpPr>
        <p:spPr bwMode="auto">
          <a:xfrm>
            <a:off x="7277100" y="35814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Oval 14">
            <a:extLst>
              <a:ext uri="{FF2B5EF4-FFF2-40B4-BE49-F238E27FC236}">
                <a16:creationId xmlns:a16="http://schemas.microsoft.com/office/drawing/2014/main" id="{7EDD1134-A383-429D-9953-73F1BCE7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12E3BD7-AD26-448B-A3EC-F3C0B17B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Balanced!!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3622284-E3CF-43C5-9EF8-329A599F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872B4326-BA18-4A7B-9FFD-0FDAA2A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24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9075383-045E-44D0-92BC-28A17FCD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F8814612-51D1-4B1D-8E83-05D52212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098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1229A7D0-A62C-48ED-9A36-D9656460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52A5A64A-F5E5-4C1C-9A0C-93B047DFD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124200"/>
            <a:ext cx="533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95836D8E-04C4-4EA6-B2F1-CA6F9A7C3645}"/>
              </a:ext>
            </a:extLst>
          </p:cNvPr>
          <p:cNvCxnSpPr>
            <a:cxnSpLocks noChangeShapeType="1"/>
            <a:stCxn id="18438" idx="2"/>
            <a:endCxn id="18437" idx="0"/>
          </p:cNvCxnSpPr>
          <p:nvPr/>
        </p:nvCxnSpPr>
        <p:spPr bwMode="auto">
          <a:xfrm flipH="1">
            <a:off x="4229100" y="2590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AutoShape 10">
            <a:extLst>
              <a:ext uri="{FF2B5EF4-FFF2-40B4-BE49-F238E27FC236}">
                <a16:creationId xmlns:a16="http://schemas.microsoft.com/office/drawing/2014/main" id="{CDAAEA05-095D-4CA1-B837-D19C3325FD54}"/>
              </a:ext>
            </a:extLst>
          </p:cNvPr>
          <p:cNvCxnSpPr>
            <a:cxnSpLocks noChangeShapeType="1"/>
            <a:stCxn id="18439" idx="2"/>
            <a:endCxn id="18435" idx="0"/>
          </p:cNvCxnSpPr>
          <p:nvPr/>
        </p:nvCxnSpPr>
        <p:spPr bwMode="auto">
          <a:xfrm>
            <a:off x="5524500" y="17526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3" name="AutoShape 11">
            <a:extLst>
              <a:ext uri="{FF2B5EF4-FFF2-40B4-BE49-F238E27FC236}">
                <a16:creationId xmlns:a16="http://schemas.microsoft.com/office/drawing/2014/main" id="{2E29EDB9-8682-40A8-AF24-F7C46E3278A5}"/>
              </a:ext>
            </a:extLst>
          </p:cNvPr>
          <p:cNvCxnSpPr>
            <a:cxnSpLocks noChangeShapeType="1"/>
            <a:stCxn id="18435" idx="2"/>
            <a:endCxn id="18440" idx="0"/>
          </p:cNvCxnSpPr>
          <p:nvPr/>
        </p:nvCxnSpPr>
        <p:spPr bwMode="auto">
          <a:xfrm flipH="1">
            <a:off x="5676900" y="25908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12">
            <a:extLst>
              <a:ext uri="{FF2B5EF4-FFF2-40B4-BE49-F238E27FC236}">
                <a16:creationId xmlns:a16="http://schemas.microsoft.com/office/drawing/2014/main" id="{EB681944-F7A6-4023-9557-FBC97B6F3327}"/>
              </a:ext>
            </a:extLst>
          </p:cNvPr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6134100" y="25908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5" name="AutoShape 13">
            <a:extLst>
              <a:ext uri="{FF2B5EF4-FFF2-40B4-BE49-F238E27FC236}">
                <a16:creationId xmlns:a16="http://schemas.microsoft.com/office/drawing/2014/main" id="{018FC29B-C85A-4209-926B-9C678782FC00}"/>
              </a:ext>
            </a:extLst>
          </p:cNvPr>
          <p:cNvCxnSpPr>
            <a:cxnSpLocks noChangeShapeType="1"/>
            <a:stCxn id="18439" idx="2"/>
            <a:endCxn id="18438" idx="0"/>
          </p:cNvCxnSpPr>
          <p:nvPr/>
        </p:nvCxnSpPr>
        <p:spPr bwMode="auto">
          <a:xfrm flipH="1">
            <a:off x="48387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1597-5A59-403E-BDE3-AC6D615C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 of a node in an 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5AA1-39B9-4C49-8542-3EDBE298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Height of left subtree &gt; height of right subtree</a:t>
            </a:r>
          </a:p>
          <a:p>
            <a:pPr lvl="1"/>
            <a:r>
              <a:rPr lang="en-US" dirty="0"/>
              <a:t>Balance Factor is 1</a:t>
            </a:r>
          </a:p>
          <a:p>
            <a:pPr lvl="1"/>
            <a:r>
              <a:rPr lang="en-US" dirty="0"/>
              <a:t>Tree is Left Heavy</a:t>
            </a:r>
          </a:p>
          <a:p>
            <a:endParaRPr lang="en-US" dirty="0"/>
          </a:p>
          <a:p>
            <a:r>
              <a:rPr lang="en-US" dirty="0"/>
              <a:t>Height of left subtree &lt; height of right subtree</a:t>
            </a:r>
          </a:p>
          <a:p>
            <a:pPr lvl="1"/>
            <a:r>
              <a:rPr lang="en-US" dirty="0"/>
              <a:t>Balance Factor is -1</a:t>
            </a:r>
          </a:p>
          <a:p>
            <a:pPr lvl="1"/>
            <a:r>
              <a:rPr lang="en-US" dirty="0"/>
              <a:t>Tree is Right Heavy</a:t>
            </a:r>
          </a:p>
          <a:p>
            <a:pPr lvl="1"/>
            <a:endParaRPr lang="en-US" dirty="0"/>
          </a:p>
          <a:p>
            <a:r>
              <a:rPr lang="en-US" dirty="0"/>
              <a:t>Height of left subtree = height if right subtree</a:t>
            </a:r>
          </a:p>
          <a:p>
            <a:pPr lvl="1"/>
            <a:r>
              <a:rPr lang="en-US" dirty="0"/>
              <a:t>Balance Factor is 0</a:t>
            </a:r>
          </a:p>
          <a:p>
            <a:pPr lvl="1"/>
            <a:r>
              <a:rPr lang="en-US" dirty="0"/>
              <a:t>Tree is balanced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F1876-86A9-4F34-8114-3AFCF869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53D9BD51-5ECD-4B0A-91BC-6AC34349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is an AVL Tree?</a:t>
            </a:r>
          </a:p>
        </p:txBody>
      </p:sp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567446D3-881F-4537-A4DD-C27F95CC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5B40E76-0A93-486E-AC99-F490EED1038A}" type="slidenum">
              <a:rPr lang="en-US" altLang="en-US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25603" name="Picture 1027">
            <a:extLst>
              <a:ext uri="{FF2B5EF4-FFF2-40B4-BE49-F238E27FC236}">
                <a16:creationId xmlns:a16="http://schemas.microsoft.com/office/drawing/2014/main" id="{284026A6-C48E-4A20-89F3-B3F669B0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40133"/>
            <a:ext cx="7467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8843A-20C3-411B-BA52-91A5E43E09D4}"/>
              </a:ext>
            </a:extLst>
          </p:cNvPr>
          <p:cNvSpPr txBox="1"/>
          <p:nvPr/>
        </p:nvSpPr>
        <p:spPr>
          <a:xfrm>
            <a:off x="2726162" y="4565467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0DD0-68C7-4546-AC07-3016DE7D8A3B}"/>
              </a:ext>
            </a:extLst>
          </p:cNvPr>
          <p:cNvSpPr txBox="1"/>
          <p:nvPr/>
        </p:nvSpPr>
        <p:spPr>
          <a:xfrm>
            <a:off x="3327242" y="3725562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8A1EE-9487-4C90-B9D9-0B7BA4CEACF3}"/>
              </a:ext>
            </a:extLst>
          </p:cNvPr>
          <p:cNvSpPr txBox="1"/>
          <p:nvPr/>
        </p:nvSpPr>
        <p:spPr>
          <a:xfrm>
            <a:off x="2060713" y="3725562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670AC-51A6-40B8-BB22-B2AD1CA0A39D}"/>
              </a:ext>
            </a:extLst>
          </p:cNvPr>
          <p:cNvSpPr txBox="1"/>
          <p:nvPr/>
        </p:nvSpPr>
        <p:spPr>
          <a:xfrm>
            <a:off x="2535898" y="2947715"/>
            <a:ext cx="38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9FFF2-0F27-40F4-93F8-C4CC41814DA0}"/>
              </a:ext>
            </a:extLst>
          </p:cNvPr>
          <p:cNvSpPr txBox="1"/>
          <p:nvPr/>
        </p:nvSpPr>
        <p:spPr>
          <a:xfrm>
            <a:off x="4508105" y="3725562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EA9DB-80FB-45E3-AB09-B516F1307ADF}"/>
              </a:ext>
            </a:extLst>
          </p:cNvPr>
          <p:cNvSpPr txBox="1"/>
          <p:nvPr/>
        </p:nvSpPr>
        <p:spPr>
          <a:xfrm>
            <a:off x="5031093" y="2947715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8BEB9-CFA7-4BEB-8901-66A1F92F9B35}"/>
              </a:ext>
            </a:extLst>
          </p:cNvPr>
          <p:cNvSpPr txBox="1"/>
          <p:nvPr/>
        </p:nvSpPr>
        <p:spPr>
          <a:xfrm>
            <a:off x="4213245" y="2082577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18F61-1973-4237-B25E-E271E44C7EAA}"/>
              </a:ext>
            </a:extLst>
          </p:cNvPr>
          <p:cNvSpPr txBox="1"/>
          <p:nvPr/>
        </p:nvSpPr>
        <p:spPr>
          <a:xfrm>
            <a:off x="7484639" y="4565467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92E4B-0ADF-41D6-8638-39D116C0BECA}"/>
              </a:ext>
            </a:extLst>
          </p:cNvPr>
          <p:cNvSpPr txBox="1"/>
          <p:nvPr/>
        </p:nvSpPr>
        <p:spPr>
          <a:xfrm>
            <a:off x="9448800" y="4565467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45C5B-55A3-4AC1-9424-5A9D272E8FF9}"/>
              </a:ext>
            </a:extLst>
          </p:cNvPr>
          <p:cNvSpPr txBox="1"/>
          <p:nvPr/>
        </p:nvSpPr>
        <p:spPr>
          <a:xfrm>
            <a:off x="8853399" y="3725562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F14E-7588-4807-B19A-F4D3B1F7CDE0}"/>
              </a:ext>
            </a:extLst>
          </p:cNvPr>
          <p:cNvSpPr txBox="1"/>
          <p:nvPr/>
        </p:nvSpPr>
        <p:spPr>
          <a:xfrm>
            <a:off x="6848535" y="3725562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A23C9-C0C8-4C8D-86A6-5DCBB7416598}"/>
              </a:ext>
            </a:extLst>
          </p:cNvPr>
          <p:cNvSpPr txBox="1"/>
          <p:nvPr/>
        </p:nvSpPr>
        <p:spPr>
          <a:xfrm>
            <a:off x="7388561" y="2883387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737B84-CC06-45B7-8B90-E98B0664084B}"/>
              </a:ext>
            </a:extLst>
          </p:cNvPr>
          <p:cNvSpPr txBox="1"/>
          <p:nvPr/>
        </p:nvSpPr>
        <p:spPr>
          <a:xfrm>
            <a:off x="9113709" y="2947715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5DAC6-194F-4D59-8C00-26B977AD8965}"/>
              </a:ext>
            </a:extLst>
          </p:cNvPr>
          <p:cNvSpPr txBox="1"/>
          <p:nvPr/>
        </p:nvSpPr>
        <p:spPr>
          <a:xfrm>
            <a:off x="8251372" y="2082577"/>
            <a:ext cx="2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63960B1A-3D1D-46C4-929D-481871489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 Insert and Remove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2BC15FED-6586-4203-B341-194F3CF26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800" dirty="0"/>
              <a:t>Do binary search tree insert and remove</a:t>
            </a:r>
          </a:p>
          <a:p>
            <a:pPr marL="457200" indent="-457200"/>
            <a:r>
              <a:rPr lang="en-US" altLang="en-US" sz="2800" dirty="0"/>
              <a:t>The balance condition can be violated sometimes</a:t>
            </a:r>
          </a:p>
          <a:p>
            <a:pPr marL="857250" lvl="1" indent="-457200"/>
            <a:r>
              <a:rPr lang="en-US" altLang="en-US" sz="2400" dirty="0"/>
              <a:t>Do something to fix it : rotations</a:t>
            </a:r>
          </a:p>
          <a:p>
            <a:pPr marL="857250" lvl="1" indent="-457200"/>
            <a:r>
              <a:rPr lang="en-US" altLang="en-US" sz="2400" dirty="0"/>
              <a:t>After rotations, the balance of the whole tree is maintained</a:t>
            </a:r>
          </a:p>
        </p:txBody>
      </p:sp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A5374510-73A6-4A27-80D9-E0CCEBB2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8178039-E976-4689-86C7-359744F1EF50}" type="slidenum">
              <a:rPr lang="en-US" altLang="en-US" sz="14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483901E0-9DB2-4B3E-951C-ABFBFCA4C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Balance Condition Violation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F2BD506F-62D7-4275-ABC3-A389BBFD0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en-US" sz="2000" dirty="0"/>
              <a:t>If condition violated after a node insertion</a:t>
            </a:r>
          </a:p>
          <a:p>
            <a:pPr marL="838200" lvl="1" indent="-381000"/>
            <a:r>
              <a:rPr lang="en-US" altLang="en-US" sz="1800" dirty="0"/>
              <a:t>Which nodes do we need to rotate?</a:t>
            </a:r>
          </a:p>
          <a:p>
            <a:pPr marL="838200" lvl="1" indent="-381000"/>
            <a:r>
              <a:rPr lang="en-US" altLang="en-US" sz="1800" dirty="0"/>
              <a:t>Only nodes on path from insertion point to root may have their balance altered </a:t>
            </a:r>
          </a:p>
          <a:p>
            <a:pPr marL="457200" indent="-457200"/>
            <a:r>
              <a:rPr lang="en-US" altLang="en-US" sz="2000" dirty="0"/>
              <a:t>Rebalance the tree through rotation at the </a:t>
            </a:r>
            <a:r>
              <a:rPr lang="en-US" altLang="en-US" sz="2000" dirty="0">
                <a:solidFill>
                  <a:srgbClr val="0000FF"/>
                </a:solidFill>
              </a:rPr>
              <a:t>deepest node</a:t>
            </a:r>
            <a:r>
              <a:rPr lang="en-US" altLang="en-US" sz="2000" dirty="0"/>
              <a:t> with balance violated</a:t>
            </a:r>
          </a:p>
          <a:p>
            <a:pPr marL="838200" lvl="1" indent="-381000"/>
            <a:r>
              <a:rPr lang="en-US" altLang="en-US" sz="1800" dirty="0"/>
              <a:t>The entire tree will be rebalanced</a:t>
            </a:r>
          </a:p>
          <a:p>
            <a:pPr marL="457200" indent="-457200"/>
            <a:r>
              <a:rPr lang="en-US" altLang="en-US" sz="2000" dirty="0"/>
              <a:t>Violation cases at node k (deepest node)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dirty="0"/>
              <a:t>An insertion into left subtree of left child of k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dirty="0"/>
              <a:t>An insertion into right subtree of left child of k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dirty="0"/>
              <a:t>An insertion into left subtree of right child of k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dirty="0"/>
              <a:t>An insertion into right subtree of right child of k</a:t>
            </a:r>
          </a:p>
          <a:p>
            <a:pPr marL="838200" lvl="1" indent="-381000"/>
            <a:r>
              <a:rPr lang="en-US" altLang="en-US" sz="1600" dirty="0"/>
              <a:t>Cases 1 and 4 equivalent </a:t>
            </a:r>
          </a:p>
          <a:p>
            <a:pPr marL="1238250" lvl="2" indent="-381000"/>
            <a:r>
              <a:rPr lang="en-US" altLang="en-US" sz="2200" dirty="0"/>
              <a:t>Single rotation to rebalance</a:t>
            </a:r>
          </a:p>
          <a:p>
            <a:pPr marL="838200" lvl="1" indent="-381000"/>
            <a:r>
              <a:rPr lang="en-US" altLang="en-US" sz="1600" dirty="0"/>
              <a:t>Cases 2 and 3 equivalent</a:t>
            </a:r>
          </a:p>
          <a:p>
            <a:pPr marL="1238250" lvl="2" indent="-381000"/>
            <a:r>
              <a:rPr lang="en-US" altLang="en-US" sz="2200" dirty="0"/>
              <a:t>Double rotation to rebalance</a:t>
            </a:r>
          </a:p>
        </p:txBody>
      </p:sp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1088BAF7-2CC9-4040-8F87-A4F57B7D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333DF6E-1F35-4D5F-BEAA-E855D4FBFC8E}" type="slidenum">
              <a:rPr lang="en-US" alt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1764</Words>
  <Application>Microsoft Office PowerPoint</Application>
  <PresentationFormat>Widescreen</PresentationFormat>
  <Paragraphs>887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Narrow</vt:lpstr>
      <vt:lpstr>Calibri</vt:lpstr>
      <vt:lpstr>Corbel</vt:lpstr>
      <vt:lpstr>Courier New</vt:lpstr>
      <vt:lpstr>Rockwell</vt:lpstr>
      <vt:lpstr>Rockwell Condensed</vt:lpstr>
      <vt:lpstr>Times New Roman</vt:lpstr>
      <vt:lpstr>Wingdings</vt:lpstr>
      <vt:lpstr>Wood Type</vt:lpstr>
      <vt:lpstr>AVL TREES</vt:lpstr>
      <vt:lpstr>Motivation</vt:lpstr>
      <vt:lpstr>Motivation</vt:lpstr>
      <vt:lpstr>AVL (Adelson-Velskii and Landis) Trees</vt:lpstr>
      <vt:lpstr>AVL Tree Properties</vt:lpstr>
      <vt:lpstr>Balance Factor of a node in an AVL tree</vt:lpstr>
      <vt:lpstr>Which is an AVL Tree?</vt:lpstr>
      <vt:lpstr>AVL Tree Insert and Remove</vt:lpstr>
      <vt:lpstr>Balance Condition Violation</vt:lpstr>
      <vt:lpstr>Single Right Rotation</vt:lpstr>
      <vt:lpstr>Example</vt:lpstr>
      <vt:lpstr>Generalizing…</vt:lpstr>
      <vt:lpstr>Generalizing our examples…</vt:lpstr>
      <vt:lpstr>Generalizing our examples…</vt:lpstr>
      <vt:lpstr>Generalizing our examples…</vt:lpstr>
      <vt:lpstr>Generalized Single Rotation</vt:lpstr>
      <vt:lpstr>Generalized Single Rotation</vt:lpstr>
      <vt:lpstr>Single Rotations</vt:lpstr>
      <vt:lpstr>Insertion Case #1 Left Left</vt:lpstr>
      <vt:lpstr>Insert Case # 1 Example</vt:lpstr>
      <vt:lpstr>Insert Case #2 Right Right</vt:lpstr>
      <vt:lpstr>Insert Case # 2 Example</vt:lpstr>
      <vt:lpstr>Example</vt:lpstr>
      <vt:lpstr>Example</vt:lpstr>
      <vt:lpstr>Example</vt:lpstr>
      <vt:lpstr>Double Rotation</vt:lpstr>
      <vt:lpstr>Insert Case # 3 Right Left</vt:lpstr>
      <vt:lpstr>Insert Case #4 Left Right</vt:lpstr>
      <vt:lpstr>Example</vt:lpstr>
      <vt:lpstr>PowerPoint Presentation</vt:lpstr>
      <vt:lpstr>AVL Deletion Algorithm</vt:lpstr>
      <vt:lpstr>Deletion Case #1</vt:lpstr>
      <vt:lpstr>Single Rotation on Deletion</vt:lpstr>
      <vt:lpstr>Deletion Case #2 - Propogation</vt:lpstr>
      <vt:lpstr>Double Rotation on Deletion</vt:lpstr>
      <vt:lpstr>Deletion with Propagation</vt:lpstr>
      <vt:lpstr>Propagated Single Rotation</vt:lpstr>
      <vt:lpstr>Pros &amp; 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2020-03-16T06:31:15Z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