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83707" autoAdjust="0"/>
  </p:normalViewPr>
  <p:slideViewPr>
    <p:cSldViewPr snapToGrid="0">
      <p:cViewPr varScale="1">
        <p:scale>
          <a:sx n="91" d="100"/>
          <a:sy n="91" d="100"/>
        </p:scale>
        <p:origin x="6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70D0CE-B68E-4E18-ADEB-68ACB4C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7799" y="6623587"/>
            <a:ext cx="1952270" cy="4183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C6DA22-763B-442C-AD17-21FD21CC552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FDE27A-E69E-4FDF-9285-EC5C1F3971CC}"/>
              </a:ext>
            </a:extLst>
          </p:cNvPr>
          <p:cNvSpPr txBox="1">
            <a:spLocks noChangeArrowheads="1"/>
          </p:cNvSpPr>
          <p:nvPr/>
        </p:nvSpPr>
        <p:spPr>
          <a:xfrm>
            <a:off x="1371599" y="568661"/>
            <a:ext cx="6902669" cy="1185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Trees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8C9766-CE28-43DF-A01D-2DD74A17961B}"/>
              </a:ext>
            </a:extLst>
          </p:cNvPr>
          <p:cNvSpPr txBox="1">
            <a:spLocks noChangeArrowheads="1"/>
          </p:cNvSpPr>
          <p:nvPr/>
        </p:nvSpPr>
        <p:spPr>
          <a:xfrm>
            <a:off x="1677589" y="1766775"/>
            <a:ext cx="7633318" cy="4829835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All trees are graphs</a:t>
            </a:r>
          </a:p>
          <a:p>
            <a:pPr lvl="1"/>
            <a:r>
              <a:rPr lang="en-US" altLang="en-US" dirty="0"/>
              <a:t>But not all graphs are trees</a:t>
            </a:r>
          </a:p>
          <a:p>
            <a:r>
              <a:rPr lang="en-US" altLang="en-US" dirty="0"/>
              <a:t>A tree is a connected graph without cycles</a:t>
            </a:r>
          </a:p>
          <a:p>
            <a:r>
              <a:rPr lang="en-US" altLang="en-US" dirty="0"/>
              <a:t>Traversals</a:t>
            </a:r>
          </a:p>
          <a:p>
            <a:pPr lvl="1"/>
            <a:r>
              <a:rPr lang="en-US" altLang="en-US" dirty="0"/>
              <a:t>Preorder, </a:t>
            </a:r>
            <a:r>
              <a:rPr lang="en-US" altLang="en-US" dirty="0" err="1"/>
              <a:t>inorder</a:t>
            </a:r>
            <a:r>
              <a:rPr lang="en-US" altLang="en-US" dirty="0"/>
              <a:t>, </a:t>
            </a:r>
            <a:r>
              <a:rPr lang="en-US" altLang="en-US" dirty="0" err="1"/>
              <a:t>postorder</a:t>
            </a:r>
            <a:r>
              <a:rPr lang="en-US" altLang="en-US" dirty="0"/>
              <a:t> traversals are examples of depth-first traversal</a:t>
            </a:r>
          </a:p>
          <a:p>
            <a:pPr lvl="1"/>
            <a:r>
              <a:rPr lang="en-US" altLang="en-US" dirty="0"/>
              <a:t>Level-order traversal of a tree is an example of breadth-first traversal</a:t>
            </a:r>
          </a:p>
          <a:p>
            <a:r>
              <a:rPr lang="en-US" altLang="en-US" dirty="0"/>
              <a:t>Visit a node</a:t>
            </a:r>
          </a:p>
          <a:p>
            <a:pPr lvl="1"/>
            <a:r>
              <a:rPr lang="en-US" altLang="en-US" dirty="0"/>
              <a:t>For a tree: process the node's data</a:t>
            </a:r>
          </a:p>
          <a:p>
            <a:pPr lvl="1"/>
            <a:r>
              <a:rPr lang="en-US" altLang="en-US" dirty="0"/>
              <a:t>For a graph: mark the node as visited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442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11E-82F3-49E7-94D3-C2DF937B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1536A1F-0EE7-49CA-B4A3-FE862F32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4" y="2139950"/>
            <a:ext cx="8898933" cy="378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46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554-DC55-4A00-BCFB-8F307BE0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83A9-3B88-468B-B3CE-BB20924F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Graph Traversal Algorithms:</a:t>
            </a:r>
          </a:p>
          <a:p>
            <a:pPr lvl="1"/>
            <a:r>
              <a:rPr lang="en-US" dirty="0"/>
              <a:t>Breadth first Algorithm </a:t>
            </a:r>
          </a:p>
          <a:p>
            <a:pPr lvl="1"/>
            <a:r>
              <a:rPr lang="en-US" dirty="0"/>
              <a:t>Depth </a:t>
            </a:r>
            <a:r>
              <a:rPr lang="en-US"/>
              <a:t>First Algorithm</a:t>
            </a:r>
          </a:p>
        </p:txBody>
      </p:sp>
    </p:spTree>
    <p:extLst>
      <p:ext uri="{BB962C8B-B14F-4D97-AF65-F5344CB8AC3E}">
        <p14:creationId xmlns:p14="http://schemas.microsoft.com/office/powerpoint/2010/main" val="14950361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146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Tahoma</vt:lpstr>
      <vt:lpstr>Basis</vt:lpstr>
      <vt:lpstr>GRAPHS</vt:lpstr>
      <vt:lpstr>PowerPoint Presentation</vt:lpstr>
      <vt:lpstr>Tree Traversals</vt:lpstr>
      <vt:lpstr>Graph Traversals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2019-08-23T03:40:57Z</dcterms:created>
  <dcterms:modified xsi:type="dcterms:W3CDTF">2019-11-20T23:29:57Z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