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696" r:id="rId4"/>
  </p:sldMasterIdLst>
  <p:notesMasterIdLst>
    <p:notesMasterId r:id="rId38"/>
  </p:notesMasterIdLst>
  <p:handoutMasterIdLst>
    <p:handoutMasterId r:id="rId39"/>
  </p:handoutMasterIdLst>
  <p:sldIdLst>
    <p:sldId id="256" r:id="rId5"/>
    <p:sldId id="257" r:id="rId6"/>
    <p:sldId id="258" r:id="rId7"/>
    <p:sldId id="267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9" r:id="rId16"/>
    <p:sldId id="270" r:id="rId17"/>
    <p:sldId id="273" r:id="rId18"/>
    <p:sldId id="292" r:id="rId19"/>
    <p:sldId id="268" r:id="rId20"/>
    <p:sldId id="272" r:id="rId21"/>
    <p:sldId id="277" r:id="rId22"/>
    <p:sldId id="278" r:id="rId23"/>
    <p:sldId id="274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83707" autoAdjust="0"/>
  </p:normalViewPr>
  <p:slideViewPr>
    <p:cSldViewPr snapToGrid="0">
      <p:cViewPr varScale="1">
        <p:scale>
          <a:sx n="93" d="100"/>
          <a:sy n="93" d="100"/>
        </p:scale>
        <p:origin x="72" y="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2/10/2020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2/10/2020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6663-66D2-43CE-89E8-1C46724216F7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5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2DDC-002F-4AEE-BCB2-D04D614A9281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3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5393-E0FD-4857-A1A7-B367533D3D03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6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7BA3-E20F-4FE8-BF50-46EFD6547E23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36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FC88916-E03A-46B2-864E-A31343DF082E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08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8C66-1E5E-40F7-B663-E9A1F3BB98E9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04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0765-E919-4894-AE0C-F58095287D04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71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6BDA-844D-448C-B1C7-66BE0C9F79D4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9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01E8-83A9-42C7-8B3D-16D29773AD18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5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9EF1-B767-455E-AFC1-69E1BD2D0B98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07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05D3-299B-447F-8873-C43D2EA8EC94}" type="datetime1">
              <a:rPr lang="en-US" smtClean="0"/>
              <a:t>2/10/2020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7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CF2547A-F6A3-4C38-A3B5-251C51D20969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2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1C35-F547-4C97-9C2E-A0CA6B78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C5D28-725A-4667-9D98-B88BB74C6B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F3709-0308-40B7-B82F-1E99CE73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71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E969-D39A-4EFE-9C7D-26AD6710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in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E2630-D504-4A7F-9EFD-27E1DF30E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Delete at the beginning of the list</a:t>
            </a:r>
          </a:p>
          <a:p>
            <a:pPr lvl="1"/>
            <a:r>
              <a:rPr lang="en-US" sz="3000" dirty="0"/>
              <a:t>O(1)</a:t>
            </a:r>
          </a:p>
          <a:p>
            <a:pPr lvl="1"/>
            <a:endParaRPr lang="en-US" sz="3000" dirty="0"/>
          </a:p>
          <a:p>
            <a:r>
              <a:rPr lang="en-US" sz="3200" dirty="0"/>
              <a:t>Delete at the end of the List</a:t>
            </a:r>
          </a:p>
          <a:p>
            <a:pPr lvl="1"/>
            <a:r>
              <a:rPr lang="en-US" sz="3000" dirty="0"/>
              <a:t>O(n)</a:t>
            </a:r>
          </a:p>
          <a:p>
            <a:pPr lvl="1"/>
            <a:endParaRPr lang="en-US" sz="3000" dirty="0"/>
          </a:p>
          <a:p>
            <a:r>
              <a:rPr lang="en-US" sz="3200" dirty="0"/>
              <a:t>Delete at a given position</a:t>
            </a:r>
          </a:p>
          <a:p>
            <a:pPr lvl="1"/>
            <a:r>
              <a:rPr lang="en-US" sz="3000" dirty="0"/>
              <a:t>O(n)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DA0E-8F24-4E97-802D-24B39E59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0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74F8-6CEF-4BB0-B38D-9D970C85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Implementation of Stack &amp;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41F04-A2EF-4962-82B3-B4832C3183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dirty="0"/>
              <a:t>STACKS</a:t>
            </a:r>
          </a:p>
          <a:p>
            <a:r>
              <a:rPr lang="en-US" dirty="0"/>
              <a:t>Only the position of the head changes for both push and pop operations</a:t>
            </a:r>
          </a:p>
          <a:p>
            <a:endParaRPr lang="en-US" dirty="0"/>
          </a:p>
          <a:p>
            <a:r>
              <a:rPr lang="en-US" dirty="0"/>
              <a:t>push() – Always Insert at the beginning</a:t>
            </a:r>
          </a:p>
          <a:p>
            <a:pPr lvl="1"/>
            <a:r>
              <a:rPr lang="en-US" dirty="0"/>
              <a:t> O(1)</a:t>
            </a:r>
          </a:p>
          <a:p>
            <a:r>
              <a:rPr lang="en-US" dirty="0"/>
              <a:t>pop() - Always Delete at the beginning</a:t>
            </a:r>
          </a:p>
          <a:p>
            <a:pPr lvl="1"/>
            <a:r>
              <a:rPr lang="en-US" dirty="0"/>
              <a:t>O(1) 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73AAE-B729-4AA5-81F8-821D839460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dirty="0"/>
              <a:t>QUEUES</a:t>
            </a:r>
            <a:r>
              <a:rPr lang="en-US" dirty="0"/>
              <a:t> with Singly Linked List</a:t>
            </a:r>
          </a:p>
          <a:p>
            <a:r>
              <a:rPr lang="en-US" dirty="0"/>
              <a:t>Position of the Last Node and the head are changed</a:t>
            </a:r>
          </a:p>
          <a:p>
            <a:endParaRPr lang="en-US" dirty="0"/>
          </a:p>
          <a:p>
            <a:r>
              <a:rPr lang="en-US" dirty="0"/>
              <a:t>enqueue() – Always Insert at the beginning</a:t>
            </a:r>
          </a:p>
          <a:p>
            <a:pPr lvl="1"/>
            <a:r>
              <a:rPr lang="en-US" dirty="0"/>
              <a:t>O(1)</a:t>
            </a:r>
          </a:p>
          <a:p>
            <a:r>
              <a:rPr lang="en-US" dirty="0"/>
              <a:t>dequeue() – Always delete from the end</a:t>
            </a:r>
          </a:p>
          <a:p>
            <a:pPr lvl="1"/>
            <a:r>
              <a:rPr lang="en-US" dirty="0"/>
              <a:t>O(n) – for n elements in the singly linked list.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5B7E4-C09D-4275-8A3D-5F5E12E6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9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4456475-4570-4315-A38F-C9D6FA7E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Linked List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0928F3-9A1C-48DC-9282-8900E4BEB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0939" y="1831369"/>
            <a:ext cx="3956406" cy="4038600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next;</a:t>
            </a:r>
          </a:p>
          <a:p>
            <a:pPr marL="45720" indent="0">
              <a:buNone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45720" indent="0">
              <a:buNone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head;</a:t>
            </a:r>
          </a:p>
          <a:p>
            <a:pPr marL="4572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!=null)</a:t>
            </a:r>
          </a:p>
          <a:p>
            <a:pPr marL="4572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curr.nextNode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curr.nextNode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B5435-52E5-4293-800A-B6AACDC0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E63E18ED-427C-483F-846C-971464940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8654" y="234632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D1BDCCF5-F972-45C2-A8A1-35EF748A34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93454" y="265112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8021C7AB-302F-4AAE-A1DB-D21E50CA8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7454" y="234632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9">
            <a:extLst>
              <a:ext uri="{FF2B5EF4-FFF2-40B4-BE49-F238E27FC236}">
                <a16:creationId xmlns:a16="http://schemas.microsoft.com/office/drawing/2014/main" id="{8C4466AC-FE21-4EC8-883B-4A9928FD75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2254" y="265112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Rectangle 21">
            <a:extLst>
              <a:ext uri="{FF2B5EF4-FFF2-40B4-BE49-F238E27FC236}">
                <a16:creationId xmlns:a16="http://schemas.microsoft.com/office/drawing/2014/main" id="{04B61303-83BE-4D61-8378-0159991EE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254" y="234632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36">
            <a:extLst>
              <a:ext uri="{FF2B5EF4-FFF2-40B4-BE49-F238E27FC236}">
                <a16:creationId xmlns:a16="http://schemas.microsoft.com/office/drawing/2014/main" id="{FB077DCA-E9D5-4E4B-A752-AEFBE57B803C}"/>
              </a:ext>
            </a:extLst>
          </p:cNvPr>
          <p:cNvGrpSpPr>
            <a:grpSpLocks/>
          </p:cNvGrpSpPr>
          <p:nvPr/>
        </p:nvGrpSpPr>
        <p:grpSpPr bwMode="auto">
          <a:xfrm>
            <a:off x="1879054" y="2346325"/>
            <a:ext cx="609600" cy="609600"/>
            <a:chOff x="1728" y="2880"/>
            <a:chExt cx="384" cy="384"/>
          </a:xfrm>
        </p:grpSpPr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80FFD6F6-1AF2-4CD7-8867-7032277C8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3">
              <a:extLst>
                <a:ext uri="{FF2B5EF4-FFF2-40B4-BE49-F238E27FC236}">
                  <a16:creationId xmlns:a16="http://schemas.microsoft.com/office/drawing/2014/main" id="{C9870B39-4278-4410-8F25-0EC2C44A4A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16" name="Text Box 29">
            <a:extLst>
              <a:ext uri="{FF2B5EF4-FFF2-40B4-BE49-F238E27FC236}">
                <a16:creationId xmlns:a16="http://schemas.microsoft.com/office/drawing/2014/main" id="{2E298CED-A638-429E-B0A1-7508A0796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1667" y="2454275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Rectangle 31">
            <a:extLst>
              <a:ext uri="{FF2B5EF4-FFF2-40B4-BE49-F238E27FC236}">
                <a16:creationId xmlns:a16="http://schemas.microsoft.com/office/drawing/2014/main" id="{7BFC90D3-4395-476E-A6F8-212A0AC14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854" y="23399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3">
            <a:extLst>
              <a:ext uri="{FF2B5EF4-FFF2-40B4-BE49-F238E27FC236}">
                <a16:creationId xmlns:a16="http://schemas.microsoft.com/office/drawing/2014/main" id="{42F4A2DB-5AD3-4906-B591-F74A5EC7C2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4654" y="265112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Text Box 34">
            <a:extLst>
              <a:ext uri="{FF2B5EF4-FFF2-40B4-BE49-F238E27FC236}">
                <a16:creationId xmlns:a16="http://schemas.microsoft.com/office/drawing/2014/main" id="{1999BFAC-991D-4C50-9B00-973AC44BD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179" y="3032125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Head</a:t>
            </a:r>
          </a:p>
        </p:txBody>
      </p:sp>
      <p:grpSp>
        <p:nvGrpSpPr>
          <p:cNvPr id="20" name="Group 37">
            <a:extLst>
              <a:ext uri="{FF2B5EF4-FFF2-40B4-BE49-F238E27FC236}">
                <a16:creationId xmlns:a16="http://schemas.microsoft.com/office/drawing/2014/main" id="{38439DF5-8C7D-46ED-B2DA-40C9A2C77C34}"/>
              </a:ext>
            </a:extLst>
          </p:cNvPr>
          <p:cNvGrpSpPr>
            <a:grpSpLocks/>
          </p:cNvGrpSpPr>
          <p:nvPr/>
        </p:nvGrpSpPr>
        <p:grpSpPr bwMode="auto">
          <a:xfrm>
            <a:off x="3707854" y="2346325"/>
            <a:ext cx="609600" cy="609600"/>
            <a:chOff x="1728" y="2880"/>
            <a:chExt cx="384" cy="384"/>
          </a:xfrm>
        </p:grpSpPr>
        <p:sp>
          <p:nvSpPr>
            <p:cNvPr id="21" name="Rectangle 38">
              <a:extLst>
                <a:ext uri="{FF2B5EF4-FFF2-40B4-BE49-F238E27FC236}">
                  <a16:creationId xmlns:a16="http://schemas.microsoft.com/office/drawing/2014/main" id="{7AAE1AAA-5773-44CD-9C39-AEB21E9A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39">
              <a:extLst>
                <a:ext uri="{FF2B5EF4-FFF2-40B4-BE49-F238E27FC236}">
                  <a16:creationId xmlns:a16="http://schemas.microsoft.com/office/drawing/2014/main" id="{C49C3622-8E35-4306-8B5A-E5D94D625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" y="296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</p:grpSp>
      <p:grpSp>
        <p:nvGrpSpPr>
          <p:cNvPr id="23" name="Group 40">
            <a:extLst>
              <a:ext uri="{FF2B5EF4-FFF2-40B4-BE49-F238E27FC236}">
                <a16:creationId xmlns:a16="http://schemas.microsoft.com/office/drawing/2014/main" id="{DFE4A3CF-3902-4A88-A756-5473B6C14927}"/>
              </a:ext>
            </a:extLst>
          </p:cNvPr>
          <p:cNvGrpSpPr>
            <a:grpSpLocks/>
          </p:cNvGrpSpPr>
          <p:nvPr/>
        </p:nvGrpSpPr>
        <p:grpSpPr bwMode="auto">
          <a:xfrm>
            <a:off x="5536654" y="2346325"/>
            <a:ext cx="609600" cy="609600"/>
            <a:chOff x="1728" y="2880"/>
            <a:chExt cx="384" cy="384"/>
          </a:xfrm>
        </p:grpSpPr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9DF0666B-4192-4A03-9138-D4414CDA0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42">
              <a:extLst>
                <a:ext uri="{FF2B5EF4-FFF2-40B4-BE49-F238E27FC236}">
                  <a16:creationId xmlns:a16="http://schemas.microsoft.com/office/drawing/2014/main" id="{3DB4C404-2CE8-4AD0-9028-0CCA28FD4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</p:grpSp>
      <p:sp>
        <p:nvSpPr>
          <p:cNvPr id="26" name="Rectangle 15">
            <a:extLst>
              <a:ext uri="{FF2B5EF4-FFF2-40B4-BE49-F238E27FC236}">
                <a16:creationId xmlns:a16="http://schemas.microsoft.com/office/drawing/2014/main" id="{BE7E6DF0-EE1D-4CFB-A1F1-00B86C958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8654" y="421322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E49E1CD4-122C-4849-B972-E42E945B6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7454" y="421322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F86D7A3C-E69E-4C8F-8283-8F126A71A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254" y="421322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" name="Group 36">
            <a:extLst>
              <a:ext uri="{FF2B5EF4-FFF2-40B4-BE49-F238E27FC236}">
                <a16:creationId xmlns:a16="http://schemas.microsoft.com/office/drawing/2014/main" id="{82FD0100-55E8-4431-8096-54E9BEA75153}"/>
              </a:ext>
            </a:extLst>
          </p:cNvPr>
          <p:cNvGrpSpPr>
            <a:grpSpLocks/>
          </p:cNvGrpSpPr>
          <p:nvPr/>
        </p:nvGrpSpPr>
        <p:grpSpPr bwMode="auto">
          <a:xfrm>
            <a:off x="1879054" y="4213225"/>
            <a:ext cx="609600" cy="609600"/>
            <a:chOff x="1728" y="2880"/>
            <a:chExt cx="384" cy="384"/>
          </a:xfrm>
        </p:grpSpPr>
        <p:sp>
          <p:nvSpPr>
            <p:cNvPr id="32" name="Rectangle 14">
              <a:extLst>
                <a:ext uri="{FF2B5EF4-FFF2-40B4-BE49-F238E27FC236}">
                  <a16:creationId xmlns:a16="http://schemas.microsoft.com/office/drawing/2014/main" id="{FA87C768-B41F-4B40-A358-71B3F0696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23">
              <a:extLst>
                <a:ext uri="{FF2B5EF4-FFF2-40B4-BE49-F238E27FC236}">
                  <a16:creationId xmlns:a16="http://schemas.microsoft.com/office/drawing/2014/main" id="{C8AF071C-94D3-40BB-8FA4-FC573F64D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34" name="Text Box 29">
            <a:extLst>
              <a:ext uri="{FF2B5EF4-FFF2-40B4-BE49-F238E27FC236}">
                <a16:creationId xmlns:a16="http://schemas.microsoft.com/office/drawing/2014/main" id="{7FB012B5-8E0C-4551-963D-8001A72DF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5415" y="4319587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95EA52F2-167F-4126-8D5D-CBC773A6E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854" y="42068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 Box 34">
            <a:extLst>
              <a:ext uri="{FF2B5EF4-FFF2-40B4-BE49-F238E27FC236}">
                <a16:creationId xmlns:a16="http://schemas.microsoft.com/office/drawing/2014/main" id="{05C93813-9DD4-4991-B2D7-5AEC12EEF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179" y="4899025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Head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9F59933-80F2-4AEB-A3F2-11E0453A2FFC}"/>
              </a:ext>
            </a:extLst>
          </p:cNvPr>
          <p:cNvGrpSpPr>
            <a:grpSpLocks/>
          </p:cNvGrpSpPr>
          <p:nvPr/>
        </p:nvGrpSpPr>
        <p:grpSpPr bwMode="auto">
          <a:xfrm>
            <a:off x="3707854" y="4213225"/>
            <a:ext cx="609600" cy="609600"/>
            <a:chOff x="1728" y="2880"/>
            <a:chExt cx="384" cy="38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42FD5A9-3FCE-409A-873E-7939B67B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39">
              <a:extLst>
                <a:ext uri="{FF2B5EF4-FFF2-40B4-BE49-F238E27FC236}">
                  <a16:creationId xmlns:a16="http://schemas.microsoft.com/office/drawing/2014/main" id="{1B583E90-7117-4C9B-B976-EDD063B9B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" y="296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AE137E2-694D-4891-B03B-F628EAE88667}"/>
              </a:ext>
            </a:extLst>
          </p:cNvPr>
          <p:cNvGrpSpPr>
            <a:grpSpLocks/>
          </p:cNvGrpSpPr>
          <p:nvPr/>
        </p:nvGrpSpPr>
        <p:grpSpPr bwMode="auto">
          <a:xfrm>
            <a:off x="5536654" y="4213225"/>
            <a:ext cx="609600" cy="609600"/>
            <a:chOff x="1728" y="2880"/>
            <a:chExt cx="384" cy="38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33F2E60-6EC5-4189-A83A-2E41FF2D0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Text Box 42">
              <a:extLst>
                <a:ext uri="{FF2B5EF4-FFF2-40B4-BE49-F238E27FC236}">
                  <a16:creationId xmlns:a16="http://schemas.microsoft.com/office/drawing/2014/main" id="{8346F40C-7B6D-46CB-8817-509018C54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</p:grp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9519439-1AB9-46A9-8E42-0340C64A26FD}"/>
              </a:ext>
            </a:extLst>
          </p:cNvPr>
          <p:cNvCxnSpPr>
            <a:endCxn id="42" idx="2"/>
          </p:cNvCxnSpPr>
          <p:nvPr/>
        </p:nvCxnSpPr>
        <p:spPr>
          <a:xfrm>
            <a:off x="964654" y="4518025"/>
            <a:ext cx="4876800" cy="304800"/>
          </a:xfrm>
          <a:prstGeom prst="bentConnector4">
            <a:avLst>
              <a:gd name="adj1" fmla="val 13378"/>
              <a:gd name="adj2" fmla="val 175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66B6CF8-53C5-4B9D-93A6-AED1F893CFB0}"/>
              </a:ext>
            </a:extLst>
          </p:cNvPr>
          <p:cNvCxnSpPr>
            <a:cxnSpLocks/>
            <a:stCxn id="30" idx="0"/>
            <a:endCxn id="39" idx="0"/>
          </p:cNvCxnSpPr>
          <p:nvPr/>
        </p:nvCxnSpPr>
        <p:spPr>
          <a:xfrm rot="16200000" flipV="1">
            <a:off x="5231854" y="2994025"/>
            <a:ext cx="12700" cy="2438400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8F44428-FAD9-4EFB-A1D2-1226B3CC6E3D}"/>
              </a:ext>
            </a:extLst>
          </p:cNvPr>
          <p:cNvCxnSpPr>
            <a:cxnSpLocks/>
            <a:stCxn id="28" idx="0"/>
            <a:endCxn id="32" idx="0"/>
          </p:cNvCxnSpPr>
          <p:nvPr/>
        </p:nvCxnSpPr>
        <p:spPr>
          <a:xfrm rot="16200000" flipV="1">
            <a:off x="3403054" y="2994025"/>
            <a:ext cx="12700" cy="2438400"/>
          </a:xfrm>
          <a:prstGeom prst="bentConnector3">
            <a:avLst>
              <a:gd name="adj1" fmla="val 402472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52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9" grpId="0" animBg="1"/>
      <p:bldP spid="10" grpId="0" animBg="1"/>
      <p:bldP spid="11" grpId="0" animBg="1"/>
      <p:bldP spid="12" grpId="0" animBg="1"/>
      <p:bldP spid="16" grpId="0"/>
      <p:bldP spid="17" grpId="0" animBg="1"/>
      <p:bldP spid="18" grpId="0" animBg="1"/>
      <p:bldP spid="19" grpId="0"/>
      <p:bldP spid="26" grpId="0" animBg="1"/>
      <p:bldP spid="28" grpId="0" animBg="1"/>
      <p:bldP spid="30" grpId="0" animBg="1"/>
      <p:bldP spid="34" grpId="0"/>
      <p:bldP spid="35" grpId="0" animBg="1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4F39-54A7-4087-9AC8-D5760806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Linked List – Swap Data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33CCA8A-C880-4C9A-BD04-6FC10C981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5383" y="1849348"/>
            <a:ext cx="5756729" cy="453090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end, p ,q;</a:t>
            </a:r>
          </a:p>
          <a:p>
            <a:pPr marL="4572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for(end=null; end!=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start.nextNode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end=p)</a:t>
            </a:r>
          </a:p>
          <a:p>
            <a:pPr marL="4572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for(p=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head;p.nextNode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end;p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p.nextNode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274320" lvl="1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q=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p.nextNode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p.data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q.data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marL="548640" lvl="2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int temp=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p.data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48640" lvl="2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p.data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q.data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48640" lvl="2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q.data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=temp;</a:t>
            </a:r>
          </a:p>
          <a:p>
            <a:pPr marL="274320" lvl="1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4572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4572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A4BDD-9ED8-487F-9877-1E0DD20E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4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EFD9-3814-492B-B1D0-228115E47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Linked 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2131C-BDEF-4D31-AB18-45451C26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226859D-2C61-47BB-BB0A-7D2A3F691483}"/>
              </a:ext>
            </a:extLst>
          </p:cNvPr>
          <p:cNvSpPr txBox="1">
            <a:spLocks noChangeArrowheads="1"/>
          </p:cNvSpPr>
          <p:nvPr/>
        </p:nvSpPr>
        <p:spPr>
          <a:xfrm>
            <a:off x="1327935" y="1965960"/>
            <a:ext cx="8686800" cy="18669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en-US" altLang="en-US" sz="2400" dirty="0"/>
              <a:t>A </a:t>
            </a:r>
            <a:r>
              <a:rPr lang="en-US" altLang="en-US" sz="2400" i="1" dirty="0"/>
              <a:t>circular, singly linked list</a:t>
            </a:r>
            <a:r>
              <a:rPr lang="en-US" altLang="en-US" sz="2400" dirty="0"/>
              <a:t> is like a singly linked list, except that the pointer of the last node points back to the first node.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 dirty="0"/>
              <a:t>If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curr.nextNode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= head </a:t>
            </a:r>
            <a:r>
              <a:rPr lang="en-US" altLang="en-US" sz="2400" dirty="0"/>
              <a:t>, you have reached the last node in the list.</a:t>
            </a:r>
          </a:p>
        </p:txBody>
      </p:sp>
      <p:graphicFrame>
        <p:nvGraphicFramePr>
          <p:cNvPr id="6" name="Object 13">
            <a:extLst>
              <a:ext uri="{FF2B5EF4-FFF2-40B4-BE49-F238E27FC236}">
                <a16:creationId xmlns:a16="http://schemas.microsoft.com/office/drawing/2014/main" id="{6D52FBA6-BAB5-46FD-8BAF-6CE5B2BA29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583852"/>
              </p:ext>
            </p:extLst>
          </p:nvPr>
        </p:nvGraphicFramePr>
        <p:xfrm>
          <a:off x="1793446" y="4164801"/>
          <a:ext cx="8678863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" name="Picture" r:id="rId3" imgW="3712464" imgH="798576" progId="Word.Picture.8">
                  <p:embed/>
                </p:oleObj>
              </mc:Choice>
              <mc:Fallback>
                <p:oleObj name="Picture" r:id="rId3" imgW="3712464" imgH="798576" progId="Word.Picture.8">
                  <p:embed/>
                  <p:pic>
                    <p:nvPicPr>
                      <p:cNvPr id="33806" name="Object 13">
                        <a:extLst>
                          <a:ext uri="{FF2B5EF4-FFF2-40B4-BE49-F238E27FC236}">
                            <a16:creationId xmlns:a16="http://schemas.microsoft.com/office/drawing/2014/main" id="{58473D04-1AA9-4123-A904-45C6207560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446" y="4164801"/>
                        <a:ext cx="8678863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95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F327-A8DB-4634-A5A4-74137424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Linked 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0956E-7AFB-4C58-993D-90740A20C1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3194D-574E-4E2A-B793-D1FADAF867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Entire Linked List can be traversed starting at any node.</a:t>
            </a:r>
          </a:p>
          <a:p>
            <a:r>
              <a:rPr lang="en-US" dirty="0"/>
              <a:t>Fewer special cases for insertion and deletion, since all nodes have a previous node and a next node.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54C60-D4ED-416D-9D52-D0ECFB2D8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B26F96-DCB6-40D8-9AC0-88A06102182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Insertion at the start of the list requires, traversing the entire list to find the last node of the list.</a:t>
            </a:r>
          </a:p>
          <a:p>
            <a:r>
              <a:rPr lang="en-US" dirty="0"/>
              <a:t>Finding the end of list and the loop control requires an extra </a:t>
            </a:r>
            <a:r>
              <a:rPr lang="en-US"/>
              <a:t>reference variable.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48290-F90D-4ACB-A1FB-1B1A31C5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52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E5AE-7A7B-4E46-A60C-B3FE5BE5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22C08-49FE-4651-9AFD-844838ECF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E9291-9144-4EE2-B697-8579AD2E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61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954A74-DB8A-4B54-865E-AB72D583D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25852-54F6-4AE2-806D-B34C0E74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A7F3CF1-43DA-44CB-BD7F-CB4D3BF5AC6B}"/>
              </a:ext>
            </a:extLst>
          </p:cNvPr>
          <p:cNvSpPr txBox="1">
            <a:spLocks noChangeArrowheads="1"/>
          </p:cNvSpPr>
          <p:nvPr/>
        </p:nvSpPr>
        <p:spPr>
          <a:xfrm>
            <a:off x="1495838" y="1807824"/>
            <a:ext cx="8686800" cy="304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altLang="en-US" sz="2800" dirty="0"/>
              <a:t>A </a:t>
            </a:r>
            <a:r>
              <a:rPr lang="en-US" altLang="en-US" sz="2800" i="1" dirty="0"/>
              <a:t>doubly linked</a:t>
            </a:r>
            <a:r>
              <a:rPr lang="en-US" altLang="en-US" sz="2800" dirty="0"/>
              <a:t> </a:t>
            </a:r>
            <a:r>
              <a:rPr lang="en-US" altLang="en-US" sz="2800" i="1" dirty="0"/>
              <a:t>list</a:t>
            </a:r>
            <a:r>
              <a:rPr lang="en-US" altLang="en-US" sz="2800" dirty="0"/>
              <a:t> </a:t>
            </a:r>
            <a:r>
              <a:rPr lang="en-US" altLang="en-US" sz="2800" b="1" dirty="0"/>
              <a:t>contains the nodes with two references. </a:t>
            </a:r>
          </a:p>
          <a:p>
            <a:pPr marL="457200" indent="-457200"/>
            <a:r>
              <a:rPr lang="en-US" altLang="en-US" sz="2800" dirty="0"/>
              <a:t>One refers to the </a:t>
            </a:r>
            <a:r>
              <a:rPr lang="en-US" altLang="en-US" sz="2800" b="1" dirty="0" err="1"/>
              <a:t>nextNode</a:t>
            </a:r>
            <a:r>
              <a:rPr lang="en-US" altLang="en-US" sz="2800" b="1" dirty="0"/>
              <a:t> </a:t>
            </a:r>
            <a:r>
              <a:rPr lang="en-US" altLang="en-US" sz="2800" dirty="0"/>
              <a:t>and the other points to the </a:t>
            </a:r>
            <a:r>
              <a:rPr lang="en-US" altLang="en-US" sz="2800" b="1" dirty="0" err="1"/>
              <a:t>prevNode</a:t>
            </a:r>
            <a:r>
              <a:rPr lang="en-US" altLang="en-US" sz="2800" dirty="0"/>
              <a:t>. </a:t>
            </a:r>
          </a:p>
          <a:p>
            <a:pPr marL="457200" indent="-457200"/>
            <a:r>
              <a:rPr lang="en-US" altLang="en-US" sz="2800" dirty="0"/>
              <a:t>A doubly linked list can be traversed forward and backward.</a:t>
            </a:r>
          </a:p>
        </p:txBody>
      </p:sp>
      <p:graphicFrame>
        <p:nvGraphicFramePr>
          <p:cNvPr id="8" name="Object 12">
            <a:extLst>
              <a:ext uri="{FF2B5EF4-FFF2-40B4-BE49-F238E27FC236}">
                <a16:creationId xmlns:a16="http://schemas.microsoft.com/office/drawing/2014/main" id="{BDA0B2DD-CFF3-4F6C-AC01-4183A682C8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417524"/>
              </p:ext>
            </p:extLst>
          </p:nvPr>
        </p:nvGraphicFramePr>
        <p:xfrm>
          <a:off x="1495838" y="4539490"/>
          <a:ext cx="8678863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" name="Picture" r:id="rId3" imgW="3712464" imgH="798576" progId="Word.Picture.8">
                  <p:embed/>
                </p:oleObj>
              </mc:Choice>
              <mc:Fallback>
                <p:oleObj name="Picture" r:id="rId3" imgW="3712464" imgH="798576" progId="Word.Picture.8">
                  <p:embed/>
                  <p:pic>
                    <p:nvPicPr>
                      <p:cNvPr id="34829" name="Object 12">
                        <a:extLst>
                          <a:ext uri="{FF2B5EF4-FFF2-40B4-BE49-F238E27FC236}">
                            <a16:creationId xmlns:a16="http://schemas.microsoft.com/office/drawing/2014/main" id="{43A8A7E2-A71A-46E6-8762-9C0792349E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838" y="4539490"/>
                        <a:ext cx="8678863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227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8D79-0600-414F-B1D3-4CF1EC8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02E0E-6CEE-4187-8504-F5FDC7D69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7E94E1-838A-4710-B461-C1477AEB8F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Can be traversed in both forward and backward directions</a:t>
            </a:r>
          </a:p>
          <a:p>
            <a:r>
              <a:rPr lang="en-US" dirty="0"/>
              <a:t>Implementation of some operations is easier, insertion and deletion can be done with a single reference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8BFA60-462F-429B-89F1-F5573AE5A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AF864AA-FC6A-4975-93F7-193E1393636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Extra space is required for storing previous node link.</a:t>
            </a:r>
          </a:p>
          <a:p>
            <a:r>
              <a:rPr lang="en-US" dirty="0"/>
              <a:t>While inserting and deleting , extra steps are required to maintain the previous node link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519D4-551F-46EA-AD5E-340F6F52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3FA064B-84D6-4D20-98AF-36CFB69A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 - Node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EE227A5-3270-4425-AF01-95EBDA5A5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Node</a:t>
            </a:r>
          </a:p>
          <a:p>
            <a:pPr marL="4572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Node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int data;</a:t>
            </a:r>
          </a:p>
          <a:p>
            <a:pPr marL="4572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Node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Node(int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4572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data 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4572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4572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4572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17C0A-056B-4A49-BFDF-E015DFF5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2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2EC0-C34F-4F11-9928-1B193E28A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841D8-29F3-46D2-A3E0-CF7CC4E72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Dynamic Data structures made up of nodes</a:t>
            </a:r>
          </a:p>
          <a:p>
            <a:r>
              <a:rPr lang="en-US" sz="2800" dirty="0"/>
              <a:t>Data is not stored in contiguous memory Locations</a:t>
            </a:r>
          </a:p>
          <a:p>
            <a:r>
              <a:rPr lang="en-US" sz="2800" dirty="0"/>
              <a:t>Insertion and deletion of elements is easier</a:t>
            </a:r>
          </a:p>
          <a:p>
            <a:r>
              <a:rPr lang="en-US" sz="2800" dirty="0"/>
              <a:t>Can be used to implement abstract data types like Stacks and Queues</a:t>
            </a:r>
          </a:p>
          <a:p>
            <a:r>
              <a:rPr lang="en-US" sz="2800" dirty="0"/>
              <a:t>Efficient random access is not possible</a:t>
            </a:r>
          </a:p>
          <a:p>
            <a:r>
              <a:rPr lang="en-US" sz="2800" dirty="0"/>
              <a:t>Implementation requires extra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4F51B-BA8D-4FA0-930B-669D2013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5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84D63-A429-4593-9033-7C7B64B6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in a Doubly linked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25496-1AA2-48C5-A199-0B9B6596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395A42A1-F42E-4649-854A-98EA2EA96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87"/>
          <a:stretch>
            <a:fillRect/>
          </a:stretch>
        </p:blipFill>
        <p:spPr bwMode="auto">
          <a:xfrm>
            <a:off x="1623917" y="1965960"/>
            <a:ext cx="8558721" cy="407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411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C9A3-A5CB-4C18-84DC-10FF729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 a Doubly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A2BBA-DC0B-4BF3-A286-BE6E64196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1970070"/>
          </a:xfrm>
        </p:spPr>
        <p:txBody>
          <a:bodyPr/>
          <a:lstStyle/>
          <a:p>
            <a:r>
              <a:rPr lang="en-US" dirty="0"/>
              <a:t>Inserting first node:</a:t>
            </a:r>
          </a:p>
          <a:p>
            <a:pPr marL="274320" lvl="1" indent="0">
              <a:buNone/>
            </a:pPr>
            <a:r>
              <a:rPr lang="en-US" dirty="0"/>
              <a:t>Create a new node temp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temp;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F93EA-A941-428A-83DA-A0B27B37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3F7C6E-016B-4FF5-BC7A-C30E1883B898}"/>
              </a:ext>
            </a:extLst>
          </p:cNvPr>
          <p:cNvSpPr/>
          <p:nvPr/>
        </p:nvSpPr>
        <p:spPr>
          <a:xfrm>
            <a:off x="2969233" y="3577675"/>
            <a:ext cx="734602" cy="6986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79A9B724-D0DD-41CD-9279-B9C1423CE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967" y="4666736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" name="Group 36">
            <a:extLst>
              <a:ext uri="{FF2B5EF4-FFF2-40B4-BE49-F238E27FC236}">
                <a16:creationId xmlns:a16="http://schemas.microsoft.com/office/drawing/2014/main" id="{32A6FDAD-F6A8-4201-9859-209B05B03B83}"/>
              </a:ext>
            </a:extLst>
          </p:cNvPr>
          <p:cNvGrpSpPr>
            <a:grpSpLocks/>
          </p:cNvGrpSpPr>
          <p:nvPr/>
        </p:nvGrpSpPr>
        <p:grpSpPr bwMode="auto">
          <a:xfrm>
            <a:off x="4776367" y="4666736"/>
            <a:ext cx="609600" cy="609600"/>
            <a:chOff x="1728" y="2880"/>
            <a:chExt cx="384" cy="384"/>
          </a:xfrm>
        </p:grpSpPr>
        <p:sp>
          <p:nvSpPr>
            <p:cNvPr id="27" name="Rectangle 14">
              <a:extLst>
                <a:ext uri="{FF2B5EF4-FFF2-40B4-BE49-F238E27FC236}">
                  <a16:creationId xmlns:a16="http://schemas.microsoft.com/office/drawing/2014/main" id="{65316A0D-2BD3-4309-853D-9CC045BFA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23">
              <a:extLst>
                <a:ext uri="{FF2B5EF4-FFF2-40B4-BE49-F238E27FC236}">
                  <a16:creationId xmlns:a16="http://schemas.microsoft.com/office/drawing/2014/main" id="{0EE37CCE-8EDD-436F-96F7-2E88A99845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29" name="Rectangle 15">
            <a:extLst>
              <a:ext uri="{FF2B5EF4-FFF2-40B4-BE49-F238E27FC236}">
                <a16:creationId xmlns:a16="http://schemas.microsoft.com/office/drawing/2014/main" id="{292AD97B-03BA-47D0-840F-5BDEBA985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6767" y="4666076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29">
            <a:extLst>
              <a:ext uri="{FF2B5EF4-FFF2-40B4-BE49-F238E27FC236}">
                <a16:creationId xmlns:a16="http://schemas.microsoft.com/office/drawing/2014/main" id="{A82C58EE-719A-4CBF-B52D-52DFB9409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8049" y="4772438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42BBE56-8986-42D0-BE76-6B88A7751DDA}"/>
              </a:ext>
            </a:extLst>
          </p:cNvPr>
          <p:cNvCxnSpPr>
            <a:stCxn id="23" idx="3"/>
            <a:endCxn id="29" idx="1"/>
          </p:cNvCxnSpPr>
          <p:nvPr/>
        </p:nvCxnSpPr>
        <p:spPr>
          <a:xfrm>
            <a:off x="3703835" y="3926997"/>
            <a:ext cx="462932" cy="10438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 Box 29">
            <a:extLst>
              <a:ext uri="{FF2B5EF4-FFF2-40B4-BE49-F238E27FC236}">
                <a16:creationId xmlns:a16="http://schemas.microsoft.com/office/drawing/2014/main" id="{DDF2C820-621B-4EA9-B7FC-BF64B80CE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3917" y="4772437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732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25" grpId="0" animBg="1"/>
      <p:bldP spid="29" grpId="0" animBg="1"/>
      <p:bldP spid="41" grpId="0"/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C9A3-A5CB-4C18-84DC-10FF729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 a Doubly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A2BBA-DC0B-4BF3-A286-BE6E64196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1970070"/>
          </a:xfrm>
        </p:spPr>
        <p:txBody>
          <a:bodyPr/>
          <a:lstStyle/>
          <a:p>
            <a:r>
              <a:rPr lang="en-US" dirty="0"/>
              <a:t>Inserting in the beginning of the List:</a:t>
            </a:r>
          </a:p>
          <a:p>
            <a:pPr marL="274320" lvl="1" indent="0">
              <a:buNone/>
            </a:pPr>
            <a:r>
              <a:rPr lang="en-US" dirty="0"/>
              <a:t>Create a new node temp</a:t>
            </a:r>
          </a:p>
          <a:p>
            <a:pPr marL="274320" lvl="1" indent="0">
              <a:buNone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temp.nextNode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head;</a:t>
            </a:r>
          </a:p>
          <a:p>
            <a:pPr marL="274320" lvl="1" indent="0">
              <a:buNone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head.prevNode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temp;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temp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F93EA-A941-428A-83DA-A0B27B37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3F7C6E-016B-4FF5-BC7A-C30E1883B898}"/>
              </a:ext>
            </a:extLst>
          </p:cNvPr>
          <p:cNvSpPr/>
          <p:nvPr/>
        </p:nvSpPr>
        <p:spPr>
          <a:xfrm>
            <a:off x="2625048" y="4427005"/>
            <a:ext cx="734602" cy="6986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79A9B724-D0DD-41CD-9279-B9C1423CE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782" y="5516066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" name="Group 36">
            <a:extLst>
              <a:ext uri="{FF2B5EF4-FFF2-40B4-BE49-F238E27FC236}">
                <a16:creationId xmlns:a16="http://schemas.microsoft.com/office/drawing/2014/main" id="{32A6FDAD-F6A8-4201-9859-209B05B03B83}"/>
              </a:ext>
            </a:extLst>
          </p:cNvPr>
          <p:cNvGrpSpPr>
            <a:grpSpLocks/>
          </p:cNvGrpSpPr>
          <p:nvPr/>
        </p:nvGrpSpPr>
        <p:grpSpPr bwMode="auto">
          <a:xfrm>
            <a:off x="4432182" y="5516066"/>
            <a:ext cx="609600" cy="609600"/>
            <a:chOff x="1728" y="2880"/>
            <a:chExt cx="384" cy="384"/>
          </a:xfrm>
        </p:grpSpPr>
        <p:sp>
          <p:nvSpPr>
            <p:cNvPr id="27" name="Rectangle 14">
              <a:extLst>
                <a:ext uri="{FF2B5EF4-FFF2-40B4-BE49-F238E27FC236}">
                  <a16:creationId xmlns:a16="http://schemas.microsoft.com/office/drawing/2014/main" id="{65316A0D-2BD3-4309-853D-9CC045BFA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23">
              <a:extLst>
                <a:ext uri="{FF2B5EF4-FFF2-40B4-BE49-F238E27FC236}">
                  <a16:creationId xmlns:a16="http://schemas.microsoft.com/office/drawing/2014/main" id="{0EE37CCE-8EDD-436F-96F7-2E88A99845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29" name="Rectangle 15">
            <a:extLst>
              <a:ext uri="{FF2B5EF4-FFF2-40B4-BE49-F238E27FC236}">
                <a16:creationId xmlns:a16="http://schemas.microsoft.com/office/drawing/2014/main" id="{292AD97B-03BA-47D0-840F-5BDEBA985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582" y="5515406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E6CEFE95-6403-4B11-B0E4-66DAFF760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0246" y="442634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" name="Group 36">
            <a:extLst>
              <a:ext uri="{FF2B5EF4-FFF2-40B4-BE49-F238E27FC236}">
                <a16:creationId xmlns:a16="http://schemas.microsoft.com/office/drawing/2014/main" id="{2F7A05F4-E066-45B7-A34B-F5B4DCF6E879}"/>
              </a:ext>
            </a:extLst>
          </p:cNvPr>
          <p:cNvGrpSpPr>
            <a:grpSpLocks/>
          </p:cNvGrpSpPr>
          <p:nvPr/>
        </p:nvGrpSpPr>
        <p:grpSpPr bwMode="auto">
          <a:xfrm>
            <a:off x="6650646" y="4426345"/>
            <a:ext cx="609600" cy="609600"/>
            <a:chOff x="1728" y="2880"/>
            <a:chExt cx="384" cy="384"/>
          </a:xfrm>
        </p:grpSpPr>
        <p:sp>
          <p:nvSpPr>
            <p:cNvPr id="32" name="Rectangle 14">
              <a:extLst>
                <a:ext uri="{FF2B5EF4-FFF2-40B4-BE49-F238E27FC236}">
                  <a16:creationId xmlns:a16="http://schemas.microsoft.com/office/drawing/2014/main" id="{4F2DFFA1-A267-4138-8572-8D7D85159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23">
              <a:extLst>
                <a:ext uri="{FF2B5EF4-FFF2-40B4-BE49-F238E27FC236}">
                  <a16:creationId xmlns:a16="http://schemas.microsoft.com/office/drawing/2014/main" id="{3093DC51-A8B3-4C32-87D4-3B202F7E7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966"/>
              <a:ext cx="2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B</a:t>
              </a:r>
              <a:endParaRPr lang="en-US" altLang="zh-CN" b="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4" name="Rectangle 15">
            <a:extLst>
              <a:ext uri="{FF2B5EF4-FFF2-40B4-BE49-F238E27FC236}">
                <a16:creationId xmlns:a16="http://schemas.microsoft.com/office/drawing/2014/main" id="{D36DF1BF-2F0E-4452-BF86-CC2D3CC22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1046" y="442568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15">
            <a:extLst>
              <a:ext uri="{FF2B5EF4-FFF2-40B4-BE49-F238E27FC236}">
                <a16:creationId xmlns:a16="http://schemas.microsoft.com/office/drawing/2014/main" id="{31FFF002-C53B-4F09-922F-29F35276C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952" y="442568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FE0CF4FB-7291-41B0-9CF3-9F99976A7C42}"/>
              </a:ext>
            </a:extLst>
          </p:cNvPr>
          <p:cNvGrpSpPr>
            <a:grpSpLocks/>
          </p:cNvGrpSpPr>
          <p:nvPr/>
        </p:nvGrpSpPr>
        <p:grpSpPr bwMode="auto">
          <a:xfrm>
            <a:off x="8957352" y="4425685"/>
            <a:ext cx="609600" cy="609600"/>
            <a:chOff x="1728" y="2880"/>
            <a:chExt cx="384" cy="384"/>
          </a:xfrm>
        </p:grpSpPr>
        <p:sp>
          <p:nvSpPr>
            <p:cNvPr id="37" name="Rectangle 14">
              <a:extLst>
                <a:ext uri="{FF2B5EF4-FFF2-40B4-BE49-F238E27FC236}">
                  <a16:creationId xmlns:a16="http://schemas.microsoft.com/office/drawing/2014/main" id="{8250F401-DE76-4326-874E-B7E82D295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23">
              <a:extLst>
                <a:ext uri="{FF2B5EF4-FFF2-40B4-BE49-F238E27FC236}">
                  <a16:creationId xmlns:a16="http://schemas.microsoft.com/office/drawing/2014/main" id="{CE941251-FC1F-4762-934B-A7847689E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" y="2966"/>
              <a:ext cx="2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C</a:t>
              </a:r>
              <a:endParaRPr lang="en-US" altLang="zh-CN" b="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9" name="Rectangle 15">
            <a:extLst>
              <a:ext uri="{FF2B5EF4-FFF2-40B4-BE49-F238E27FC236}">
                <a16:creationId xmlns:a16="http://schemas.microsoft.com/office/drawing/2014/main" id="{2367404B-8DA8-4C54-AA64-0F6B62A4B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7752" y="4430162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29">
            <a:extLst>
              <a:ext uri="{FF2B5EF4-FFF2-40B4-BE49-F238E27FC236}">
                <a16:creationId xmlns:a16="http://schemas.microsoft.com/office/drawing/2014/main" id="{A82C58EE-719A-4CBF-B52D-52DFB9409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864" y="5621768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Text Box 29">
            <a:extLst>
              <a:ext uri="{FF2B5EF4-FFF2-40B4-BE49-F238E27FC236}">
                <a16:creationId xmlns:a16="http://schemas.microsoft.com/office/drawing/2014/main" id="{26100C08-0F21-42FC-9035-86565DBD8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4902" y="4535297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42BBE56-8986-42D0-BE76-6B88A7751DDA}"/>
              </a:ext>
            </a:extLst>
          </p:cNvPr>
          <p:cNvCxnSpPr>
            <a:stCxn id="23" idx="3"/>
            <a:endCxn id="29" idx="1"/>
          </p:cNvCxnSpPr>
          <p:nvPr/>
        </p:nvCxnSpPr>
        <p:spPr>
          <a:xfrm>
            <a:off x="3359650" y="4776327"/>
            <a:ext cx="462932" cy="10438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8154356-C880-4EE6-A5CD-3EF96B523FB8}"/>
              </a:ext>
            </a:extLst>
          </p:cNvPr>
          <p:cNvCxnSpPr>
            <a:stCxn id="34" idx="1"/>
            <a:endCxn id="27" idx="0"/>
          </p:cNvCxnSpPr>
          <p:nvPr/>
        </p:nvCxnSpPr>
        <p:spPr>
          <a:xfrm rot="10800000" flipV="1">
            <a:off x="4736982" y="4730484"/>
            <a:ext cx="1304064" cy="785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75C3B4B-E285-4FC5-BBBA-542FF2C100EA}"/>
              </a:ext>
            </a:extLst>
          </p:cNvPr>
          <p:cNvCxnSpPr>
            <a:stCxn id="25" idx="3"/>
            <a:endCxn id="32" idx="2"/>
          </p:cNvCxnSpPr>
          <p:nvPr/>
        </p:nvCxnSpPr>
        <p:spPr>
          <a:xfrm flipV="1">
            <a:off x="5651382" y="5035945"/>
            <a:ext cx="1304064" cy="7849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F184B41-6A64-46AB-8B40-0058B0D2847A}"/>
              </a:ext>
            </a:extLst>
          </p:cNvPr>
          <p:cNvCxnSpPr>
            <a:cxnSpLocks/>
            <a:stCxn id="30" idx="3"/>
            <a:endCxn id="37" idx="0"/>
          </p:cNvCxnSpPr>
          <p:nvPr/>
        </p:nvCxnSpPr>
        <p:spPr>
          <a:xfrm flipV="1">
            <a:off x="7869846" y="4425685"/>
            <a:ext cx="1392306" cy="305460"/>
          </a:xfrm>
          <a:prstGeom prst="bentConnector4">
            <a:avLst>
              <a:gd name="adj1" fmla="val 19130"/>
              <a:gd name="adj2" fmla="val 1748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5381C15-CFD4-4FB3-BAEA-B19738EF5209}"/>
              </a:ext>
            </a:extLst>
          </p:cNvPr>
          <p:cNvCxnSpPr>
            <a:cxnSpLocks/>
            <a:stCxn id="39" idx="0"/>
            <a:endCxn id="32" idx="0"/>
          </p:cNvCxnSpPr>
          <p:nvPr/>
        </p:nvCxnSpPr>
        <p:spPr>
          <a:xfrm rot="16200000" flipV="1">
            <a:off x="7802091" y="3579701"/>
            <a:ext cx="3817" cy="1697106"/>
          </a:xfrm>
          <a:prstGeom prst="bentConnector3">
            <a:avLst>
              <a:gd name="adj1" fmla="val 105302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A85EC7C1-3961-41E0-9F7E-0126CF64610A}"/>
              </a:ext>
            </a:extLst>
          </p:cNvPr>
          <p:cNvCxnSpPr>
            <a:stCxn id="23" idx="0"/>
            <a:endCxn id="34" idx="0"/>
          </p:cNvCxnSpPr>
          <p:nvPr/>
        </p:nvCxnSpPr>
        <p:spPr>
          <a:xfrm rot="5400000" flipH="1" flipV="1">
            <a:off x="4668437" y="2749597"/>
            <a:ext cx="1320" cy="3353497"/>
          </a:xfrm>
          <a:prstGeom prst="bentConnector3">
            <a:avLst>
              <a:gd name="adj1" fmla="val 174181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29">
            <a:extLst>
              <a:ext uri="{FF2B5EF4-FFF2-40B4-BE49-F238E27FC236}">
                <a16:creationId xmlns:a16="http://schemas.microsoft.com/office/drawing/2014/main" id="{E4C50A4B-45A7-4ED2-A941-797E183BB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7385" y="5621106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238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41" grpId="0"/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C9A3-A5CB-4C18-84DC-10FF729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 a Doubly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A2BBA-DC0B-4BF3-A286-BE6E64196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1970070"/>
          </a:xfrm>
        </p:spPr>
        <p:txBody>
          <a:bodyPr/>
          <a:lstStyle/>
          <a:p>
            <a:r>
              <a:rPr lang="en-US" dirty="0"/>
              <a:t>Inserting in the end of the List:</a:t>
            </a:r>
          </a:p>
          <a:p>
            <a:pPr marL="274320" lvl="1" indent="0">
              <a:buNone/>
            </a:pPr>
            <a:r>
              <a:rPr lang="en-US" dirty="0"/>
              <a:t>Create a new node temp - &gt; Locate last node of the list </a:t>
            </a:r>
            <a:r>
              <a:rPr lang="en-US" dirty="0" err="1"/>
              <a:t>lastNode</a:t>
            </a:r>
            <a:endParaRPr lang="en-US" dirty="0"/>
          </a:p>
          <a:p>
            <a:pPr marL="274320" lvl="1" indent="0">
              <a:buNone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lastNode.nextNode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temp;</a:t>
            </a:r>
          </a:p>
          <a:p>
            <a:pPr marL="274320" lvl="1" indent="0">
              <a:buNone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temp.prevNode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lastNode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F93EA-A941-428A-83DA-A0B27B37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3F7C6E-016B-4FF5-BC7A-C30E1883B898}"/>
              </a:ext>
            </a:extLst>
          </p:cNvPr>
          <p:cNvSpPr/>
          <p:nvPr/>
        </p:nvSpPr>
        <p:spPr>
          <a:xfrm>
            <a:off x="2625048" y="4427005"/>
            <a:ext cx="734602" cy="6986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79A9B724-D0DD-41CD-9279-B9C1423CE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540" y="4478376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" name="Group 36">
            <a:extLst>
              <a:ext uri="{FF2B5EF4-FFF2-40B4-BE49-F238E27FC236}">
                <a16:creationId xmlns:a16="http://schemas.microsoft.com/office/drawing/2014/main" id="{32A6FDAD-F6A8-4201-9859-209B05B03B83}"/>
              </a:ext>
            </a:extLst>
          </p:cNvPr>
          <p:cNvGrpSpPr>
            <a:grpSpLocks/>
          </p:cNvGrpSpPr>
          <p:nvPr/>
        </p:nvGrpSpPr>
        <p:grpSpPr bwMode="auto">
          <a:xfrm>
            <a:off x="4343940" y="4478376"/>
            <a:ext cx="609600" cy="609600"/>
            <a:chOff x="1728" y="2880"/>
            <a:chExt cx="384" cy="384"/>
          </a:xfrm>
        </p:grpSpPr>
        <p:sp>
          <p:nvSpPr>
            <p:cNvPr id="27" name="Rectangle 14">
              <a:extLst>
                <a:ext uri="{FF2B5EF4-FFF2-40B4-BE49-F238E27FC236}">
                  <a16:creationId xmlns:a16="http://schemas.microsoft.com/office/drawing/2014/main" id="{65316A0D-2BD3-4309-853D-9CC045BFA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23">
              <a:extLst>
                <a:ext uri="{FF2B5EF4-FFF2-40B4-BE49-F238E27FC236}">
                  <a16:creationId xmlns:a16="http://schemas.microsoft.com/office/drawing/2014/main" id="{0EE37CCE-8EDD-436F-96F7-2E88A99845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29" name="Rectangle 15">
            <a:extLst>
              <a:ext uri="{FF2B5EF4-FFF2-40B4-BE49-F238E27FC236}">
                <a16:creationId xmlns:a16="http://schemas.microsoft.com/office/drawing/2014/main" id="{292AD97B-03BA-47D0-840F-5BDEBA985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340" y="4477716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E6CEFE95-6403-4B11-B0E4-66DAFF760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0246" y="442634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" name="Group 36">
            <a:extLst>
              <a:ext uri="{FF2B5EF4-FFF2-40B4-BE49-F238E27FC236}">
                <a16:creationId xmlns:a16="http://schemas.microsoft.com/office/drawing/2014/main" id="{2F7A05F4-E066-45B7-A34B-F5B4DCF6E879}"/>
              </a:ext>
            </a:extLst>
          </p:cNvPr>
          <p:cNvGrpSpPr>
            <a:grpSpLocks/>
          </p:cNvGrpSpPr>
          <p:nvPr/>
        </p:nvGrpSpPr>
        <p:grpSpPr bwMode="auto">
          <a:xfrm>
            <a:off x="6650646" y="4426345"/>
            <a:ext cx="609600" cy="609600"/>
            <a:chOff x="1728" y="2880"/>
            <a:chExt cx="384" cy="384"/>
          </a:xfrm>
        </p:grpSpPr>
        <p:sp>
          <p:nvSpPr>
            <p:cNvPr id="32" name="Rectangle 14">
              <a:extLst>
                <a:ext uri="{FF2B5EF4-FFF2-40B4-BE49-F238E27FC236}">
                  <a16:creationId xmlns:a16="http://schemas.microsoft.com/office/drawing/2014/main" id="{4F2DFFA1-A267-4138-8572-8D7D85159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23">
              <a:extLst>
                <a:ext uri="{FF2B5EF4-FFF2-40B4-BE49-F238E27FC236}">
                  <a16:creationId xmlns:a16="http://schemas.microsoft.com/office/drawing/2014/main" id="{3093DC51-A8B3-4C32-87D4-3B202F7E7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966"/>
              <a:ext cx="2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B</a:t>
              </a:r>
              <a:endParaRPr lang="en-US" altLang="zh-CN" b="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4" name="Rectangle 15">
            <a:extLst>
              <a:ext uri="{FF2B5EF4-FFF2-40B4-BE49-F238E27FC236}">
                <a16:creationId xmlns:a16="http://schemas.microsoft.com/office/drawing/2014/main" id="{D36DF1BF-2F0E-4452-BF86-CC2D3CC22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1046" y="442568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15">
            <a:extLst>
              <a:ext uri="{FF2B5EF4-FFF2-40B4-BE49-F238E27FC236}">
                <a16:creationId xmlns:a16="http://schemas.microsoft.com/office/drawing/2014/main" id="{31FFF002-C53B-4F09-922F-29F35276C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855" y="5494197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FE0CF4FB-7291-41B0-9CF3-9F99976A7C42}"/>
              </a:ext>
            </a:extLst>
          </p:cNvPr>
          <p:cNvGrpSpPr>
            <a:grpSpLocks/>
          </p:cNvGrpSpPr>
          <p:nvPr/>
        </p:nvGrpSpPr>
        <p:grpSpPr bwMode="auto">
          <a:xfrm>
            <a:off x="8916255" y="5494197"/>
            <a:ext cx="609600" cy="609600"/>
            <a:chOff x="1728" y="2880"/>
            <a:chExt cx="384" cy="384"/>
          </a:xfrm>
        </p:grpSpPr>
        <p:sp>
          <p:nvSpPr>
            <p:cNvPr id="37" name="Rectangle 14">
              <a:extLst>
                <a:ext uri="{FF2B5EF4-FFF2-40B4-BE49-F238E27FC236}">
                  <a16:creationId xmlns:a16="http://schemas.microsoft.com/office/drawing/2014/main" id="{8250F401-DE76-4326-874E-B7E82D295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23">
              <a:extLst>
                <a:ext uri="{FF2B5EF4-FFF2-40B4-BE49-F238E27FC236}">
                  <a16:creationId xmlns:a16="http://schemas.microsoft.com/office/drawing/2014/main" id="{CE941251-FC1F-4762-934B-A7847689E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" y="2966"/>
              <a:ext cx="2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C</a:t>
              </a:r>
              <a:endParaRPr lang="en-US" altLang="zh-CN" b="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9" name="Rectangle 15">
            <a:extLst>
              <a:ext uri="{FF2B5EF4-FFF2-40B4-BE49-F238E27FC236}">
                <a16:creationId xmlns:a16="http://schemas.microsoft.com/office/drawing/2014/main" id="{2367404B-8DA8-4C54-AA64-0F6B62A4B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6655" y="5498674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29">
            <a:extLst>
              <a:ext uri="{FF2B5EF4-FFF2-40B4-BE49-F238E27FC236}">
                <a16:creationId xmlns:a16="http://schemas.microsoft.com/office/drawing/2014/main" id="{A82C58EE-719A-4CBF-B52D-52DFB9409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622" y="4584078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Text Box 29">
            <a:extLst>
              <a:ext uri="{FF2B5EF4-FFF2-40B4-BE49-F238E27FC236}">
                <a16:creationId xmlns:a16="http://schemas.microsoft.com/office/drawing/2014/main" id="{26100C08-0F21-42FC-9035-86565DBD8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3805" y="5603809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42BBE56-8986-42D0-BE76-6B88A7751DDA}"/>
              </a:ext>
            </a:extLst>
          </p:cNvPr>
          <p:cNvCxnSpPr>
            <a:stCxn id="23" idx="3"/>
            <a:endCxn id="29" idx="1"/>
          </p:cNvCxnSpPr>
          <p:nvPr/>
        </p:nvCxnSpPr>
        <p:spPr>
          <a:xfrm>
            <a:off x="3359650" y="4776327"/>
            <a:ext cx="374690" cy="61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8154356-C880-4EE6-A5CD-3EF96B523FB8}"/>
              </a:ext>
            </a:extLst>
          </p:cNvPr>
          <p:cNvCxnSpPr>
            <a:cxnSpLocks/>
            <a:stCxn id="34" idx="0"/>
            <a:endCxn id="27" idx="0"/>
          </p:cNvCxnSpPr>
          <p:nvPr/>
        </p:nvCxnSpPr>
        <p:spPr>
          <a:xfrm rot="16200000" flipH="1" flipV="1">
            <a:off x="5470947" y="3603477"/>
            <a:ext cx="52691" cy="1697106"/>
          </a:xfrm>
          <a:prstGeom prst="bentConnector3">
            <a:avLst>
              <a:gd name="adj1" fmla="val -4338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75C3B4B-E285-4FC5-BBBA-542FF2C100EA}"/>
              </a:ext>
            </a:extLst>
          </p:cNvPr>
          <p:cNvCxnSpPr>
            <a:cxnSpLocks/>
            <a:stCxn id="25" idx="2"/>
            <a:endCxn id="32" idx="2"/>
          </p:cNvCxnSpPr>
          <p:nvPr/>
        </p:nvCxnSpPr>
        <p:spPr>
          <a:xfrm rot="5400000" flipH="1" flipV="1">
            <a:off x="6080877" y="4213408"/>
            <a:ext cx="52031" cy="1697106"/>
          </a:xfrm>
          <a:prstGeom prst="bentConnector3">
            <a:avLst>
              <a:gd name="adj1" fmla="val -4393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F184B41-6A64-46AB-8B40-0058B0D2847A}"/>
              </a:ext>
            </a:extLst>
          </p:cNvPr>
          <p:cNvCxnSpPr>
            <a:cxnSpLocks/>
            <a:stCxn id="30" idx="3"/>
            <a:endCxn id="37" idx="0"/>
          </p:cNvCxnSpPr>
          <p:nvPr/>
        </p:nvCxnSpPr>
        <p:spPr>
          <a:xfrm>
            <a:off x="7869846" y="4731145"/>
            <a:ext cx="1351209" cy="7630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5381C15-CFD4-4FB3-BAEA-B19738EF5209}"/>
              </a:ext>
            </a:extLst>
          </p:cNvPr>
          <p:cNvCxnSpPr>
            <a:cxnSpLocks/>
            <a:stCxn id="39" idx="1"/>
            <a:endCxn id="30" idx="2"/>
          </p:cNvCxnSpPr>
          <p:nvPr/>
        </p:nvCxnSpPr>
        <p:spPr>
          <a:xfrm rot="10800000">
            <a:off x="7565047" y="5035946"/>
            <a:ext cx="741609" cy="7675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29">
            <a:extLst>
              <a:ext uri="{FF2B5EF4-FFF2-40B4-BE49-F238E27FC236}">
                <a16:creationId xmlns:a16="http://schemas.microsoft.com/office/drawing/2014/main" id="{1D5D0011-AD92-4147-8969-87E23018E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8195" y="4532047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96A7AEA-8F21-4700-9504-CBD723B8C8C8}"/>
              </a:ext>
            </a:extLst>
          </p:cNvPr>
          <p:cNvSpPr/>
          <p:nvPr/>
        </p:nvSpPr>
        <p:spPr>
          <a:xfrm>
            <a:off x="6525644" y="3116329"/>
            <a:ext cx="734602" cy="6986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86075C-8100-495B-B814-55CD6240B9F0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6714083" y="3814972"/>
            <a:ext cx="178862" cy="47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29">
            <a:extLst>
              <a:ext uri="{FF2B5EF4-FFF2-40B4-BE49-F238E27FC236}">
                <a16:creationId xmlns:a16="http://schemas.microsoft.com/office/drawing/2014/main" id="{54E5E013-1201-40B8-81E0-A5FE173F4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8086" y="5635115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004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  <p:bldP spid="42" grpId="0"/>
      <p:bldP spid="43" grpId="0"/>
      <p:bldP spid="45" grpId="0" animBg="1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C9A3-A5CB-4C18-84DC-10FF729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 a Doubly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A2BBA-DC0B-4BF3-A286-BE6E64196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1701649"/>
            <a:ext cx="9872871" cy="1970070"/>
          </a:xfrm>
        </p:spPr>
        <p:txBody>
          <a:bodyPr>
            <a:normAutofit/>
          </a:bodyPr>
          <a:lstStyle/>
          <a:p>
            <a:r>
              <a:rPr lang="en-US" dirty="0"/>
              <a:t>Inserting after some Node p:</a:t>
            </a:r>
          </a:p>
          <a:p>
            <a:pPr marL="274320" lvl="1" indent="0">
              <a:buNone/>
            </a:pPr>
            <a:r>
              <a:rPr lang="en-US" dirty="0"/>
              <a:t>Create a new node temp - &gt; Locate Node p</a:t>
            </a:r>
          </a:p>
          <a:p>
            <a:pPr marL="274320" lvl="1" indent="0">
              <a:buNone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temp.prevNode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p;</a:t>
            </a:r>
          </a:p>
          <a:p>
            <a:pPr marL="274320" lvl="1" indent="0">
              <a:buNone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temp.nextNode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p.nextNode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p.nextNode.prevNode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temp;</a:t>
            </a:r>
          </a:p>
          <a:p>
            <a:pPr marL="274320" lvl="1" indent="0">
              <a:buNone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p.nextNode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temp;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F93EA-A941-428A-83DA-A0B27B37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3F7C6E-016B-4FF5-BC7A-C30E1883B898}"/>
              </a:ext>
            </a:extLst>
          </p:cNvPr>
          <p:cNvSpPr/>
          <p:nvPr/>
        </p:nvSpPr>
        <p:spPr>
          <a:xfrm>
            <a:off x="775699" y="4426345"/>
            <a:ext cx="734602" cy="6986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79A9B724-D0DD-41CD-9279-B9C1423CE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4191" y="4477716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" name="Group 36">
            <a:extLst>
              <a:ext uri="{FF2B5EF4-FFF2-40B4-BE49-F238E27FC236}">
                <a16:creationId xmlns:a16="http://schemas.microsoft.com/office/drawing/2014/main" id="{32A6FDAD-F6A8-4201-9859-209B05B03B83}"/>
              </a:ext>
            </a:extLst>
          </p:cNvPr>
          <p:cNvGrpSpPr>
            <a:grpSpLocks/>
          </p:cNvGrpSpPr>
          <p:nvPr/>
        </p:nvGrpSpPr>
        <p:grpSpPr bwMode="auto">
          <a:xfrm>
            <a:off x="2494591" y="4477716"/>
            <a:ext cx="609600" cy="609600"/>
            <a:chOff x="1728" y="2880"/>
            <a:chExt cx="384" cy="384"/>
          </a:xfrm>
        </p:grpSpPr>
        <p:sp>
          <p:nvSpPr>
            <p:cNvPr id="27" name="Rectangle 14">
              <a:extLst>
                <a:ext uri="{FF2B5EF4-FFF2-40B4-BE49-F238E27FC236}">
                  <a16:creationId xmlns:a16="http://schemas.microsoft.com/office/drawing/2014/main" id="{65316A0D-2BD3-4309-853D-9CC045BFA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23">
              <a:extLst>
                <a:ext uri="{FF2B5EF4-FFF2-40B4-BE49-F238E27FC236}">
                  <a16:creationId xmlns:a16="http://schemas.microsoft.com/office/drawing/2014/main" id="{0EE37CCE-8EDD-436F-96F7-2E88A99845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29" name="Rectangle 15">
            <a:extLst>
              <a:ext uri="{FF2B5EF4-FFF2-40B4-BE49-F238E27FC236}">
                <a16:creationId xmlns:a16="http://schemas.microsoft.com/office/drawing/2014/main" id="{292AD97B-03BA-47D0-840F-5BDEBA985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991" y="4477056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E6CEFE95-6403-4B11-B0E4-66DAFF760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897" y="442568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" name="Group 36">
            <a:extLst>
              <a:ext uri="{FF2B5EF4-FFF2-40B4-BE49-F238E27FC236}">
                <a16:creationId xmlns:a16="http://schemas.microsoft.com/office/drawing/2014/main" id="{2F7A05F4-E066-45B7-A34B-F5B4DCF6E879}"/>
              </a:ext>
            </a:extLst>
          </p:cNvPr>
          <p:cNvGrpSpPr>
            <a:grpSpLocks/>
          </p:cNvGrpSpPr>
          <p:nvPr/>
        </p:nvGrpSpPr>
        <p:grpSpPr bwMode="auto">
          <a:xfrm>
            <a:off x="4801297" y="4425685"/>
            <a:ext cx="609600" cy="609600"/>
            <a:chOff x="1728" y="2880"/>
            <a:chExt cx="384" cy="384"/>
          </a:xfrm>
        </p:grpSpPr>
        <p:sp>
          <p:nvSpPr>
            <p:cNvPr id="32" name="Rectangle 14">
              <a:extLst>
                <a:ext uri="{FF2B5EF4-FFF2-40B4-BE49-F238E27FC236}">
                  <a16:creationId xmlns:a16="http://schemas.microsoft.com/office/drawing/2014/main" id="{4F2DFFA1-A267-4138-8572-8D7D85159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23">
              <a:extLst>
                <a:ext uri="{FF2B5EF4-FFF2-40B4-BE49-F238E27FC236}">
                  <a16:creationId xmlns:a16="http://schemas.microsoft.com/office/drawing/2014/main" id="{3093DC51-A8B3-4C32-87D4-3B202F7E7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966"/>
              <a:ext cx="2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B</a:t>
              </a:r>
              <a:endParaRPr lang="en-US" altLang="zh-CN" b="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4" name="Rectangle 15">
            <a:extLst>
              <a:ext uri="{FF2B5EF4-FFF2-40B4-BE49-F238E27FC236}">
                <a16:creationId xmlns:a16="http://schemas.microsoft.com/office/drawing/2014/main" id="{D36DF1BF-2F0E-4452-BF86-CC2D3CC22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697" y="442502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15">
            <a:extLst>
              <a:ext uri="{FF2B5EF4-FFF2-40B4-BE49-F238E27FC236}">
                <a16:creationId xmlns:a16="http://schemas.microsoft.com/office/drawing/2014/main" id="{31FFF002-C53B-4F09-922F-29F35276C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130" y="4421209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FE0CF4FB-7291-41B0-9CF3-9F99976A7C42}"/>
              </a:ext>
            </a:extLst>
          </p:cNvPr>
          <p:cNvGrpSpPr>
            <a:grpSpLocks/>
          </p:cNvGrpSpPr>
          <p:nvPr/>
        </p:nvGrpSpPr>
        <p:grpSpPr bwMode="auto">
          <a:xfrm>
            <a:off x="9329530" y="4421209"/>
            <a:ext cx="609600" cy="609600"/>
            <a:chOff x="1728" y="2880"/>
            <a:chExt cx="384" cy="384"/>
          </a:xfrm>
        </p:grpSpPr>
        <p:sp>
          <p:nvSpPr>
            <p:cNvPr id="37" name="Rectangle 14">
              <a:extLst>
                <a:ext uri="{FF2B5EF4-FFF2-40B4-BE49-F238E27FC236}">
                  <a16:creationId xmlns:a16="http://schemas.microsoft.com/office/drawing/2014/main" id="{8250F401-DE76-4326-874E-B7E82D295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23">
              <a:extLst>
                <a:ext uri="{FF2B5EF4-FFF2-40B4-BE49-F238E27FC236}">
                  <a16:creationId xmlns:a16="http://schemas.microsoft.com/office/drawing/2014/main" id="{CE941251-FC1F-4762-934B-A7847689E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" y="2966"/>
              <a:ext cx="2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C</a:t>
              </a:r>
              <a:endParaRPr lang="en-US" altLang="zh-CN" b="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9" name="Rectangle 15">
            <a:extLst>
              <a:ext uri="{FF2B5EF4-FFF2-40B4-BE49-F238E27FC236}">
                <a16:creationId xmlns:a16="http://schemas.microsoft.com/office/drawing/2014/main" id="{2367404B-8DA8-4C54-AA64-0F6B62A4B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9930" y="4420549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29">
            <a:extLst>
              <a:ext uri="{FF2B5EF4-FFF2-40B4-BE49-F238E27FC236}">
                <a16:creationId xmlns:a16="http://schemas.microsoft.com/office/drawing/2014/main" id="{A82C58EE-719A-4CBF-B52D-52DFB9409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273" y="4583418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Text Box 29">
            <a:extLst>
              <a:ext uri="{FF2B5EF4-FFF2-40B4-BE49-F238E27FC236}">
                <a16:creationId xmlns:a16="http://schemas.microsoft.com/office/drawing/2014/main" id="{26100C08-0F21-42FC-9035-86565DBD8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7080" y="4530821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42BBE56-8986-42D0-BE76-6B88A7751DDA}"/>
              </a:ext>
            </a:extLst>
          </p:cNvPr>
          <p:cNvCxnSpPr>
            <a:stCxn id="23" idx="3"/>
            <a:endCxn id="29" idx="1"/>
          </p:cNvCxnSpPr>
          <p:nvPr/>
        </p:nvCxnSpPr>
        <p:spPr>
          <a:xfrm>
            <a:off x="1510301" y="4775667"/>
            <a:ext cx="374690" cy="61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8154356-C880-4EE6-A5CD-3EF96B523FB8}"/>
              </a:ext>
            </a:extLst>
          </p:cNvPr>
          <p:cNvCxnSpPr>
            <a:cxnSpLocks/>
            <a:stCxn id="34" idx="0"/>
            <a:endCxn id="27" idx="0"/>
          </p:cNvCxnSpPr>
          <p:nvPr/>
        </p:nvCxnSpPr>
        <p:spPr>
          <a:xfrm rot="16200000" flipH="1" flipV="1">
            <a:off x="3621598" y="3602817"/>
            <a:ext cx="52691" cy="1697106"/>
          </a:xfrm>
          <a:prstGeom prst="bentConnector3">
            <a:avLst>
              <a:gd name="adj1" fmla="val -4338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75C3B4B-E285-4FC5-BBBA-542FF2C100EA}"/>
              </a:ext>
            </a:extLst>
          </p:cNvPr>
          <p:cNvCxnSpPr>
            <a:cxnSpLocks/>
            <a:stCxn id="25" idx="2"/>
            <a:endCxn id="32" idx="2"/>
          </p:cNvCxnSpPr>
          <p:nvPr/>
        </p:nvCxnSpPr>
        <p:spPr>
          <a:xfrm rot="5400000" flipH="1" flipV="1">
            <a:off x="4231528" y="4212748"/>
            <a:ext cx="52031" cy="1697106"/>
          </a:xfrm>
          <a:prstGeom prst="bentConnector3">
            <a:avLst>
              <a:gd name="adj1" fmla="val -4393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F184B41-6A64-46AB-8B40-0058B0D2847A}"/>
              </a:ext>
            </a:extLst>
          </p:cNvPr>
          <p:cNvCxnSpPr>
            <a:cxnSpLocks/>
            <a:stCxn id="30" idx="0"/>
            <a:endCxn id="37" idx="0"/>
          </p:cNvCxnSpPr>
          <p:nvPr/>
        </p:nvCxnSpPr>
        <p:spPr>
          <a:xfrm rot="5400000" flipH="1" flipV="1">
            <a:off x="7672775" y="2464131"/>
            <a:ext cx="4476" cy="3918633"/>
          </a:xfrm>
          <a:prstGeom prst="bentConnector3">
            <a:avLst>
              <a:gd name="adj1" fmla="val 76174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5381C15-CFD4-4FB3-BAEA-B19738EF5209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7062846" y="2463801"/>
            <a:ext cx="5136" cy="3918633"/>
          </a:xfrm>
          <a:prstGeom prst="bentConnector3">
            <a:avLst>
              <a:gd name="adj1" fmla="val -445093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96A7AEA-8F21-4700-9504-CBD723B8C8C8}"/>
              </a:ext>
            </a:extLst>
          </p:cNvPr>
          <p:cNvSpPr/>
          <p:nvPr/>
        </p:nvSpPr>
        <p:spPr>
          <a:xfrm>
            <a:off x="6020496" y="3495113"/>
            <a:ext cx="429801" cy="4087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86075C-8100-495B-B814-55CD6240B9F0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5904135" y="3903875"/>
            <a:ext cx="331262" cy="47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15">
            <a:extLst>
              <a:ext uri="{FF2B5EF4-FFF2-40B4-BE49-F238E27FC236}">
                <a16:creationId xmlns:a16="http://schemas.microsoft.com/office/drawing/2014/main" id="{2D020F40-C42A-4EE5-886B-3D10082C2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554" y="5603753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" name="Group 36">
            <a:extLst>
              <a:ext uri="{FF2B5EF4-FFF2-40B4-BE49-F238E27FC236}">
                <a16:creationId xmlns:a16="http://schemas.microsoft.com/office/drawing/2014/main" id="{991D9637-F6B3-43B2-B57F-EDD2BC4AC725}"/>
              </a:ext>
            </a:extLst>
          </p:cNvPr>
          <p:cNvGrpSpPr>
            <a:grpSpLocks/>
          </p:cNvGrpSpPr>
          <p:nvPr/>
        </p:nvGrpSpPr>
        <p:grpSpPr bwMode="auto">
          <a:xfrm>
            <a:off x="7046954" y="5603753"/>
            <a:ext cx="609600" cy="609600"/>
            <a:chOff x="1728" y="2880"/>
            <a:chExt cx="384" cy="384"/>
          </a:xfrm>
        </p:grpSpPr>
        <p:sp>
          <p:nvSpPr>
            <p:cNvPr id="49" name="Rectangle 14">
              <a:extLst>
                <a:ext uri="{FF2B5EF4-FFF2-40B4-BE49-F238E27FC236}">
                  <a16:creationId xmlns:a16="http://schemas.microsoft.com/office/drawing/2014/main" id="{DB141868-1D6D-4BF5-BBAF-5B6C1F474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 Box 23">
              <a:extLst>
                <a:ext uri="{FF2B5EF4-FFF2-40B4-BE49-F238E27FC236}">
                  <a16:creationId xmlns:a16="http://schemas.microsoft.com/office/drawing/2014/main" id="{0C5B430E-62FC-4ED5-8B9C-ADB2E17736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" y="2966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X</a:t>
              </a:r>
            </a:p>
          </p:txBody>
        </p:sp>
      </p:grpSp>
      <p:sp>
        <p:nvSpPr>
          <p:cNvPr id="51" name="Rectangle 15">
            <a:extLst>
              <a:ext uri="{FF2B5EF4-FFF2-40B4-BE49-F238E27FC236}">
                <a16:creationId xmlns:a16="http://schemas.microsoft.com/office/drawing/2014/main" id="{B776C7AD-E868-40BC-9DD3-15B3B7E36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354" y="5603093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29">
            <a:extLst>
              <a:ext uri="{FF2B5EF4-FFF2-40B4-BE49-F238E27FC236}">
                <a16:creationId xmlns:a16="http://schemas.microsoft.com/office/drawing/2014/main" id="{0D331E88-BD7B-494A-8726-014112850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4504" y="5713365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5EBA04D-765E-4EC1-B196-AEF96C227487}"/>
              </a:ext>
            </a:extLst>
          </p:cNvPr>
          <p:cNvCxnSpPr>
            <a:stCxn id="30" idx="2"/>
            <a:endCxn id="51" idx="1"/>
          </p:cNvCxnSpPr>
          <p:nvPr/>
        </p:nvCxnSpPr>
        <p:spPr>
          <a:xfrm rot="16200000" flipH="1">
            <a:off x="5640221" y="5110760"/>
            <a:ext cx="872608" cy="7216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7642B7-22FF-4653-9BF8-C0B5BCC44AD5}"/>
              </a:ext>
            </a:extLst>
          </p:cNvPr>
          <p:cNvCxnSpPr>
            <a:stCxn id="51" idx="0"/>
            <a:endCxn id="30" idx="3"/>
          </p:cNvCxnSpPr>
          <p:nvPr/>
        </p:nvCxnSpPr>
        <p:spPr>
          <a:xfrm rot="16200000" flipV="1">
            <a:off x="5945022" y="4805960"/>
            <a:ext cx="872608" cy="7216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D7F0E80-4B0E-4F70-963F-92E7911DFAA3}"/>
              </a:ext>
            </a:extLst>
          </p:cNvPr>
          <p:cNvCxnSpPr>
            <a:stCxn id="40" idx="0"/>
            <a:endCxn id="39" idx="1"/>
          </p:cNvCxnSpPr>
          <p:nvPr/>
        </p:nvCxnSpPr>
        <p:spPr>
          <a:xfrm rot="5400000" flipH="1" flipV="1">
            <a:off x="7901440" y="4785263"/>
            <a:ext cx="878404" cy="7585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9227749-8FF8-46AD-9E77-A2D49DB25AE0}"/>
              </a:ext>
            </a:extLst>
          </p:cNvPr>
          <p:cNvCxnSpPr>
            <a:cxnSpLocks/>
            <a:stCxn id="39" idx="2"/>
            <a:endCxn id="40" idx="3"/>
          </p:cNvCxnSpPr>
          <p:nvPr/>
        </p:nvCxnSpPr>
        <p:spPr>
          <a:xfrm rot="5400000">
            <a:off x="8206240" y="5090063"/>
            <a:ext cx="878404" cy="7585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29">
            <a:extLst>
              <a:ext uri="{FF2B5EF4-FFF2-40B4-BE49-F238E27FC236}">
                <a16:creationId xmlns:a16="http://schemas.microsoft.com/office/drawing/2014/main" id="{769D7965-74BE-4C26-A7D7-E8393DD2E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8906" y="5734949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461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51" grpId="0" animBg="1"/>
      <p:bldP spid="53" grpId="0"/>
      <p:bldP spid="4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C9A3-A5CB-4C18-84DC-10FF729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 a Doubly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A2BBA-DC0B-4BF3-A286-BE6E64196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1701648"/>
            <a:ext cx="9872871" cy="3774477"/>
          </a:xfrm>
        </p:spPr>
        <p:txBody>
          <a:bodyPr>
            <a:normAutofit/>
          </a:bodyPr>
          <a:lstStyle/>
          <a:p>
            <a:r>
              <a:rPr lang="en-US" dirty="0"/>
              <a:t>Inserting before some Node p: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Create a new node temp 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Locate Node p</a:t>
            </a:r>
          </a:p>
          <a:p>
            <a:pPr marL="274320" lvl="1" indent="0">
              <a:buNone/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temp.prevNode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p.prevNode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temp.nextNode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p;</a:t>
            </a:r>
          </a:p>
          <a:p>
            <a:pPr marL="274320" lvl="1" indent="0">
              <a:buNone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p.prevNode.nextNode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temp;</a:t>
            </a:r>
          </a:p>
          <a:p>
            <a:pPr marL="274320" lvl="1" indent="0">
              <a:buNone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p.prevNode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temp;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F93EA-A941-428A-83DA-A0B27B37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6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C9A3-A5CB-4C18-84DC-10FF729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in a Doubly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A2BBA-DC0B-4BF3-A286-BE6E64196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1970070"/>
          </a:xfrm>
        </p:spPr>
        <p:txBody>
          <a:bodyPr/>
          <a:lstStyle/>
          <a:p>
            <a:r>
              <a:rPr lang="en-US" dirty="0"/>
              <a:t>Deleting Only node:</a:t>
            </a:r>
          </a:p>
          <a:p>
            <a:pPr marL="274320" lvl="1" indent="0">
              <a:buNone/>
            </a:pPr>
            <a:r>
              <a:rPr lang="en-US" dirty="0"/>
              <a:t>Create a new node temp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null;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F93EA-A941-428A-83DA-A0B27B37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3F7C6E-016B-4FF5-BC7A-C30E1883B898}"/>
              </a:ext>
            </a:extLst>
          </p:cNvPr>
          <p:cNvSpPr/>
          <p:nvPr/>
        </p:nvSpPr>
        <p:spPr>
          <a:xfrm>
            <a:off x="2969233" y="3577675"/>
            <a:ext cx="734602" cy="6986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79A9B724-D0DD-41CD-9279-B9C1423CE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967" y="4666736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" name="Group 36">
            <a:extLst>
              <a:ext uri="{FF2B5EF4-FFF2-40B4-BE49-F238E27FC236}">
                <a16:creationId xmlns:a16="http://schemas.microsoft.com/office/drawing/2014/main" id="{32A6FDAD-F6A8-4201-9859-209B05B03B83}"/>
              </a:ext>
            </a:extLst>
          </p:cNvPr>
          <p:cNvGrpSpPr>
            <a:grpSpLocks/>
          </p:cNvGrpSpPr>
          <p:nvPr/>
        </p:nvGrpSpPr>
        <p:grpSpPr bwMode="auto">
          <a:xfrm>
            <a:off x="4776367" y="4666736"/>
            <a:ext cx="609600" cy="609600"/>
            <a:chOff x="1728" y="2880"/>
            <a:chExt cx="384" cy="384"/>
          </a:xfrm>
        </p:grpSpPr>
        <p:sp>
          <p:nvSpPr>
            <p:cNvPr id="27" name="Rectangle 14">
              <a:extLst>
                <a:ext uri="{FF2B5EF4-FFF2-40B4-BE49-F238E27FC236}">
                  <a16:creationId xmlns:a16="http://schemas.microsoft.com/office/drawing/2014/main" id="{65316A0D-2BD3-4309-853D-9CC045BFA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23">
              <a:extLst>
                <a:ext uri="{FF2B5EF4-FFF2-40B4-BE49-F238E27FC236}">
                  <a16:creationId xmlns:a16="http://schemas.microsoft.com/office/drawing/2014/main" id="{0EE37CCE-8EDD-436F-96F7-2E88A99845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29" name="Rectangle 15">
            <a:extLst>
              <a:ext uri="{FF2B5EF4-FFF2-40B4-BE49-F238E27FC236}">
                <a16:creationId xmlns:a16="http://schemas.microsoft.com/office/drawing/2014/main" id="{292AD97B-03BA-47D0-840F-5BDEBA985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0099" y="4666074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29">
            <a:extLst>
              <a:ext uri="{FF2B5EF4-FFF2-40B4-BE49-F238E27FC236}">
                <a16:creationId xmlns:a16="http://schemas.microsoft.com/office/drawing/2014/main" id="{A82C58EE-719A-4CBF-B52D-52DFB9409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8049" y="4772438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42BBE56-8986-42D0-BE76-6B88A7751DDA}"/>
              </a:ext>
            </a:extLst>
          </p:cNvPr>
          <p:cNvCxnSpPr>
            <a:stCxn id="23" idx="3"/>
            <a:endCxn id="29" idx="1"/>
          </p:cNvCxnSpPr>
          <p:nvPr/>
        </p:nvCxnSpPr>
        <p:spPr>
          <a:xfrm>
            <a:off x="3703835" y="3926997"/>
            <a:ext cx="446264" cy="10438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 Box 29">
            <a:extLst>
              <a:ext uri="{FF2B5EF4-FFF2-40B4-BE49-F238E27FC236}">
                <a16:creationId xmlns:a16="http://schemas.microsoft.com/office/drawing/2014/main" id="{DDF2C820-621B-4EA9-B7FC-BF64B80CE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3917" y="4772437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Text Box 29">
            <a:extLst>
              <a:ext uri="{FF2B5EF4-FFF2-40B4-BE49-F238E27FC236}">
                <a16:creationId xmlns:a16="http://schemas.microsoft.com/office/drawing/2014/main" id="{B6D7087C-3823-4973-B45C-CF1CBB316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3586" y="4772436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11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41" grpId="0"/>
      <p:bldP spid="40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C9A3-A5CB-4C18-84DC-10FF729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in a Doubly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A2BBA-DC0B-4BF3-A286-BE6E64196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1970070"/>
          </a:xfrm>
        </p:spPr>
        <p:txBody>
          <a:bodyPr/>
          <a:lstStyle/>
          <a:p>
            <a:r>
              <a:rPr lang="en-US" dirty="0"/>
              <a:t>Deleting from the beginning of the List:</a:t>
            </a:r>
          </a:p>
          <a:p>
            <a:pPr marL="274320" lvl="1" indent="0">
              <a:buNone/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head.nextNode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head.prevNode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F93EA-A941-428A-83DA-A0B27B37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3F7C6E-016B-4FF5-BC7A-C30E1883B898}"/>
              </a:ext>
            </a:extLst>
          </p:cNvPr>
          <p:cNvSpPr/>
          <p:nvPr/>
        </p:nvSpPr>
        <p:spPr>
          <a:xfrm>
            <a:off x="1922733" y="4386322"/>
            <a:ext cx="734602" cy="6986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79A9B724-D0DD-41CD-9279-B9C1423CE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606" y="442568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" name="Group 36">
            <a:extLst>
              <a:ext uri="{FF2B5EF4-FFF2-40B4-BE49-F238E27FC236}">
                <a16:creationId xmlns:a16="http://schemas.microsoft.com/office/drawing/2014/main" id="{32A6FDAD-F6A8-4201-9859-209B05B03B83}"/>
              </a:ext>
            </a:extLst>
          </p:cNvPr>
          <p:cNvGrpSpPr>
            <a:grpSpLocks/>
          </p:cNvGrpSpPr>
          <p:nvPr/>
        </p:nvGrpSpPr>
        <p:grpSpPr bwMode="auto">
          <a:xfrm>
            <a:off x="4329006" y="4425685"/>
            <a:ext cx="609600" cy="609600"/>
            <a:chOff x="1728" y="2880"/>
            <a:chExt cx="384" cy="384"/>
          </a:xfrm>
        </p:grpSpPr>
        <p:sp>
          <p:nvSpPr>
            <p:cNvPr id="27" name="Rectangle 14">
              <a:extLst>
                <a:ext uri="{FF2B5EF4-FFF2-40B4-BE49-F238E27FC236}">
                  <a16:creationId xmlns:a16="http://schemas.microsoft.com/office/drawing/2014/main" id="{65316A0D-2BD3-4309-853D-9CC045BFA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23">
              <a:extLst>
                <a:ext uri="{FF2B5EF4-FFF2-40B4-BE49-F238E27FC236}">
                  <a16:creationId xmlns:a16="http://schemas.microsoft.com/office/drawing/2014/main" id="{0EE37CCE-8EDD-436F-96F7-2E88A99845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29" name="Rectangle 15">
            <a:extLst>
              <a:ext uri="{FF2B5EF4-FFF2-40B4-BE49-F238E27FC236}">
                <a16:creationId xmlns:a16="http://schemas.microsoft.com/office/drawing/2014/main" id="{292AD97B-03BA-47D0-840F-5BDEBA985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406" y="442502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E6CEFE95-6403-4B11-B0E4-66DAFF760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0246" y="442634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" name="Group 36">
            <a:extLst>
              <a:ext uri="{FF2B5EF4-FFF2-40B4-BE49-F238E27FC236}">
                <a16:creationId xmlns:a16="http://schemas.microsoft.com/office/drawing/2014/main" id="{2F7A05F4-E066-45B7-A34B-F5B4DCF6E879}"/>
              </a:ext>
            </a:extLst>
          </p:cNvPr>
          <p:cNvGrpSpPr>
            <a:grpSpLocks/>
          </p:cNvGrpSpPr>
          <p:nvPr/>
        </p:nvGrpSpPr>
        <p:grpSpPr bwMode="auto">
          <a:xfrm>
            <a:off x="6650646" y="4426345"/>
            <a:ext cx="609600" cy="609600"/>
            <a:chOff x="1728" y="2880"/>
            <a:chExt cx="384" cy="384"/>
          </a:xfrm>
        </p:grpSpPr>
        <p:sp>
          <p:nvSpPr>
            <p:cNvPr id="32" name="Rectangle 14">
              <a:extLst>
                <a:ext uri="{FF2B5EF4-FFF2-40B4-BE49-F238E27FC236}">
                  <a16:creationId xmlns:a16="http://schemas.microsoft.com/office/drawing/2014/main" id="{4F2DFFA1-A267-4138-8572-8D7D85159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23">
              <a:extLst>
                <a:ext uri="{FF2B5EF4-FFF2-40B4-BE49-F238E27FC236}">
                  <a16:creationId xmlns:a16="http://schemas.microsoft.com/office/drawing/2014/main" id="{3093DC51-A8B3-4C32-87D4-3B202F7E7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966"/>
              <a:ext cx="2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B</a:t>
              </a:r>
              <a:endParaRPr lang="en-US" altLang="zh-CN" b="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4" name="Rectangle 15">
            <a:extLst>
              <a:ext uri="{FF2B5EF4-FFF2-40B4-BE49-F238E27FC236}">
                <a16:creationId xmlns:a16="http://schemas.microsoft.com/office/drawing/2014/main" id="{D36DF1BF-2F0E-4452-BF86-CC2D3CC22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1046" y="442568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15">
            <a:extLst>
              <a:ext uri="{FF2B5EF4-FFF2-40B4-BE49-F238E27FC236}">
                <a16:creationId xmlns:a16="http://schemas.microsoft.com/office/drawing/2014/main" id="{31FFF002-C53B-4F09-922F-29F35276C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952" y="442568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FE0CF4FB-7291-41B0-9CF3-9F99976A7C42}"/>
              </a:ext>
            </a:extLst>
          </p:cNvPr>
          <p:cNvGrpSpPr>
            <a:grpSpLocks/>
          </p:cNvGrpSpPr>
          <p:nvPr/>
        </p:nvGrpSpPr>
        <p:grpSpPr bwMode="auto">
          <a:xfrm>
            <a:off x="8957352" y="4425685"/>
            <a:ext cx="609600" cy="609600"/>
            <a:chOff x="1728" y="2880"/>
            <a:chExt cx="384" cy="384"/>
          </a:xfrm>
        </p:grpSpPr>
        <p:sp>
          <p:nvSpPr>
            <p:cNvPr id="37" name="Rectangle 14">
              <a:extLst>
                <a:ext uri="{FF2B5EF4-FFF2-40B4-BE49-F238E27FC236}">
                  <a16:creationId xmlns:a16="http://schemas.microsoft.com/office/drawing/2014/main" id="{8250F401-DE76-4326-874E-B7E82D295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23">
              <a:extLst>
                <a:ext uri="{FF2B5EF4-FFF2-40B4-BE49-F238E27FC236}">
                  <a16:creationId xmlns:a16="http://schemas.microsoft.com/office/drawing/2014/main" id="{CE941251-FC1F-4762-934B-A7847689E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" y="2966"/>
              <a:ext cx="2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C</a:t>
              </a:r>
              <a:endParaRPr lang="en-US" altLang="zh-CN" b="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9" name="Rectangle 15">
            <a:extLst>
              <a:ext uri="{FF2B5EF4-FFF2-40B4-BE49-F238E27FC236}">
                <a16:creationId xmlns:a16="http://schemas.microsoft.com/office/drawing/2014/main" id="{2367404B-8DA8-4C54-AA64-0F6B62A4B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7752" y="4430162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29">
            <a:extLst>
              <a:ext uri="{FF2B5EF4-FFF2-40B4-BE49-F238E27FC236}">
                <a16:creationId xmlns:a16="http://schemas.microsoft.com/office/drawing/2014/main" id="{A82C58EE-719A-4CBF-B52D-52DFB9409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688" y="4531387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Text Box 29">
            <a:extLst>
              <a:ext uri="{FF2B5EF4-FFF2-40B4-BE49-F238E27FC236}">
                <a16:creationId xmlns:a16="http://schemas.microsoft.com/office/drawing/2014/main" id="{26100C08-0F21-42FC-9035-86565DBD8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4902" y="4535297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EA408B-1EC7-4D60-B526-7843AF0CA25E}"/>
              </a:ext>
            </a:extLst>
          </p:cNvPr>
          <p:cNvCxnSpPr>
            <a:stCxn id="23" idx="3"/>
            <a:endCxn id="29" idx="1"/>
          </p:cNvCxnSpPr>
          <p:nvPr/>
        </p:nvCxnSpPr>
        <p:spPr>
          <a:xfrm flipV="1">
            <a:off x="2657335" y="4729825"/>
            <a:ext cx="1062071" cy="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1ACF779-6498-45F0-81F2-D210734994CA}"/>
              </a:ext>
            </a:extLst>
          </p:cNvPr>
          <p:cNvCxnSpPr>
            <a:stCxn id="25" idx="0"/>
            <a:endCxn id="34" idx="0"/>
          </p:cNvCxnSpPr>
          <p:nvPr/>
        </p:nvCxnSpPr>
        <p:spPr>
          <a:xfrm rot="5400000" flipH="1" flipV="1">
            <a:off x="5794626" y="3874465"/>
            <a:ext cx="12700" cy="110244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E72BFD5-37E7-45CC-9379-77296F63E353}"/>
              </a:ext>
            </a:extLst>
          </p:cNvPr>
          <p:cNvCxnSpPr>
            <a:stCxn id="34" idx="2"/>
            <a:endCxn id="25" idx="2"/>
          </p:cNvCxnSpPr>
          <p:nvPr/>
        </p:nvCxnSpPr>
        <p:spPr>
          <a:xfrm rot="5400000">
            <a:off x="5794626" y="4484065"/>
            <a:ext cx="12700" cy="110244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9F9C3AB-C6A8-4C3C-BB1E-05D3784E5062}"/>
              </a:ext>
            </a:extLst>
          </p:cNvPr>
          <p:cNvCxnSpPr>
            <a:stCxn id="30" idx="0"/>
            <a:endCxn id="39" idx="0"/>
          </p:cNvCxnSpPr>
          <p:nvPr/>
        </p:nvCxnSpPr>
        <p:spPr>
          <a:xfrm rot="16200000" flipH="1">
            <a:off x="8106890" y="3884500"/>
            <a:ext cx="3817" cy="1087506"/>
          </a:xfrm>
          <a:prstGeom prst="bentConnector3">
            <a:avLst>
              <a:gd name="adj1" fmla="val -5988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582BF01-0A33-42F3-B483-18AA2B504B04}"/>
              </a:ext>
            </a:extLst>
          </p:cNvPr>
          <p:cNvCxnSpPr>
            <a:stCxn id="39" idx="2"/>
            <a:endCxn id="30" idx="2"/>
          </p:cNvCxnSpPr>
          <p:nvPr/>
        </p:nvCxnSpPr>
        <p:spPr>
          <a:xfrm rot="5400000" flipH="1">
            <a:off x="8106890" y="4494101"/>
            <a:ext cx="3817" cy="1087506"/>
          </a:xfrm>
          <a:prstGeom prst="bentConnector3">
            <a:avLst>
              <a:gd name="adj1" fmla="val -5988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49731DE-1284-42BE-83EB-CDF355F4BC84}"/>
              </a:ext>
            </a:extLst>
          </p:cNvPr>
          <p:cNvCxnSpPr>
            <a:stCxn id="23" idx="2"/>
            <a:endCxn id="32" idx="2"/>
          </p:cNvCxnSpPr>
          <p:nvPr/>
        </p:nvCxnSpPr>
        <p:spPr>
          <a:xfrm rot="5400000" flipH="1" flipV="1">
            <a:off x="4598230" y="2727749"/>
            <a:ext cx="49020" cy="4665412"/>
          </a:xfrm>
          <a:prstGeom prst="bentConnector3">
            <a:avLst>
              <a:gd name="adj1" fmla="val -12208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29">
            <a:extLst>
              <a:ext uri="{FF2B5EF4-FFF2-40B4-BE49-F238E27FC236}">
                <a16:creationId xmlns:a16="http://schemas.microsoft.com/office/drawing/2014/main" id="{7E44DF70-C717-467C-8251-1885DEC1D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996" y="4530336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752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C9A3-A5CB-4C18-84DC-10FF729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in a Doubly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A2BBA-DC0B-4BF3-A286-BE6E64196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1970070"/>
          </a:xfrm>
        </p:spPr>
        <p:txBody>
          <a:bodyPr/>
          <a:lstStyle/>
          <a:p>
            <a:r>
              <a:rPr lang="en-US" dirty="0"/>
              <a:t>Deleting from the end of the List:</a:t>
            </a:r>
          </a:p>
          <a:p>
            <a:r>
              <a:rPr lang="en-US" dirty="0"/>
              <a:t>Locate </a:t>
            </a:r>
            <a:r>
              <a:rPr lang="en-US" dirty="0" err="1"/>
              <a:t>lastNode</a:t>
            </a:r>
            <a:endParaRPr lang="en-US" dirty="0"/>
          </a:p>
          <a:p>
            <a:pPr marL="274320" lvl="1" indent="0">
              <a:buNone/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lastNode.prevNode.nextNode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F93EA-A941-428A-83DA-A0B27B37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677D29-D428-4E5A-9CCA-27C75153E02D}"/>
              </a:ext>
            </a:extLst>
          </p:cNvPr>
          <p:cNvSpPr/>
          <p:nvPr/>
        </p:nvSpPr>
        <p:spPr>
          <a:xfrm>
            <a:off x="1922733" y="4386322"/>
            <a:ext cx="734602" cy="6986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47" name="Rectangle 15">
            <a:extLst>
              <a:ext uri="{FF2B5EF4-FFF2-40B4-BE49-F238E27FC236}">
                <a16:creationId xmlns:a16="http://schemas.microsoft.com/office/drawing/2014/main" id="{25591CE2-3B1E-4DB2-9D84-F88E54B23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606" y="442568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" name="Group 36">
            <a:extLst>
              <a:ext uri="{FF2B5EF4-FFF2-40B4-BE49-F238E27FC236}">
                <a16:creationId xmlns:a16="http://schemas.microsoft.com/office/drawing/2014/main" id="{EDB6EDF9-DC12-4DA8-AECD-8E51CA591312}"/>
              </a:ext>
            </a:extLst>
          </p:cNvPr>
          <p:cNvGrpSpPr>
            <a:grpSpLocks/>
          </p:cNvGrpSpPr>
          <p:nvPr/>
        </p:nvGrpSpPr>
        <p:grpSpPr bwMode="auto">
          <a:xfrm>
            <a:off x="4329006" y="4425685"/>
            <a:ext cx="609600" cy="609600"/>
            <a:chOff x="1728" y="2880"/>
            <a:chExt cx="384" cy="384"/>
          </a:xfrm>
        </p:grpSpPr>
        <p:sp>
          <p:nvSpPr>
            <p:cNvPr id="50" name="Rectangle 14">
              <a:extLst>
                <a:ext uri="{FF2B5EF4-FFF2-40B4-BE49-F238E27FC236}">
                  <a16:creationId xmlns:a16="http://schemas.microsoft.com/office/drawing/2014/main" id="{ADF5E051-FBE8-42D8-925D-D57BEFBD0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Text Box 23">
              <a:extLst>
                <a:ext uri="{FF2B5EF4-FFF2-40B4-BE49-F238E27FC236}">
                  <a16:creationId xmlns:a16="http://schemas.microsoft.com/office/drawing/2014/main" id="{637543D7-30DE-448B-A139-9C6D22ABB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53" name="Rectangle 15">
            <a:extLst>
              <a:ext uri="{FF2B5EF4-FFF2-40B4-BE49-F238E27FC236}">
                <a16:creationId xmlns:a16="http://schemas.microsoft.com/office/drawing/2014/main" id="{DCE0DF15-7268-48D3-A5E3-90B68F8A0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406" y="442502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5">
            <a:extLst>
              <a:ext uri="{FF2B5EF4-FFF2-40B4-BE49-F238E27FC236}">
                <a16:creationId xmlns:a16="http://schemas.microsoft.com/office/drawing/2014/main" id="{1C030B96-D00F-41CC-8E70-14D1B8E07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0246" y="442634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" name="Group 36">
            <a:extLst>
              <a:ext uri="{FF2B5EF4-FFF2-40B4-BE49-F238E27FC236}">
                <a16:creationId xmlns:a16="http://schemas.microsoft.com/office/drawing/2014/main" id="{619D0BBA-FF8F-4685-AF1B-D7AB30E5B1F2}"/>
              </a:ext>
            </a:extLst>
          </p:cNvPr>
          <p:cNvGrpSpPr>
            <a:grpSpLocks/>
          </p:cNvGrpSpPr>
          <p:nvPr/>
        </p:nvGrpSpPr>
        <p:grpSpPr bwMode="auto">
          <a:xfrm>
            <a:off x="6650646" y="4426345"/>
            <a:ext cx="609600" cy="609600"/>
            <a:chOff x="1728" y="2880"/>
            <a:chExt cx="384" cy="384"/>
          </a:xfrm>
        </p:grpSpPr>
        <p:sp>
          <p:nvSpPr>
            <p:cNvPr id="57" name="Rectangle 14">
              <a:extLst>
                <a:ext uri="{FF2B5EF4-FFF2-40B4-BE49-F238E27FC236}">
                  <a16:creationId xmlns:a16="http://schemas.microsoft.com/office/drawing/2014/main" id="{F4D42EB3-0E7B-4E82-ADA0-3DC23B315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23">
              <a:extLst>
                <a:ext uri="{FF2B5EF4-FFF2-40B4-BE49-F238E27FC236}">
                  <a16:creationId xmlns:a16="http://schemas.microsoft.com/office/drawing/2014/main" id="{72431A66-23EF-45B7-9ABE-A6A7245C6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966"/>
              <a:ext cx="2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B</a:t>
              </a:r>
              <a:endParaRPr lang="en-US" altLang="zh-CN" b="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9" name="Rectangle 15">
            <a:extLst>
              <a:ext uri="{FF2B5EF4-FFF2-40B4-BE49-F238E27FC236}">
                <a16:creationId xmlns:a16="http://schemas.microsoft.com/office/drawing/2014/main" id="{9EFA48B8-102D-4C67-B987-C84F4BDDC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1046" y="442568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15">
            <a:extLst>
              <a:ext uri="{FF2B5EF4-FFF2-40B4-BE49-F238E27FC236}">
                <a16:creationId xmlns:a16="http://schemas.microsoft.com/office/drawing/2014/main" id="{A2B72E6D-F07B-4EC7-A72F-E5E5B69F8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952" y="442568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" name="Group 36">
            <a:extLst>
              <a:ext uri="{FF2B5EF4-FFF2-40B4-BE49-F238E27FC236}">
                <a16:creationId xmlns:a16="http://schemas.microsoft.com/office/drawing/2014/main" id="{0BC230B9-7E81-4CAA-AF53-E4EC6E87F01C}"/>
              </a:ext>
            </a:extLst>
          </p:cNvPr>
          <p:cNvGrpSpPr>
            <a:grpSpLocks/>
          </p:cNvGrpSpPr>
          <p:nvPr/>
        </p:nvGrpSpPr>
        <p:grpSpPr bwMode="auto">
          <a:xfrm>
            <a:off x="8957352" y="4425685"/>
            <a:ext cx="609600" cy="609600"/>
            <a:chOff x="1728" y="2880"/>
            <a:chExt cx="384" cy="384"/>
          </a:xfrm>
        </p:grpSpPr>
        <p:sp>
          <p:nvSpPr>
            <p:cNvPr id="62" name="Rectangle 14">
              <a:extLst>
                <a:ext uri="{FF2B5EF4-FFF2-40B4-BE49-F238E27FC236}">
                  <a16:creationId xmlns:a16="http://schemas.microsoft.com/office/drawing/2014/main" id="{A88F29E9-E297-4784-931D-ADB6F2D5B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Text Box 23">
              <a:extLst>
                <a:ext uri="{FF2B5EF4-FFF2-40B4-BE49-F238E27FC236}">
                  <a16:creationId xmlns:a16="http://schemas.microsoft.com/office/drawing/2014/main" id="{15315E2D-F257-4187-861D-8C8EE7671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" y="2966"/>
              <a:ext cx="2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C</a:t>
              </a:r>
              <a:endParaRPr lang="en-US" altLang="zh-CN" b="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4" name="Rectangle 15">
            <a:extLst>
              <a:ext uri="{FF2B5EF4-FFF2-40B4-BE49-F238E27FC236}">
                <a16:creationId xmlns:a16="http://schemas.microsoft.com/office/drawing/2014/main" id="{B61186C7-25BD-4AB7-98BB-0CB00C61B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7752" y="4430162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Text Box 29">
            <a:extLst>
              <a:ext uri="{FF2B5EF4-FFF2-40B4-BE49-F238E27FC236}">
                <a16:creationId xmlns:a16="http://schemas.microsoft.com/office/drawing/2014/main" id="{4CE92F45-816C-4A44-AAF1-4E7BF3790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688" y="4531387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6" name="Text Box 29">
            <a:extLst>
              <a:ext uri="{FF2B5EF4-FFF2-40B4-BE49-F238E27FC236}">
                <a16:creationId xmlns:a16="http://schemas.microsoft.com/office/drawing/2014/main" id="{417FE212-9820-4EB0-97A2-2C50D6141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4902" y="4535297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17BF8CB-B3B9-4475-A937-D60295B6053D}"/>
              </a:ext>
            </a:extLst>
          </p:cNvPr>
          <p:cNvCxnSpPr>
            <a:stCxn id="40" idx="3"/>
            <a:endCxn id="53" idx="1"/>
          </p:cNvCxnSpPr>
          <p:nvPr/>
        </p:nvCxnSpPr>
        <p:spPr>
          <a:xfrm flipV="1">
            <a:off x="2657335" y="4729825"/>
            <a:ext cx="1062071" cy="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AA172CAC-FBE2-4EC8-B8F2-1CC92AC942E8}"/>
              </a:ext>
            </a:extLst>
          </p:cNvPr>
          <p:cNvCxnSpPr>
            <a:stCxn id="47" idx="0"/>
            <a:endCxn id="59" idx="0"/>
          </p:cNvCxnSpPr>
          <p:nvPr/>
        </p:nvCxnSpPr>
        <p:spPr>
          <a:xfrm rot="5400000" flipH="1" flipV="1">
            <a:off x="5794626" y="3874465"/>
            <a:ext cx="12700" cy="110244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5D34E3A3-3740-4735-8526-8046024F0CE5}"/>
              </a:ext>
            </a:extLst>
          </p:cNvPr>
          <p:cNvCxnSpPr>
            <a:stCxn id="59" idx="2"/>
            <a:endCxn id="47" idx="2"/>
          </p:cNvCxnSpPr>
          <p:nvPr/>
        </p:nvCxnSpPr>
        <p:spPr>
          <a:xfrm rot="5400000">
            <a:off x="5794626" y="4484065"/>
            <a:ext cx="12700" cy="110244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7F5350F2-CBEB-48F7-85DE-FAEF5D7F22D3}"/>
              </a:ext>
            </a:extLst>
          </p:cNvPr>
          <p:cNvCxnSpPr>
            <a:stCxn id="54" idx="0"/>
            <a:endCxn id="64" idx="0"/>
          </p:cNvCxnSpPr>
          <p:nvPr/>
        </p:nvCxnSpPr>
        <p:spPr>
          <a:xfrm rot="16200000" flipH="1">
            <a:off x="8106890" y="3884500"/>
            <a:ext cx="3817" cy="1087506"/>
          </a:xfrm>
          <a:prstGeom prst="bentConnector3">
            <a:avLst>
              <a:gd name="adj1" fmla="val -5988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D3165904-F84F-4A56-8CA1-6AD468404C14}"/>
              </a:ext>
            </a:extLst>
          </p:cNvPr>
          <p:cNvCxnSpPr>
            <a:stCxn id="64" idx="2"/>
            <a:endCxn id="54" idx="2"/>
          </p:cNvCxnSpPr>
          <p:nvPr/>
        </p:nvCxnSpPr>
        <p:spPr>
          <a:xfrm rot="5400000" flipH="1">
            <a:off x="8106890" y="4494101"/>
            <a:ext cx="3817" cy="1087506"/>
          </a:xfrm>
          <a:prstGeom prst="bentConnector3">
            <a:avLst>
              <a:gd name="adj1" fmla="val -5988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29">
            <a:extLst>
              <a:ext uri="{FF2B5EF4-FFF2-40B4-BE49-F238E27FC236}">
                <a16:creationId xmlns:a16="http://schemas.microsoft.com/office/drawing/2014/main" id="{DDD4C4D7-96A1-4FD6-9B95-8EBC819D6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703" y="4531387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831348-078A-41F7-9F47-1E312020EBAD}"/>
              </a:ext>
            </a:extLst>
          </p:cNvPr>
          <p:cNvSpPr/>
          <p:nvPr/>
        </p:nvSpPr>
        <p:spPr>
          <a:xfrm>
            <a:off x="9108165" y="3030782"/>
            <a:ext cx="734602" cy="6986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2BF29D1-1037-41C7-B34B-D4D5C0FEA8AD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9296604" y="3729425"/>
            <a:ext cx="178862" cy="47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48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C9A3-A5CB-4C18-84DC-10FF729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in a Doubly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A2BBA-DC0B-4BF3-A286-BE6E64196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1701649"/>
            <a:ext cx="9872871" cy="1970070"/>
          </a:xfrm>
        </p:spPr>
        <p:txBody>
          <a:bodyPr>
            <a:normAutofit/>
          </a:bodyPr>
          <a:lstStyle/>
          <a:p>
            <a:r>
              <a:rPr lang="en-US" dirty="0"/>
              <a:t>Deleting some Node p:</a:t>
            </a:r>
          </a:p>
          <a:p>
            <a:pPr marL="274320" lvl="1" indent="0">
              <a:buNone/>
            </a:pPr>
            <a:r>
              <a:rPr lang="en-US" dirty="0"/>
              <a:t>Locate Node p</a:t>
            </a:r>
          </a:p>
          <a:p>
            <a:pPr marL="274320" lvl="1" indent="0">
              <a:buNone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p.prevNode.nextNode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p.nextNode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p.nextNode.prevNode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p.prevNode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F93EA-A941-428A-83DA-A0B27B37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96A7AEA-8F21-4700-9504-CBD723B8C8C8}"/>
              </a:ext>
            </a:extLst>
          </p:cNvPr>
          <p:cNvSpPr/>
          <p:nvPr/>
        </p:nvSpPr>
        <p:spPr>
          <a:xfrm>
            <a:off x="7045345" y="3424539"/>
            <a:ext cx="429801" cy="4087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86075C-8100-495B-B814-55CD6240B9F0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6928984" y="3833301"/>
            <a:ext cx="331262" cy="47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728F3C1-8D85-4DF0-BC37-8B964C137700}"/>
              </a:ext>
            </a:extLst>
          </p:cNvPr>
          <p:cNvSpPr/>
          <p:nvPr/>
        </p:nvSpPr>
        <p:spPr>
          <a:xfrm>
            <a:off x="1922733" y="4386322"/>
            <a:ext cx="734602" cy="6986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54" name="Rectangle 15">
            <a:extLst>
              <a:ext uri="{FF2B5EF4-FFF2-40B4-BE49-F238E27FC236}">
                <a16:creationId xmlns:a16="http://schemas.microsoft.com/office/drawing/2014/main" id="{402C53C7-F345-4D86-B0C8-D17EFD271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606" y="442568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" name="Group 36">
            <a:extLst>
              <a:ext uri="{FF2B5EF4-FFF2-40B4-BE49-F238E27FC236}">
                <a16:creationId xmlns:a16="http://schemas.microsoft.com/office/drawing/2014/main" id="{997D6808-A766-42D2-98C2-8EE2CF8111B4}"/>
              </a:ext>
            </a:extLst>
          </p:cNvPr>
          <p:cNvGrpSpPr>
            <a:grpSpLocks/>
          </p:cNvGrpSpPr>
          <p:nvPr/>
        </p:nvGrpSpPr>
        <p:grpSpPr bwMode="auto">
          <a:xfrm>
            <a:off x="4329006" y="4425685"/>
            <a:ext cx="609600" cy="609600"/>
            <a:chOff x="1728" y="2880"/>
            <a:chExt cx="384" cy="384"/>
          </a:xfrm>
        </p:grpSpPr>
        <p:sp>
          <p:nvSpPr>
            <p:cNvPr id="57" name="Rectangle 14">
              <a:extLst>
                <a:ext uri="{FF2B5EF4-FFF2-40B4-BE49-F238E27FC236}">
                  <a16:creationId xmlns:a16="http://schemas.microsoft.com/office/drawing/2014/main" id="{958C56ED-4E9F-4D9C-8A9B-CB66AEED6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23">
              <a:extLst>
                <a:ext uri="{FF2B5EF4-FFF2-40B4-BE49-F238E27FC236}">
                  <a16:creationId xmlns:a16="http://schemas.microsoft.com/office/drawing/2014/main" id="{2FE85E16-0653-4EE3-B1ED-35285593A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59" name="Rectangle 15">
            <a:extLst>
              <a:ext uri="{FF2B5EF4-FFF2-40B4-BE49-F238E27FC236}">
                <a16:creationId xmlns:a16="http://schemas.microsoft.com/office/drawing/2014/main" id="{F2ECEE49-1D8B-4AF1-A192-43688DB36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406" y="442502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15">
            <a:extLst>
              <a:ext uri="{FF2B5EF4-FFF2-40B4-BE49-F238E27FC236}">
                <a16:creationId xmlns:a16="http://schemas.microsoft.com/office/drawing/2014/main" id="{FB7AF3FE-8B71-488C-8C55-597CBC75B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0246" y="442634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" name="Group 36">
            <a:extLst>
              <a:ext uri="{FF2B5EF4-FFF2-40B4-BE49-F238E27FC236}">
                <a16:creationId xmlns:a16="http://schemas.microsoft.com/office/drawing/2014/main" id="{D4CE562A-8E58-4098-8A0D-4EC5201E084C}"/>
              </a:ext>
            </a:extLst>
          </p:cNvPr>
          <p:cNvGrpSpPr>
            <a:grpSpLocks/>
          </p:cNvGrpSpPr>
          <p:nvPr/>
        </p:nvGrpSpPr>
        <p:grpSpPr bwMode="auto">
          <a:xfrm>
            <a:off x="6650646" y="4426345"/>
            <a:ext cx="609600" cy="609600"/>
            <a:chOff x="1728" y="2880"/>
            <a:chExt cx="384" cy="384"/>
          </a:xfrm>
        </p:grpSpPr>
        <p:sp>
          <p:nvSpPr>
            <p:cNvPr id="62" name="Rectangle 14">
              <a:extLst>
                <a:ext uri="{FF2B5EF4-FFF2-40B4-BE49-F238E27FC236}">
                  <a16:creationId xmlns:a16="http://schemas.microsoft.com/office/drawing/2014/main" id="{F50637DC-30CF-41A2-9AD1-E4B50746A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Text Box 23">
              <a:extLst>
                <a:ext uri="{FF2B5EF4-FFF2-40B4-BE49-F238E27FC236}">
                  <a16:creationId xmlns:a16="http://schemas.microsoft.com/office/drawing/2014/main" id="{4460CA60-9AC8-4CB8-8076-74E29309D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966"/>
              <a:ext cx="2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B</a:t>
              </a:r>
              <a:endParaRPr lang="en-US" altLang="zh-CN" b="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4" name="Rectangle 15">
            <a:extLst>
              <a:ext uri="{FF2B5EF4-FFF2-40B4-BE49-F238E27FC236}">
                <a16:creationId xmlns:a16="http://schemas.microsoft.com/office/drawing/2014/main" id="{F6680DCD-D311-4E4B-8375-3DBC4E320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1046" y="442568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15">
            <a:extLst>
              <a:ext uri="{FF2B5EF4-FFF2-40B4-BE49-F238E27FC236}">
                <a16:creationId xmlns:a16="http://schemas.microsoft.com/office/drawing/2014/main" id="{2E0D6743-FE61-47BD-A046-3A6DF821F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952" y="442568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6" name="Group 36">
            <a:extLst>
              <a:ext uri="{FF2B5EF4-FFF2-40B4-BE49-F238E27FC236}">
                <a16:creationId xmlns:a16="http://schemas.microsoft.com/office/drawing/2014/main" id="{E01A9FD0-AE1A-414C-BB0C-082A3CBBE77B}"/>
              </a:ext>
            </a:extLst>
          </p:cNvPr>
          <p:cNvGrpSpPr>
            <a:grpSpLocks/>
          </p:cNvGrpSpPr>
          <p:nvPr/>
        </p:nvGrpSpPr>
        <p:grpSpPr bwMode="auto">
          <a:xfrm>
            <a:off x="8957352" y="4425685"/>
            <a:ext cx="609600" cy="609600"/>
            <a:chOff x="1728" y="2880"/>
            <a:chExt cx="384" cy="384"/>
          </a:xfrm>
        </p:grpSpPr>
        <p:sp>
          <p:nvSpPr>
            <p:cNvPr id="67" name="Rectangle 14">
              <a:extLst>
                <a:ext uri="{FF2B5EF4-FFF2-40B4-BE49-F238E27FC236}">
                  <a16:creationId xmlns:a16="http://schemas.microsoft.com/office/drawing/2014/main" id="{486797C9-0E07-4F56-9423-B4AAC775B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Text Box 23">
              <a:extLst>
                <a:ext uri="{FF2B5EF4-FFF2-40B4-BE49-F238E27FC236}">
                  <a16:creationId xmlns:a16="http://schemas.microsoft.com/office/drawing/2014/main" id="{450BD1C4-DA75-4CA1-AF01-08B953743E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" y="2966"/>
              <a:ext cx="2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C</a:t>
              </a:r>
              <a:endParaRPr lang="en-US" altLang="zh-CN" b="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9" name="Rectangle 15">
            <a:extLst>
              <a:ext uri="{FF2B5EF4-FFF2-40B4-BE49-F238E27FC236}">
                <a16:creationId xmlns:a16="http://schemas.microsoft.com/office/drawing/2014/main" id="{C9483E83-E7EB-4BF7-980D-C11065C6D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7752" y="4430162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29">
            <a:extLst>
              <a:ext uri="{FF2B5EF4-FFF2-40B4-BE49-F238E27FC236}">
                <a16:creationId xmlns:a16="http://schemas.microsoft.com/office/drawing/2014/main" id="{889F7338-3CEB-45D8-8D33-0BD3A2C05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688" y="4531387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" name="Text Box 29">
            <a:extLst>
              <a:ext uri="{FF2B5EF4-FFF2-40B4-BE49-F238E27FC236}">
                <a16:creationId xmlns:a16="http://schemas.microsoft.com/office/drawing/2014/main" id="{157B4031-6007-45EE-93CD-107A6CE45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4902" y="4535297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D990A13-9B71-4BF1-8BF5-AA386BDDB55E}"/>
              </a:ext>
            </a:extLst>
          </p:cNvPr>
          <p:cNvCxnSpPr>
            <a:stCxn id="43" idx="3"/>
            <a:endCxn id="59" idx="1"/>
          </p:cNvCxnSpPr>
          <p:nvPr/>
        </p:nvCxnSpPr>
        <p:spPr>
          <a:xfrm flipV="1">
            <a:off x="2657335" y="4729825"/>
            <a:ext cx="1062071" cy="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CBBAC8E8-A0A7-4863-96D4-03705038AB16}"/>
              </a:ext>
            </a:extLst>
          </p:cNvPr>
          <p:cNvCxnSpPr>
            <a:stCxn id="54" idx="0"/>
            <a:endCxn id="64" idx="0"/>
          </p:cNvCxnSpPr>
          <p:nvPr/>
        </p:nvCxnSpPr>
        <p:spPr>
          <a:xfrm rot="5400000" flipH="1" flipV="1">
            <a:off x="5794626" y="3874465"/>
            <a:ext cx="12700" cy="110244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9A939A21-FD2C-4C11-B677-BEEA5F079C73}"/>
              </a:ext>
            </a:extLst>
          </p:cNvPr>
          <p:cNvCxnSpPr>
            <a:stCxn id="64" idx="2"/>
            <a:endCxn id="54" idx="2"/>
          </p:cNvCxnSpPr>
          <p:nvPr/>
        </p:nvCxnSpPr>
        <p:spPr>
          <a:xfrm rot="5400000">
            <a:off x="5794626" y="4484065"/>
            <a:ext cx="12700" cy="110244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CD2EF9DE-21FF-4D0F-846B-9D5AF3FE8332}"/>
              </a:ext>
            </a:extLst>
          </p:cNvPr>
          <p:cNvCxnSpPr>
            <a:stCxn id="60" idx="0"/>
            <a:endCxn id="69" idx="0"/>
          </p:cNvCxnSpPr>
          <p:nvPr/>
        </p:nvCxnSpPr>
        <p:spPr>
          <a:xfrm rot="16200000" flipH="1">
            <a:off x="8106890" y="3884500"/>
            <a:ext cx="3817" cy="1087506"/>
          </a:xfrm>
          <a:prstGeom prst="bentConnector3">
            <a:avLst>
              <a:gd name="adj1" fmla="val -5988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8D535E57-0490-4813-BE22-95C53E501003}"/>
              </a:ext>
            </a:extLst>
          </p:cNvPr>
          <p:cNvCxnSpPr>
            <a:stCxn id="69" idx="2"/>
            <a:endCxn id="60" idx="2"/>
          </p:cNvCxnSpPr>
          <p:nvPr/>
        </p:nvCxnSpPr>
        <p:spPr>
          <a:xfrm rot="5400000" flipH="1">
            <a:off x="8106890" y="4494101"/>
            <a:ext cx="3817" cy="1087506"/>
          </a:xfrm>
          <a:prstGeom prst="bentConnector3">
            <a:avLst>
              <a:gd name="adj1" fmla="val -5988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148871D5-7EBB-46F2-81F8-586A9AF3B03F}"/>
              </a:ext>
            </a:extLst>
          </p:cNvPr>
          <p:cNvCxnSpPr>
            <a:stCxn id="69" idx="2"/>
            <a:endCxn id="57" idx="2"/>
          </p:cNvCxnSpPr>
          <p:nvPr/>
        </p:nvCxnSpPr>
        <p:spPr>
          <a:xfrm rot="5400000" flipH="1">
            <a:off x="6640940" y="3028151"/>
            <a:ext cx="4477" cy="4018746"/>
          </a:xfrm>
          <a:prstGeom prst="bentConnector3">
            <a:avLst>
              <a:gd name="adj1" fmla="val -11531762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21EE1EB-249B-4165-AEFC-F133C7C2C892}"/>
              </a:ext>
            </a:extLst>
          </p:cNvPr>
          <p:cNvCxnSpPr>
            <a:stCxn id="54" idx="0"/>
            <a:endCxn id="67" idx="0"/>
          </p:cNvCxnSpPr>
          <p:nvPr/>
        </p:nvCxnSpPr>
        <p:spPr>
          <a:xfrm rot="5400000" flipH="1" flipV="1">
            <a:off x="7252779" y="2416312"/>
            <a:ext cx="12700" cy="4018746"/>
          </a:xfrm>
          <a:prstGeom prst="bentConnector3">
            <a:avLst>
              <a:gd name="adj1" fmla="val 3337079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80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8F70-8696-42A8-877E-D2290BB2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Linked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DD8A3-6F1D-4592-B7AE-57F0216DD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Single Linked Lists</a:t>
            </a:r>
          </a:p>
          <a:p>
            <a:endParaRPr lang="en-US" sz="2800" dirty="0"/>
          </a:p>
          <a:p>
            <a:r>
              <a:rPr lang="en-US" sz="2800" dirty="0"/>
              <a:t>Double Linked Lists</a:t>
            </a:r>
          </a:p>
          <a:p>
            <a:endParaRPr lang="en-US" sz="2800" dirty="0"/>
          </a:p>
          <a:p>
            <a:r>
              <a:rPr lang="en-US" sz="2800" dirty="0"/>
              <a:t>Circular Linked 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D6AA7-D400-412B-844F-DECA18FB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7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C9A3-A5CB-4C18-84DC-10FF729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Doubly Linked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F93EA-A941-428A-83DA-A0B27B37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677D29-D428-4E5A-9CCA-27C75153E02D}"/>
              </a:ext>
            </a:extLst>
          </p:cNvPr>
          <p:cNvSpPr/>
          <p:nvPr/>
        </p:nvSpPr>
        <p:spPr>
          <a:xfrm>
            <a:off x="1758346" y="2167104"/>
            <a:ext cx="734602" cy="6986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47" name="Rectangle 15">
            <a:extLst>
              <a:ext uri="{FF2B5EF4-FFF2-40B4-BE49-F238E27FC236}">
                <a16:creationId xmlns:a16="http://schemas.microsoft.com/office/drawing/2014/main" id="{25591CE2-3B1E-4DB2-9D84-F88E54B23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4219" y="2206467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" name="Group 36">
            <a:extLst>
              <a:ext uri="{FF2B5EF4-FFF2-40B4-BE49-F238E27FC236}">
                <a16:creationId xmlns:a16="http://schemas.microsoft.com/office/drawing/2014/main" id="{EDB6EDF9-DC12-4DA8-AECD-8E51CA591312}"/>
              </a:ext>
            </a:extLst>
          </p:cNvPr>
          <p:cNvGrpSpPr>
            <a:grpSpLocks/>
          </p:cNvGrpSpPr>
          <p:nvPr/>
        </p:nvGrpSpPr>
        <p:grpSpPr bwMode="auto">
          <a:xfrm>
            <a:off x="4164619" y="2206467"/>
            <a:ext cx="609600" cy="609600"/>
            <a:chOff x="1728" y="2880"/>
            <a:chExt cx="384" cy="384"/>
          </a:xfrm>
        </p:grpSpPr>
        <p:sp>
          <p:nvSpPr>
            <p:cNvPr id="50" name="Rectangle 14">
              <a:extLst>
                <a:ext uri="{FF2B5EF4-FFF2-40B4-BE49-F238E27FC236}">
                  <a16:creationId xmlns:a16="http://schemas.microsoft.com/office/drawing/2014/main" id="{ADF5E051-FBE8-42D8-925D-D57BEFBD0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Text Box 23">
              <a:extLst>
                <a:ext uri="{FF2B5EF4-FFF2-40B4-BE49-F238E27FC236}">
                  <a16:creationId xmlns:a16="http://schemas.microsoft.com/office/drawing/2014/main" id="{637543D7-30DE-448B-A139-9C6D22ABB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53" name="Rectangle 15">
            <a:extLst>
              <a:ext uri="{FF2B5EF4-FFF2-40B4-BE49-F238E27FC236}">
                <a16:creationId xmlns:a16="http://schemas.microsoft.com/office/drawing/2014/main" id="{DCE0DF15-7268-48D3-A5E3-90B68F8A0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5019" y="2205807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5">
            <a:extLst>
              <a:ext uri="{FF2B5EF4-FFF2-40B4-BE49-F238E27FC236}">
                <a16:creationId xmlns:a16="http://schemas.microsoft.com/office/drawing/2014/main" id="{1C030B96-D00F-41CC-8E70-14D1B8E07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5859" y="2207127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" name="Group 36">
            <a:extLst>
              <a:ext uri="{FF2B5EF4-FFF2-40B4-BE49-F238E27FC236}">
                <a16:creationId xmlns:a16="http://schemas.microsoft.com/office/drawing/2014/main" id="{619D0BBA-FF8F-4685-AF1B-D7AB30E5B1F2}"/>
              </a:ext>
            </a:extLst>
          </p:cNvPr>
          <p:cNvGrpSpPr>
            <a:grpSpLocks/>
          </p:cNvGrpSpPr>
          <p:nvPr/>
        </p:nvGrpSpPr>
        <p:grpSpPr bwMode="auto">
          <a:xfrm>
            <a:off x="6486259" y="2207127"/>
            <a:ext cx="609600" cy="609600"/>
            <a:chOff x="1728" y="2880"/>
            <a:chExt cx="384" cy="384"/>
          </a:xfrm>
        </p:grpSpPr>
        <p:sp>
          <p:nvSpPr>
            <p:cNvPr id="57" name="Rectangle 14">
              <a:extLst>
                <a:ext uri="{FF2B5EF4-FFF2-40B4-BE49-F238E27FC236}">
                  <a16:creationId xmlns:a16="http://schemas.microsoft.com/office/drawing/2014/main" id="{F4D42EB3-0E7B-4E82-ADA0-3DC23B315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23">
              <a:extLst>
                <a:ext uri="{FF2B5EF4-FFF2-40B4-BE49-F238E27FC236}">
                  <a16:creationId xmlns:a16="http://schemas.microsoft.com/office/drawing/2014/main" id="{72431A66-23EF-45B7-9ABE-A6A7245C6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966"/>
              <a:ext cx="2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B</a:t>
              </a:r>
              <a:endParaRPr lang="en-US" altLang="zh-CN" b="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9" name="Rectangle 15">
            <a:extLst>
              <a:ext uri="{FF2B5EF4-FFF2-40B4-BE49-F238E27FC236}">
                <a16:creationId xmlns:a16="http://schemas.microsoft.com/office/drawing/2014/main" id="{9EFA48B8-102D-4C67-B987-C84F4BDDC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659" y="2206467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15">
            <a:extLst>
              <a:ext uri="{FF2B5EF4-FFF2-40B4-BE49-F238E27FC236}">
                <a16:creationId xmlns:a16="http://schemas.microsoft.com/office/drawing/2014/main" id="{A2B72E6D-F07B-4EC7-A72F-E5E5B69F8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2565" y="2206467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" name="Group 36">
            <a:extLst>
              <a:ext uri="{FF2B5EF4-FFF2-40B4-BE49-F238E27FC236}">
                <a16:creationId xmlns:a16="http://schemas.microsoft.com/office/drawing/2014/main" id="{0BC230B9-7E81-4CAA-AF53-E4EC6E87F01C}"/>
              </a:ext>
            </a:extLst>
          </p:cNvPr>
          <p:cNvGrpSpPr>
            <a:grpSpLocks/>
          </p:cNvGrpSpPr>
          <p:nvPr/>
        </p:nvGrpSpPr>
        <p:grpSpPr bwMode="auto">
          <a:xfrm>
            <a:off x="8792965" y="2206467"/>
            <a:ext cx="609600" cy="609600"/>
            <a:chOff x="1728" y="2880"/>
            <a:chExt cx="384" cy="384"/>
          </a:xfrm>
        </p:grpSpPr>
        <p:sp>
          <p:nvSpPr>
            <p:cNvPr id="62" name="Rectangle 14">
              <a:extLst>
                <a:ext uri="{FF2B5EF4-FFF2-40B4-BE49-F238E27FC236}">
                  <a16:creationId xmlns:a16="http://schemas.microsoft.com/office/drawing/2014/main" id="{A88F29E9-E297-4784-931D-ADB6F2D5B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Text Box 23">
              <a:extLst>
                <a:ext uri="{FF2B5EF4-FFF2-40B4-BE49-F238E27FC236}">
                  <a16:creationId xmlns:a16="http://schemas.microsoft.com/office/drawing/2014/main" id="{15315E2D-F257-4187-861D-8C8EE7671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" y="2966"/>
              <a:ext cx="2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C</a:t>
              </a:r>
              <a:endParaRPr lang="en-US" altLang="zh-CN" b="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4" name="Rectangle 15">
            <a:extLst>
              <a:ext uri="{FF2B5EF4-FFF2-40B4-BE49-F238E27FC236}">
                <a16:creationId xmlns:a16="http://schemas.microsoft.com/office/drawing/2014/main" id="{B61186C7-25BD-4AB7-98BB-0CB00C61B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365" y="2210944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Text Box 29">
            <a:extLst>
              <a:ext uri="{FF2B5EF4-FFF2-40B4-BE49-F238E27FC236}">
                <a16:creationId xmlns:a16="http://schemas.microsoft.com/office/drawing/2014/main" id="{4CE92F45-816C-4A44-AAF1-4E7BF3790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6301" y="2312169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6" name="Text Box 29">
            <a:extLst>
              <a:ext uri="{FF2B5EF4-FFF2-40B4-BE49-F238E27FC236}">
                <a16:creationId xmlns:a16="http://schemas.microsoft.com/office/drawing/2014/main" id="{417FE212-9820-4EB0-97A2-2C50D6141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0515" y="2316079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17BF8CB-B3B9-4475-A937-D60295B6053D}"/>
              </a:ext>
            </a:extLst>
          </p:cNvPr>
          <p:cNvCxnSpPr>
            <a:stCxn id="40" idx="3"/>
            <a:endCxn id="53" idx="1"/>
          </p:cNvCxnSpPr>
          <p:nvPr/>
        </p:nvCxnSpPr>
        <p:spPr>
          <a:xfrm flipV="1">
            <a:off x="2492948" y="2510607"/>
            <a:ext cx="1062071" cy="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AA172CAC-FBE2-4EC8-B8F2-1CC92AC942E8}"/>
              </a:ext>
            </a:extLst>
          </p:cNvPr>
          <p:cNvCxnSpPr>
            <a:stCxn id="47" idx="0"/>
            <a:endCxn id="59" idx="0"/>
          </p:cNvCxnSpPr>
          <p:nvPr/>
        </p:nvCxnSpPr>
        <p:spPr>
          <a:xfrm rot="5400000" flipH="1" flipV="1">
            <a:off x="5630239" y="1655247"/>
            <a:ext cx="12700" cy="110244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5D34E3A3-3740-4735-8526-8046024F0CE5}"/>
              </a:ext>
            </a:extLst>
          </p:cNvPr>
          <p:cNvCxnSpPr>
            <a:stCxn id="59" idx="2"/>
            <a:endCxn id="47" idx="2"/>
          </p:cNvCxnSpPr>
          <p:nvPr/>
        </p:nvCxnSpPr>
        <p:spPr>
          <a:xfrm rot="5400000">
            <a:off x="5630239" y="2264847"/>
            <a:ext cx="12700" cy="110244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7F5350F2-CBEB-48F7-85DE-FAEF5D7F22D3}"/>
              </a:ext>
            </a:extLst>
          </p:cNvPr>
          <p:cNvCxnSpPr>
            <a:stCxn id="54" idx="0"/>
            <a:endCxn id="64" idx="0"/>
          </p:cNvCxnSpPr>
          <p:nvPr/>
        </p:nvCxnSpPr>
        <p:spPr>
          <a:xfrm rot="16200000" flipH="1">
            <a:off x="7942503" y="1665282"/>
            <a:ext cx="3817" cy="1087506"/>
          </a:xfrm>
          <a:prstGeom prst="bentConnector3">
            <a:avLst>
              <a:gd name="adj1" fmla="val -5988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D3165904-F84F-4A56-8CA1-6AD468404C14}"/>
              </a:ext>
            </a:extLst>
          </p:cNvPr>
          <p:cNvCxnSpPr>
            <a:stCxn id="64" idx="2"/>
            <a:endCxn id="54" idx="2"/>
          </p:cNvCxnSpPr>
          <p:nvPr/>
        </p:nvCxnSpPr>
        <p:spPr>
          <a:xfrm rot="5400000" flipH="1">
            <a:off x="7942503" y="2274883"/>
            <a:ext cx="3817" cy="1087506"/>
          </a:xfrm>
          <a:prstGeom prst="bentConnector3">
            <a:avLst>
              <a:gd name="adj1" fmla="val -5988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29">
            <a:extLst>
              <a:ext uri="{FF2B5EF4-FFF2-40B4-BE49-F238E27FC236}">
                <a16:creationId xmlns:a16="http://schemas.microsoft.com/office/drawing/2014/main" id="{DDD4C4D7-96A1-4FD6-9B95-8EBC819D6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0316" y="2312169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5FE910-ED5C-4BEE-ADF2-0C1D8E57DCCE}"/>
              </a:ext>
            </a:extLst>
          </p:cNvPr>
          <p:cNvSpPr/>
          <p:nvPr/>
        </p:nvSpPr>
        <p:spPr>
          <a:xfrm>
            <a:off x="1758346" y="4410455"/>
            <a:ext cx="734602" cy="6986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2F7CBE4C-388A-4EC0-B996-58238BAE9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4219" y="4449818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" name="Group 36">
            <a:extLst>
              <a:ext uri="{FF2B5EF4-FFF2-40B4-BE49-F238E27FC236}">
                <a16:creationId xmlns:a16="http://schemas.microsoft.com/office/drawing/2014/main" id="{10E7607E-2763-450A-A0C2-441CF70BD4AB}"/>
              </a:ext>
            </a:extLst>
          </p:cNvPr>
          <p:cNvGrpSpPr>
            <a:grpSpLocks/>
          </p:cNvGrpSpPr>
          <p:nvPr/>
        </p:nvGrpSpPr>
        <p:grpSpPr bwMode="auto">
          <a:xfrm>
            <a:off x="4164619" y="4449818"/>
            <a:ext cx="609600" cy="609600"/>
            <a:chOff x="1728" y="2880"/>
            <a:chExt cx="384" cy="384"/>
          </a:xfrm>
        </p:grpSpPr>
        <p:sp>
          <p:nvSpPr>
            <p:cNvPr id="36" name="Rectangle 14">
              <a:extLst>
                <a:ext uri="{FF2B5EF4-FFF2-40B4-BE49-F238E27FC236}">
                  <a16:creationId xmlns:a16="http://schemas.microsoft.com/office/drawing/2014/main" id="{9D772D35-635F-49B2-8D0E-3CB8E8371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23">
              <a:extLst>
                <a:ext uri="{FF2B5EF4-FFF2-40B4-BE49-F238E27FC236}">
                  <a16:creationId xmlns:a16="http://schemas.microsoft.com/office/drawing/2014/main" id="{0161F20A-C2DD-4E42-AAC9-B98F224D3C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" y="2966"/>
              <a:ext cx="2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C</a:t>
              </a:r>
              <a:endParaRPr lang="en-US" altLang="zh-CN" b="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8" name="Rectangle 15">
            <a:extLst>
              <a:ext uri="{FF2B5EF4-FFF2-40B4-BE49-F238E27FC236}">
                <a16:creationId xmlns:a16="http://schemas.microsoft.com/office/drawing/2014/main" id="{C4E293EE-0296-4D1F-8FD1-3568F0554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5019" y="4449158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15">
            <a:extLst>
              <a:ext uri="{FF2B5EF4-FFF2-40B4-BE49-F238E27FC236}">
                <a16:creationId xmlns:a16="http://schemas.microsoft.com/office/drawing/2014/main" id="{B7E19A67-B395-44FF-A504-AA2A5D7A3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5859" y="4450478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" name="Group 36">
            <a:extLst>
              <a:ext uri="{FF2B5EF4-FFF2-40B4-BE49-F238E27FC236}">
                <a16:creationId xmlns:a16="http://schemas.microsoft.com/office/drawing/2014/main" id="{8B34261E-072D-4F86-AC35-2EEEE6D1D33B}"/>
              </a:ext>
            </a:extLst>
          </p:cNvPr>
          <p:cNvGrpSpPr>
            <a:grpSpLocks/>
          </p:cNvGrpSpPr>
          <p:nvPr/>
        </p:nvGrpSpPr>
        <p:grpSpPr bwMode="auto">
          <a:xfrm>
            <a:off x="6486259" y="4450478"/>
            <a:ext cx="609600" cy="609600"/>
            <a:chOff x="1728" y="2880"/>
            <a:chExt cx="384" cy="384"/>
          </a:xfrm>
        </p:grpSpPr>
        <p:sp>
          <p:nvSpPr>
            <p:cNvPr id="42" name="Rectangle 14">
              <a:extLst>
                <a:ext uri="{FF2B5EF4-FFF2-40B4-BE49-F238E27FC236}">
                  <a16:creationId xmlns:a16="http://schemas.microsoft.com/office/drawing/2014/main" id="{AAB5DE9B-ED42-45BE-8872-BA42A9DC8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Text Box 23">
              <a:extLst>
                <a:ext uri="{FF2B5EF4-FFF2-40B4-BE49-F238E27FC236}">
                  <a16:creationId xmlns:a16="http://schemas.microsoft.com/office/drawing/2014/main" id="{926517CE-F139-431A-A9A1-C4D810F60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966"/>
              <a:ext cx="2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B</a:t>
              </a:r>
              <a:endParaRPr lang="en-US" altLang="zh-CN" b="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4" name="Rectangle 15">
            <a:extLst>
              <a:ext uri="{FF2B5EF4-FFF2-40B4-BE49-F238E27FC236}">
                <a16:creationId xmlns:a16="http://schemas.microsoft.com/office/drawing/2014/main" id="{9E4AFF9F-05FA-4C84-93FB-9DBB77682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659" y="4449818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15">
            <a:extLst>
              <a:ext uri="{FF2B5EF4-FFF2-40B4-BE49-F238E27FC236}">
                <a16:creationId xmlns:a16="http://schemas.microsoft.com/office/drawing/2014/main" id="{FE34F4ED-095D-4B72-83C0-FC19F9241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2565" y="4449818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" name="Group 36">
            <a:extLst>
              <a:ext uri="{FF2B5EF4-FFF2-40B4-BE49-F238E27FC236}">
                <a16:creationId xmlns:a16="http://schemas.microsoft.com/office/drawing/2014/main" id="{5D29404B-E11E-4FC8-8F16-E3BB11BF7990}"/>
              </a:ext>
            </a:extLst>
          </p:cNvPr>
          <p:cNvGrpSpPr>
            <a:grpSpLocks/>
          </p:cNvGrpSpPr>
          <p:nvPr/>
        </p:nvGrpSpPr>
        <p:grpSpPr bwMode="auto">
          <a:xfrm>
            <a:off x="8792965" y="4449818"/>
            <a:ext cx="609600" cy="609600"/>
            <a:chOff x="1728" y="2880"/>
            <a:chExt cx="384" cy="384"/>
          </a:xfrm>
        </p:grpSpPr>
        <p:sp>
          <p:nvSpPr>
            <p:cNvPr id="48" name="Rectangle 14">
              <a:extLst>
                <a:ext uri="{FF2B5EF4-FFF2-40B4-BE49-F238E27FC236}">
                  <a16:creationId xmlns:a16="http://schemas.microsoft.com/office/drawing/2014/main" id="{158AFADD-D59F-4869-92E4-389DA5812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23">
              <a:extLst>
                <a:ext uri="{FF2B5EF4-FFF2-40B4-BE49-F238E27FC236}">
                  <a16:creationId xmlns:a16="http://schemas.microsoft.com/office/drawing/2014/main" id="{A9976701-F6BE-4218-BCDD-1FFB53E79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2" y="2966"/>
              <a:ext cx="2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55" name="Rectangle 15">
            <a:extLst>
              <a:ext uri="{FF2B5EF4-FFF2-40B4-BE49-F238E27FC236}">
                <a16:creationId xmlns:a16="http://schemas.microsoft.com/office/drawing/2014/main" id="{FB571C06-3DF1-4A4A-8AFB-A18856D9D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365" y="445429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 Box 29">
            <a:extLst>
              <a:ext uri="{FF2B5EF4-FFF2-40B4-BE49-F238E27FC236}">
                <a16:creationId xmlns:a16="http://schemas.microsoft.com/office/drawing/2014/main" id="{8C10E208-AB03-41D7-B010-11C275F81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6301" y="4555520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4" name="Text Box 29">
            <a:extLst>
              <a:ext uri="{FF2B5EF4-FFF2-40B4-BE49-F238E27FC236}">
                <a16:creationId xmlns:a16="http://schemas.microsoft.com/office/drawing/2014/main" id="{53C05D9C-EE86-4252-9CAB-6F9CA596E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0515" y="4559430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9F0052A-05C6-4F9F-9440-11570E28E986}"/>
              </a:ext>
            </a:extLst>
          </p:cNvPr>
          <p:cNvCxnSpPr>
            <a:stCxn id="33" idx="3"/>
            <a:endCxn id="38" idx="1"/>
          </p:cNvCxnSpPr>
          <p:nvPr/>
        </p:nvCxnSpPr>
        <p:spPr>
          <a:xfrm flipV="1">
            <a:off x="2492948" y="4753958"/>
            <a:ext cx="1062071" cy="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8374C439-357A-417B-8419-967EFF1A963A}"/>
              </a:ext>
            </a:extLst>
          </p:cNvPr>
          <p:cNvCxnSpPr>
            <a:stCxn id="34" idx="0"/>
            <a:endCxn id="44" idx="0"/>
          </p:cNvCxnSpPr>
          <p:nvPr/>
        </p:nvCxnSpPr>
        <p:spPr>
          <a:xfrm rot="5400000" flipH="1" flipV="1">
            <a:off x="5630239" y="3898598"/>
            <a:ext cx="12700" cy="110244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0738ABEC-F134-4523-B064-95ADC2FA76B2}"/>
              </a:ext>
            </a:extLst>
          </p:cNvPr>
          <p:cNvCxnSpPr>
            <a:stCxn id="44" idx="2"/>
            <a:endCxn id="34" idx="2"/>
          </p:cNvCxnSpPr>
          <p:nvPr/>
        </p:nvCxnSpPr>
        <p:spPr>
          <a:xfrm rot="5400000">
            <a:off x="5630239" y="4508198"/>
            <a:ext cx="12700" cy="110244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51821EE8-D077-4880-93F7-CCB69D52E6C4}"/>
              </a:ext>
            </a:extLst>
          </p:cNvPr>
          <p:cNvCxnSpPr>
            <a:stCxn id="39" idx="0"/>
            <a:endCxn id="55" idx="0"/>
          </p:cNvCxnSpPr>
          <p:nvPr/>
        </p:nvCxnSpPr>
        <p:spPr>
          <a:xfrm rot="16200000" flipH="1">
            <a:off x="7942503" y="3908633"/>
            <a:ext cx="3817" cy="1087506"/>
          </a:xfrm>
          <a:prstGeom prst="bentConnector3">
            <a:avLst>
              <a:gd name="adj1" fmla="val -5988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8757354A-87BD-4478-AC4D-71093B03046D}"/>
              </a:ext>
            </a:extLst>
          </p:cNvPr>
          <p:cNvCxnSpPr>
            <a:stCxn id="55" idx="2"/>
            <a:endCxn id="39" idx="2"/>
          </p:cNvCxnSpPr>
          <p:nvPr/>
        </p:nvCxnSpPr>
        <p:spPr>
          <a:xfrm rot="5400000" flipH="1">
            <a:off x="7942503" y="4518234"/>
            <a:ext cx="3817" cy="1087506"/>
          </a:xfrm>
          <a:prstGeom prst="bentConnector3">
            <a:avLst>
              <a:gd name="adj1" fmla="val -5988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29">
            <a:extLst>
              <a:ext uri="{FF2B5EF4-FFF2-40B4-BE49-F238E27FC236}">
                <a16:creationId xmlns:a16="http://schemas.microsoft.com/office/drawing/2014/main" id="{7E1F34F8-40F9-4B21-847A-F89F3412A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0316" y="4555520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1576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A43E-56EC-4CE9-82D8-2541A138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Doubly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C1418-6BC8-498F-862C-6DDD26839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p1 = head;</a:t>
            </a:r>
          </a:p>
          <a:p>
            <a:pPr marL="4572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p2 = p1.nextNode;</a:t>
            </a:r>
          </a:p>
          <a:p>
            <a:pPr marL="4572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p1.nextNode = null;</a:t>
            </a:r>
          </a:p>
          <a:p>
            <a:pPr marL="4572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p1.prevNode = p2;</a:t>
            </a:r>
          </a:p>
          <a:p>
            <a:pPr marL="4572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while(p2!=null)</a:t>
            </a:r>
          </a:p>
          <a:p>
            <a:pPr marL="4572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p2.prevNode = p2.nextNode;</a:t>
            </a:r>
          </a:p>
          <a:p>
            <a:pPr marL="4572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p2.nextNode = p1;</a:t>
            </a:r>
          </a:p>
          <a:p>
            <a:pPr marL="4572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p1 = p2;</a:t>
            </a:r>
          </a:p>
          <a:p>
            <a:pPr marL="4572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p2 = p2.prevNode;</a:t>
            </a:r>
          </a:p>
          <a:p>
            <a:pPr marL="4572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p1;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7B50C-337D-4CBC-89A9-60AAE587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36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2272-85B4-4B02-B980-87C78A39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– Singly Linked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07A24-0A2E-4A68-BCF5-5A4560DA8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Joining One linked List to the end of another linked list.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3E8C9-A280-477F-A06A-5B652179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691614E3-9BAB-4459-A081-747DCE19C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0645" y="3251931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6">
            <a:extLst>
              <a:ext uri="{FF2B5EF4-FFF2-40B4-BE49-F238E27FC236}">
                <a16:creationId xmlns:a16="http://schemas.microsoft.com/office/drawing/2014/main" id="{5C54FDE1-0F2A-4C23-BF79-E0E598A12F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55445" y="3556731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39CD5830-0886-4E36-945D-95A32C893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445" y="3251931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9">
            <a:extLst>
              <a:ext uri="{FF2B5EF4-FFF2-40B4-BE49-F238E27FC236}">
                <a16:creationId xmlns:a16="http://schemas.microsoft.com/office/drawing/2014/main" id="{9E86D7E3-DF09-40AC-B0E5-97C55618AB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84245" y="3556731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B6520A67-34B4-4F3C-AA39-3BE405F95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245" y="3251931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36">
            <a:extLst>
              <a:ext uri="{FF2B5EF4-FFF2-40B4-BE49-F238E27FC236}">
                <a16:creationId xmlns:a16="http://schemas.microsoft.com/office/drawing/2014/main" id="{96EB18BF-17D3-499D-AB55-A70D6CE84798}"/>
              </a:ext>
            </a:extLst>
          </p:cNvPr>
          <p:cNvGrpSpPr>
            <a:grpSpLocks/>
          </p:cNvGrpSpPr>
          <p:nvPr/>
        </p:nvGrpSpPr>
        <p:grpSpPr bwMode="auto">
          <a:xfrm>
            <a:off x="2141045" y="3251931"/>
            <a:ext cx="609600" cy="609600"/>
            <a:chOff x="1728" y="2880"/>
            <a:chExt cx="384" cy="384"/>
          </a:xfrm>
        </p:grpSpPr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006B77B4-EF51-4DE6-BBB4-CF873AEB6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23">
              <a:extLst>
                <a:ext uri="{FF2B5EF4-FFF2-40B4-BE49-F238E27FC236}">
                  <a16:creationId xmlns:a16="http://schemas.microsoft.com/office/drawing/2014/main" id="{79C52C0F-EF61-473B-A87B-EF81DF504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13" name="Text Box 29">
            <a:extLst>
              <a:ext uri="{FF2B5EF4-FFF2-40B4-BE49-F238E27FC236}">
                <a16:creationId xmlns:a16="http://schemas.microsoft.com/office/drawing/2014/main" id="{AAEF01F6-9E53-4866-8A88-8E25C2E0B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3658" y="3359881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Rectangle 31">
            <a:extLst>
              <a:ext uri="{FF2B5EF4-FFF2-40B4-BE49-F238E27FC236}">
                <a16:creationId xmlns:a16="http://schemas.microsoft.com/office/drawing/2014/main" id="{08FFFE29-8410-4049-B409-F2EF2951E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845" y="3245581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8128353E-95C7-494B-8227-5C5A290B7D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26645" y="3556731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Text Box 34">
            <a:extLst>
              <a:ext uri="{FF2B5EF4-FFF2-40B4-BE49-F238E27FC236}">
                <a16:creationId xmlns:a16="http://schemas.microsoft.com/office/drawing/2014/main" id="{A6B660EE-0B54-4FF0-97E9-D8D47FB58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170" y="3937731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Head</a:t>
            </a:r>
          </a:p>
        </p:txBody>
      </p:sp>
      <p:grpSp>
        <p:nvGrpSpPr>
          <p:cNvPr id="17" name="Group 37">
            <a:extLst>
              <a:ext uri="{FF2B5EF4-FFF2-40B4-BE49-F238E27FC236}">
                <a16:creationId xmlns:a16="http://schemas.microsoft.com/office/drawing/2014/main" id="{3CC59C4D-1E1F-4FAD-AFEF-44FAE2D58763}"/>
              </a:ext>
            </a:extLst>
          </p:cNvPr>
          <p:cNvGrpSpPr>
            <a:grpSpLocks/>
          </p:cNvGrpSpPr>
          <p:nvPr/>
        </p:nvGrpSpPr>
        <p:grpSpPr bwMode="auto">
          <a:xfrm>
            <a:off x="3969845" y="3251931"/>
            <a:ext cx="609600" cy="609600"/>
            <a:chOff x="1728" y="2880"/>
            <a:chExt cx="384" cy="384"/>
          </a:xfrm>
        </p:grpSpPr>
        <p:sp>
          <p:nvSpPr>
            <p:cNvPr id="18" name="Rectangle 38">
              <a:extLst>
                <a:ext uri="{FF2B5EF4-FFF2-40B4-BE49-F238E27FC236}">
                  <a16:creationId xmlns:a16="http://schemas.microsoft.com/office/drawing/2014/main" id="{A0C69401-2143-40F6-97C0-94FEF3A5E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39">
              <a:extLst>
                <a:ext uri="{FF2B5EF4-FFF2-40B4-BE49-F238E27FC236}">
                  <a16:creationId xmlns:a16="http://schemas.microsoft.com/office/drawing/2014/main" id="{1BF2203F-E3B7-4B58-AA1A-8EC24795D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" y="296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</p:grpSp>
      <p:grpSp>
        <p:nvGrpSpPr>
          <p:cNvPr id="20" name="Group 40">
            <a:extLst>
              <a:ext uri="{FF2B5EF4-FFF2-40B4-BE49-F238E27FC236}">
                <a16:creationId xmlns:a16="http://schemas.microsoft.com/office/drawing/2014/main" id="{2FCDE656-DF7D-4F15-BD60-3E54794DFD6F}"/>
              </a:ext>
            </a:extLst>
          </p:cNvPr>
          <p:cNvGrpSpPr>
            <a:grpSpLocks/>
          </p:cNvGrpSpPr>
          <p:nvPr/>
        </p:nvGrpSpPr>
        <p:grpSpPr bwMode="auto">
          <a:xfrm>
            <a:off x="5798645" y="3251931"/>
            <a:ext cx="609600" cy="609600"/>
            <a:chOff x="1728" y="2880"/>
            <a:chExt cx="384" cy="384"/>
          </a:xfrm>
        </p:grpSpPr>
        <p:sp>
          <p:nvSpPr>
            <p:cNvPr id="21" name="Rectangle 41">
              <a:extLst>
                <a:ext uri="{FF2B5EF4-FFF2-40B4-BE49-F238E27FC236}">
                  <a16:creationId xmlns:a16="http://schemas.microsoft.com/office/drawing/2014/main" id="{77582E22-D297-4ADD-AC88-331C3283B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42">
              <a:extLst>
                <a:ext uri="{FF2B5EF4-FFF2-40B4-BE49-F238E27FC236}">
                  <a16:creationId xmlns:a16="http://schemas.microsoft.com/office/drawing/2014/main" id="{EDC1CA70-E7A5-4118-BA87-BC1FA94FF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</p:grpSp>
      <p:sp>
        <p:nvSpPr>
          <p:cNvPr id="23" name="Rectangle 15">
            <a:extLst>
              <a:ext uri="{FF2B5EF4-FFF2-40B4-BE49-F238E27FC236}">
                <a16:creationId xmlns:a16="http://schemas.microsoft.com/office/drawing/2014/main" id="{906E4DDC-5B3D-485A-AF24-B84B827C9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704" y="516572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6">
            <a:extLst>
              <a:ext uri="{FF2B5EF4-FFF2-40B4-BE49-F238E27FC236}">
                <a16:creationId xmlns:a16="http://schemas.microsoft.com/office/drawing/2014/main" id="{43BDD034-3991-49AD-B55A-BD338BE104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74504" y="547052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13A7F8CD-EB01-4648-9769-20DECCCF5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8504" y="516572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19">
            <a:extLst>
              <a:ext uri="{FF2B5EF4-FFF2-40B4-BE49-F238E27FC236}">
                <a16:creationId xmlns:a16="http://schemas.microsoft.com/office/drawing/2014/main" id="{50845367-1872-4670-AC76-5F0788C020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03304" y="547052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226237E7-7EAA-4609-9C30-96536565B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7304" y="516572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" name="Group 36">
            <a:extLst>
              <a:ext uri="{FF2B5EF4-FFF2-40B4-BE49-F238E27FC236}">
                <a16:creationId xmlns:a16="http://schemas.microsoft.com/office/drawing/2014/main" id="{CA00C55A-8AAF-44EC-BBE1-DA9562265943}"/>
              </a:ext>
            </a:extLst>
          </p:cNvPr>
          <p:cNvGrpSpPr>
            <a:grpSpLocks/>
          </p:cNvGrpSpPr>
          <p:nvPr/>
        </p:nvGrpSpPr>
        <p:grpSpPr bwMode="auto">
          <a:xfrm>
            <a:off x="6460104" y="5165725"/>
            <a:ext cx="609600" cy="609600"/>
            <a:chOff x="1728" y="2880"/>
            <a:chExt cx="384" cy="384"/>
          </a:xfrm>
        </p:grpSpPr>
        <p:sp>
          <p:nvSpPr>
            <p:cNvPr id="29" name="Rectangle 14">
              <a:extLst>
                <a:ext uri="{FF2B5EF4-FFF2-40B4-BE49-F238E27FC236}">
                  <a16:creationId xmlns:a16="http://schemas.microsoft.com/office/drawing/2014/main" id="{29CBC42A-401A-42F8-8CAD-B65572F5C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23">
              <a:extLst>
                <a:ext uri="{FF2B5EF4-FFF2-40B4-BE49-F238E27FC236}">
                  <a16:creationId xmlns:a16="http://schemas.microsoft.com/office/drawing/2014/main" id="{D226AF1E-FDAE-49F4-AEAD-AB0EF2577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7" y="2966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D</a:t>
              </a:r>
              <a:endParaRPr lang="en-US" altLang="zh-CN" b="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" name="Text Box 29">
            <a:extLst>
              <a:ext uri="{FF2B5EF4-FFF2-40B4-BE49-F238E27FC236}">
                <a16:creationId xmlns:a16="http://schemas.microsoft.com/office/drawing/2014/main" id="{53F15D1C-71E8-46A8-BB56-71EAFF920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2717" y="5273675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D799DC-70F1-4155-BE8C-17800F4E9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904" y="5159375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3">
            <a:extLst>
              <a:ext uri="{FF2B5EF4-FFF2-40B4-BE49-F238E27FC236}">
                <a16:creationId xmlns:a16="http://schemas.microsoft.com/office/drawing/2014/main" id="{3D1FEE2A-E46D-4019-A413-D451DB225E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5704" y="547052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Text Box 34">
            <a:extLst>
              <a:ext uri="{FF2B5EF4-FFF2-40B4-BE49-F238E27FC236}">
                <a16:creationId xmlns:a16="http://schemas.microsoft.com/office/drawing/2014/main" id="{B436468C-0A57-4624-BEF0-457A47054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816" y="5851525"/>
            <a:ext cx="9108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Head 2</a:t>
            </a:r>
          </a:p>
        </p:txBody>
      </p:sp>
      <p:grpSp>
        <p:nvGrpSpPr>
          <p:cNvPr id="35" name="Group 37">
            <a:extLst>
              <a:ext uri="{FF2B5EF4-FFF2-40B4-BE49-F238E27FC236}">
                <a16:creationId xmlns:a16="http://schemas.microsoft.com/office/drawing/2014/main" id="{FBB70328-D867-44FE-87F8-964B033A3393}"/>
              </a:ext>
            </a:extLst>
          </p:cNvPr>
          <p:cNvGrpSpPr>
            <a:grpSpLocks/>
          </p:cNvGrpSpPr>
          <p:nvPr/>
        </p:nvGrpSpPr>
        <p:grpSpPr bwMode="auto">
          <a:xfrm>
            <a:off x="8288904" y="5165725"/>
            <a:ext cx="609600" cy="609600"/>
            <a:chOff x="1728" y="2880"/>
            <a:chExt cx="384" cy="384"/>
          </a:xfrm>
        </p:grpSpPr>
        <p:sp>
          <p:nvSpPr>
            <p:cNvPr id="36" name="Rectangle 38">
              <a:extLst>
                <a:ext uri="{FF2B5EF4-FFF2-40B4-BE49-F238E27FC236}">
                  <a16:creationId xmlns:a16="http://schemas.microsoft.com/office/drawing/2014/main" id="{CF5B30BB-3DA9-4AFB-9E3D-F4FE246E1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39">
              <a:extLst>
                <a:ext uri="{FF2B5EF4-FFF2-40B4-BE49-F238E27FC236}">
                  <a16:creationId xmlns:a16="http://schemas.microsoft.com/office/drawing/2014/main" id="{45F915A6-8157-46C9-A3CD-5065711FB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6" y="2966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E</a:t>
              </a:r>
              <a:endParaRPr lang="en-US" altLang="zh-CN" b="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8" name="Group 40">
            <a:extLst>
              <a:ext uri="{FF2B5EF4-FFF2-40B4-BE49-F238E27FC236}">
                <a16:creationId xmlns:a16="http://schemas.microsoft.com/office/drawing/2014/main" id="{FA2C5025-A9A8-47FB-8F04-315E25C292BD}"/>
              </a:ext>
            </a:extLst>
          </p:cNvPr>
          <p:cNvGrpSpPr>
            <a:grpSpLocks/>
          </p:cNvGrpSpPr>
          <p:nvPr/>
        </p:nvGrpSpPr>
        <p:grpSpPr bwMode="auto">
          <a:xfrm>
            <a:off x="10117704" y="5165725"/>
            <a:ext cx="609600" cy="609600"/>
            <a:chOff x="1728" y="2880"/>
            <a:chExt cx="384" cy="384"/>
          </a:xfrm>
        </p:grpSpPr>
        <p:sp>
          <p:nvSpPr>
            <p:cNvPr id="39" name="Rectangle 41">
              <a:extLst>
                <a:ext uri="{FF2B5EF4-FFF2-40B4-BE49-F238E27FC236}">
                  <a16:creationId xmlns:a16="http://schemas.microsoft.com/office/drawing/2014/main" id="{8290180E-9586-4782-A842-00D5D6AB6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42">
              <a:extLst>
                <a:ext uri="{FF2B5EF4-FFF2-40B4-BE49-F238E27FC236}">
                  <a16:creationId xmlns:a16="http://schemas.microsoft.com/office/drawing/2014/main" id="{62196FDF-1C77-4FDF-B38C-C696B57B2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9" y="2966"/>
              <a:ext cx="1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F</a:t>
              </a:r>
              <a:endParaRPr lang="en-US" altLang="zh-CN" b="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0FBAFDC-FC9C-4737-ADA1-FA2F7F082251}"/>
              </a:ext>
            </a:extLst>
          </p:cNvPr>
          <p:cNvCxnSpPr>
            <a:stCxn id="9" idx="2"/>
            <a:endCxn id="29" idx="0"/>
          </p:cNvCxnSpPr>
          <p:nvPr/>
        </p:nvCxnSpPr>
        <p:spPr>
          <a:xfrm rot="16200000" flipH="1">
            <a:off x="6086877" y="4487698"/>
            <a:ext cx="1304194" cy="518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6A16A43-A8B5-4708-B24F-63F998AB3E47}"/>
              </a:ext>
            </a:extLst>
          </p:cNvPr>
          <p:cNvSpPr/>
          <p:nvPr/>
        </p:nvSpPr>
        <p:spPr>
          <a:xfrm>
            <a:off x="7259619" y="2543212"/>
            <a:ext cx="609600" cy="4087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B75BA51-A2B2-4953-98AE-F14D438488CC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7143258" y="2951974"/>
            <a:ext cx="421161" cy="47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D2A6B1A-A8FA-44D9-BC8A-44ABCBB26944}"/>
              </a:ext>
            </a:extLst>
          </p:cNvPr>
          <p:cNvSpPr txBox="1"/>
          <p:nvPr/>
        </p:nvSpPr>
        <p:spPr>
          <a:xfrm>
            <a:off x="7764000" y="3437843"/>
            <a:ext cx="3396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p=head;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p.nextNode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!=null)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p.nextNode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p.nextNode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head2;</a:t>
            </a:r>
          </a:p>
        </p:txBody>
      </p:sp>
    </p:spTree>
    <p:extLst>
      <p:ext uri="{BB962C8B-B14F-4D97-AF65-F5344CB8AC3E}">
        <p14:creationId xmlns:p14="http://schemas.microsoft.com/office/powerpoint/2010/main" val="370655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2272-85B4-4B02-B980-87C78A39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– Circular Linked 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3E8C9-A280-477F-A06A-5B652179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691614E3-9BAB-4459-A081-747DCE19C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186" y="2871788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6">
            <a:extLst>
              <a:ext uri="{FF2B5EF4-FFF2-40B4-BE49-F238E27FC236}">
                <a16:creationId xmlns:a16="http://schemas.microsoft.com/office/drawing/2014/main" id="{5C54FDE1-0F2A-4C23-BF79-E0E598A12F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0986" y="3176588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39CD5830-0886-4E36-945D-95A32C893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986" y="2871788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9">
            <a:extLst>
              <a:ext uri="{FF2B5EF4-FFF2-40B4-BE49-F238E27FC236}">
                <a16:creationId xmlns:a16="http://schemas.microsoft.com/office/drawing/2014/main" id="{9E86D7E3-DF09-40AC-B0E5-97C55618AB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9786" y="3176588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B6520A67-34B4-4F3C-AA39-3BE405F95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786" y="2871788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36">
            <a:extLst>
              <a:ext uri="{FF2B5EF4-FFF2-40B4-BE49-F238E27FC236}">
                <a16:creationId xmlns:a16="http://schemas.microsoft.com/office/drawing/2014/main" id="{96EB18BF-17D3-499D-AB55-A70D6CE84798}"/>
              </a:ext>
            </a:extLst>
          </p:cNvPr>
          <p:cNvGrpSpPr>
            <a:grpSpLocks/>
          </p:cNvGrpSpPr>
          <p:nvPr/>
        </p:nvGrpSpPr>
        <p:grpSpPr bwMode="auto">
          <a:xfrm>
            <a:off x="1786586" y="2871788"/>
            <a:ext cx="609600" cy="609600"/>
            <a:chOff x="1728" y="2880"/>
            <a:chExt cx="384" cy="384"/>
          </a:xfrm>
        </p:grpSpPr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006B77B4-EF51-4DE6-BBB4-CF873AEB6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23">
              <a:extLst>
                <a:ext uri="{FF2B5EF4-FFF2-40B4-BE49-F238E27FC236}">
                  <a16:creationId xmlns:a16="http://schemas.microsoft.com/office/drawing/2014/main" id="{79C52C0F-EF61-473B-A87B-EF81DF504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grpSp>
        <p:nvGrpSpPr>
          <p:cNvPr id="17" name="Group 37">
            <a:extLst>
              <a:ext uri="{FF2B5EF4-FFF2-40B4-BE49-F238E27FC236}">
                <a16:creationId xmlns:a16="http://schemas.microsoft.com/office/drawing/2014/main" id="{3CC59C4D-1E1F-4FAD-AFEF-44FAE2D58763}"/>
              </a:ext>
            </a:extLst>
          </p:cNvPr>
          <p:cNvGrpSpPr>
            <a:grpSpLocks/>
          </p:cNvGrpSpPr>
          <p:nvPr/>
        </p:nvGrpSpPr>
        <p:grpSpPr bwMode="auto">
          <a:xfrm>
            <a:off x="3615386" y="2871788"/>
            <a:ext cx="609600" cy="609600"/>
            <a:chOff x="1728" y="2880"/>
            <a:chExt cx="384" cy="384"/>
          </a:xfrm>
        </p:grpSpPr>
        <p:sp>
          <p:nvSpPr>
            <p:cNvPr id="18" name="Rectangle 38">
              <a:extLst>
                <a:ext uri="{FF2B5EF4-FFF2-40B4-BE49-F238E27FC236}">
                  <a16:creationId xmlns:a16="http://schemas.microsoft.com/office/drawing/2014/main" id="{A0C69401-2143-40F6-97C0-94FEF3A5E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39">
              <a:extLst>
                <a:ext uri="{FF2B5EF4-FFF2-40B4-BE49-F238E27FC236}">
                  <a16:creationId xmlns:a16="http://schemas.microsoft.com/office/drawing/2014/main" id="{1BF2203F-E3B7-4B58-AA1A-8EC24795D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" y="296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</p:grpSp>
      <p:grpSp>
        <p:nvGrpSpPr>
          <p:cNvPr id="20" name="Group 40">
            <a:extLst>
              <a:ext uri="{FF2B5EF4-FFF2-40B4-BE49-F238E27FC236}">
                <a16:creationId xmlns:a16="http://schemas.microsoft.com/office/drawing/2014/main" id="{2FCDE656-DF7D-4F15-BD60-3E54794DFD6F}"/>
              </a:ext>
            </a:extLst>
          </p:cNvPr>
          <p:cNvGrpSpPr>
            <a:grpSpLocks/>
          </p:cNvGrpSpPr>
          <p:nvPr/>
        </p:nvGrpSpPr>
        <p:grpSpPr bwMode="auto">
          <a:xfrm>
            <a:off x="5444186" y="2871788"/>
            <a:ext cx="609600" cy="609600"/>
            <a:chOff x="1728" y="2880"/>
            <a:chExt cx="384" cy="384"/>
          </a:xfrm>
        </p:grpSpPr>
        <p:sp>
          <p:nvSpPr>
            <p:cNvPr id="21" name="Rectangle 41">
              <a:extLst>
                <a:ext uri="{FF2B5EF4-FFF2-40B4-BE49-F238E27FC236}">
                  <a16:creationId xmlns:a16="http://schemas.microsoft.com/office/drawing/2014/main" id="{77582E22-D297-4ADD-AC88-331C3283B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42">
              <a:extLst>
                <a:ext uri="{FF2B5EF4-FFF2-40B4-BE49-F238E27FC236}">
                  <a16:creationId xmlns:a16="http://schemas.microsoft.com/office/drawing/2014/main" id="{EDC1CA70-E7A5-4118-BA87-BC1FA94FF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</p:grpSp>
      <p:sp>
        <p:nvSpPr>
          <p:cNvPr id="23" name="Rectangle 15">
            <a:extLst>
              <a:ext uri="{FF2B5EF4-FFF2-40B4-BE49-F238E27FC236}">
                <a16:creationId xmlns:a16="http://schemas.microsoft.com/office/drawing/2014/main" id="{906E4DDC-5B3D-485A-AF24-B84B827C9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245" y="4785582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6">
            <a:extLst>
              <a:ext uri="{FF2B5EF4-FFF2-40B4-BE49-F238E27FC236}">
                <a16:creationId xmlns:a16="http://schemas.microsoft.com/office/drawing/2014/main" id="{43BDD034-3991-49AD-B55A-BD338BE104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20045" y="5090382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13A7F8CD-EB01-4648-9769-20DECCCF5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4045" y="4785582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19">
            <a:extLst>
              <a:ext uri="{FF2B5EF4-FFF2-40B4-BE49-F238E27FC236}">
                <a16:creationId xmlns:a16="http://schemas.microsoft.com/office/drawing/2014/main" id="{50845367-1872-4670-AC76-5F0788C020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48845" y="5090382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226237E7-7EAA-4609-9C30-96536565B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2845" y="4785582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" name="Group 36">
            <a:extLst>
              <a:ext uri="{FF2B5EF4-FFF2-40B4-BE49-F238E27FC236}">
                <a16:creationId xmlns:a16="http://schemas.microsoft.com/office/drawing/2014/main" id="{CA00C55A-8AAF-44EC-BBE1-DA9562265943}"/>
              </a:ext>
            </a:extLst>
          </p:cNvPr>
          <p:cNvGrpSpPr>
            <a:grpSpLocks/>
          </p:cNvGrpSpPr>
          <p:nvPr/>
        </p:nvGrpSpPr>
        <p:grpSpPr bwMode="auto">
          <a:xfrm>
            <a:off x="6105645" y="4785582"/>
            <a:ext cx="609600" cy="609600"/>
            <a:chOff x="1728" y="2880"/>
            <a:chExt cx="384" cy="384"/>
          </a:xfrm>
        </p:grpSpPr>
        <p:sp>
          <p:nvSpPr>
            <p:cNvPr id="29" name="Rectangle 14">
              <a:extLst>
                <a:ext uri="{FF2B5EF4-FFF2-40B4-BE49-F238E27FC236}">
                  <a16:creationId xmlns:a16="http://schemas.microsoft.com/office/drawing/2014/main" id="{29CBC42A-401A-42F8-8CAD-B65572F5C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23">
              <a:extLst>
                <a:ext uri="{FF2B5EF4-FFF2-40B4-BE49-F238E27FC236}">
                  <a16:creationId xmlns:a16="http://schemas.microsoft.com/office/drawing/2014/main" id="{D226AF1E-FDAE-49F4-AEAD-AB0EF2577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7" y="2966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D</a:t>
              </a:r>
              <a:endParaRPr lang="en-US" altLang="zh-CN" b="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5" name="Group 37">
            <a:extLst>
              <a:ext uri="{FF2B5EF4-FFF2-40B4-BE49-F238E27FC236}">
                <a16:creationId xmlns:a16="http://schemas.microsoft.com/office/drawing/2014/main" id="{FBB70328-D867-44FE-87F8-964B033A3393}"/>
              </a:ext>
            </a:extLst>
          </p:cNvPr>
          <p:cNvGrpSpPr>
            <a:grpSpLocks/>
          </p:cNvGrpSpPr>
          <p:nvPr/>
        </p:nvGrpSpPr>
        <p:grpSpPr bwMode="auto">
          <a:xfrm>
            <a:off x="7934445" y="4785582"/>
            <a:ext cx="609600" cy="609600"/>
            <a:chOff x="1728" y="2880"/>
            <a:chExt cx="384" cy="384"/>
          </a:xfrm>
        </p:grpSpPr>
        <p:sp>
          <p:nvSpPr>
            <p:cNvPr id="36" name="Rectangle 38">
              <a:extLst>
                <a:ext uri="{FF2B5EF4-FFF2-40B4-BE49-F238E27FC236}">
                  <a16:creationId xmlns:a16="http://schemas.microsoft.com/office/drawing/2014/main" id="{CF5B30BB-3DA9-4AFB-9E3D-F4FE246E1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39">
              <a:extLst>
                <a:ext uri="{FF2B5EF4-FFF2-40B4-BE49-F238E27FC236}">
                  <a16:creationId xmlns:a16="http://schemas.microsoft.com/office/drawing/2014/main" id="{45F915A6-8157-46C9-A3CD-5065711FB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6" y="2966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E</a:t>
              </a:r>
              <a:endParaRPr lang="en-US" altLang="zh-CN" b="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8" name="Group 40">
            <a:extLst>
              <a:ext uri="{FF2B5EF4-FFF2-40B4-BE49-F238E27FC236}">
                <a16:creationId xmlns:a16="http://schemas.microsoft.com/office/drawing/2014/main" id="{FA2C5025-A9A8-47FB-8F04-315E25C292BD}"/>
              </a:ext>
            </a:extLst>
          </p:cNvPr>
          <p:cNvGrpSpPr>
            <a:grpSpLocks/>
          </p:cNvGrpSpPr>
          <p:nvPr/>
        </p:nvGrpSpPr>
        <p:grpSpPr bwMode="auto">
          <a:xfrm>
            <a:off x="9763245" y="4785582"/>
            <a:ext cx="609600" cy="609600"/>
            <a:chOff x="1728" y="2880"/>
            <a:chExt cx="384" cy="384"/>
          </a:xfrm>
        </p:grpSpPr>
        <p:sp>
          <p:nvSpPr>
            <p:cNvPr id="39" name="Rectangle 41">
              <a:extLst>
                <a:ext uri="{FF2B5EF4-FFF2-40B4-BE49-F238E27FC236}">
                  <a16:creationId xmlns:a16="http://schemas.microsoft.com/office/drawing/2014/main" id="{8290180E-9586-4782-A842-00D5D6AB6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42">
              <a:extLst>
                <a:ext uri="{FF2B5EF4-FFF2-40B4-BE49-F238E27FC236}">
                  <a16:creationId xmlns:a16="http://schemas.microsoft.com/office/drawing/2014/main" id="{62196FDF-1C77-4FDF-B38C-C696B57B2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9" y="2966"/>
              <a:ext cx="1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F</a:t>
              </a:r>
              <a:endParaRPr lang="en-US" altLang="zh-CN" b="0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56A16A43-A8B5-4708-B24F-63F998AB3E47}"/>
              </a:ext>
            </a:extLst>
          </p:cNvPr>
          <p:cNvSpPr/>
          <p:nvPr/>
        </p:nvSpPr>
        <p:spPr>
          <a:xfrm>
            <a:off x="6905160" y="2163069"/>
            <a:ext cx="609600" cy="4087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B75BA51-A2B2-4953-98AE-F14D438488CC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6788799" y="2571831"/>
            <a:ext cx="421161" cy="47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BC64AB9-A9D8-42F9-BDCF-753BC7064450}"/>
              </a:ext>
            </a:extLst>
          </p:cNvPr>
          <p:cNvSpPr/>
          <p:nvPr/>
        </p:nvSpPr>
        <p:spPr>
          <a:xfrm>
            <a:off x="10228383" y="3810359"/>
            <a:ext cx="714641" cy="4087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7E8294D-A041-448E-B8DC-EE7562B0CF22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10217064" y="4219121"/>
            <a:ext cx="368640" cy="47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B8ED4D79-D4E5-49C3-85BF-2610B05DA264}"/>
              </a:ext>
            </a:extLst>
          </p:cNvPr>
          <p:cNvCxnSpPr>
            <a:stCxn id="9" idx="2"/>
            <a:endCxn id="11" idx="2"/>
          </p:cNvCxnSpPr>
          <p:nvPr/>
        </p:nvCxnSpPr>
        <p:spPr>
          <a:xfrm rot="5400000">
            <a:off x="4224986" y="1347788"/>
            <a:ext cx="12700" cy="42672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7EF632CC-9100-4F6F-B0CB-4990077EA2C7}"/>
              </a:ext>
            </a:extLst>
          </p:cNvPr>
          <p:cNvCxnSpPr>
            <a:stCxn id="27" idx="2"/>
            <a:endCxn id="29" idx="2"/>
          </p:cNvCxnSpPr>
          <p:nvPr/>
        </p:nvCxnSpPr>
        <p:spPr>
          <a:xfrm rot="5400000">
            <a:off x="8544045" y="3261582"/>
            <a:ext cx="12700" cy="42672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342685C-9091-43C5-A511-4E8B718020F1}"/>
              </a:ext>
            </a:extLst>
          </p:cNvPr>
          <p:cNvSpPr/>
          <p:nvPr/>
        </p:nvSpPr>
        <p:spPr>
          <a:xfrm>
            <a:off x="914399" y="2194711"/>
            <a:ext cx="735103" cy="4087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03901CC-C719-4D18-9839-A38CAB7E6470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1281951" y="2603473"/>
            <a:ext cx="344298" cy="40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61C387B-BB17-44DC-9632-10388DC4F6A2}"/>
              </a:ext>
            </a:extLst>
          </p:cNvPr>
          <p:cNvCxnSpPr>
            <a:stCxn id="9" idx="3"/>
            <a:endCxn id="29" idx="0"/>
          </p:cNvCxnSpPr>
          <p:nvPr/>
        </p:nvCxnSpPr>
        <p:spPr>
          <a:xfrm flipH="1">
            <a:off x="6410445" y="3176588"/>
            <a:ext cx="252941" cy="1608994"/>
          </a:xfrm>
          <a:prstGeom prst="bentConnector4">
            <a:avLst>
              <a:gd name="adj1" fmla="val -90377"/>
              <a:gd name="adj2" fmla="val 59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FF68FBE-CD7D-48C1-94AA-CAF553768B72}"/>
              </a:ext>
            </a:extLst>
          </p:cNvPr>
          <p:cNvSpPr/>
          <p:nvPr/>
        </p:nvSpPr>
        <p:spPr>
          <a:xfrm>
            <a:off x="9400068" y="3655061"/>
            <a:ext cx="609600" cy="4087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FD6637E-3BF8-4A0C-AEB7-F7705DBAF789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9704868" y="4063823"/>
            <a:ext cx="343257" cy="58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28D0A5BF-8147-4ECA-80E6-B73EBBC207FA}"/>
              </a:ext>
            </a:extLst>
          </p:cNvPr>
          <p:cNvCxnSpPr>
            <a:stCxn id="27" idx="3"/>
            <a:endCxn id="11" idx="2"/>
          </p:cNvCxnSpPr>
          <p:nvPr/>
        </p:nvCxnSpPr>
        <p:spPr>
          <a:xfrm flipH="1" flipV="1">
            <a:off x="2091386" y="3481388"/>
            <a:ext cx="8891059" cy="1608994"/>
          </a:xfrm>
          <a:prstGeom prst="bentConnector4">
            <a:avLst>
              <a:gd name="adj1" fmla="val -2571"/>
              <a:gd name="adj2" fmla="val -666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0C26F89-8B59-4F12-8ADF-E670E266A817}"/>
              </a:ext>
            </a:extLst>
          </p:cNvPr>
          <p:cNvSpPr txBox="1"/>
          <p:nvPr/>
        </p:nvSpPr>
        <p:spPr>
          <a:xfrm>
            <a:off x="7636719" y="1980099"/>
            <a:ext cx="4318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last.nextNode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last.nextNode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last2.nextNode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last2.nextNode = head;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last = last2;</a:t>
            </a:r>
          </a:p>
        </p:txBody>
      </p:sp>
    </p:spTree>
    <p:extLst>
      <p:ext uri="{BB962C8B-B14F-4D97-AF65-F5344CB8AC3E}">
        <p14:creationId xmlns:p14="http://schemas.microsoft.com/office/powerpoint/2010/main" val="375219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2" grpId="0" animBg="1"/>
      <p:bldP spid="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D600-1692-4715-A761-1AEE59DB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E4F22-6856-43E8-9035-B53776D25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3803650" cy="4038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void add(Type </a:t>
            </a:r>
            <a:r>
              <a:rPr lang="en-US" dirty="0" err="1"/>
              <a:t>newItem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 items to the end of the list</a:t>
            </a:r>
          </a:p>
          <a:p>
            <a:r>
              <a:rPr lang="en-US" dirty="0"/>
              <a:t>void add(int position, Type </a:t>
            </a:r>
            <a:r>
              <a:rPr lang="en-US" dirty="0" err="1"/>
              <a:t>newItem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 item at a certain position</a:t>
            </a:r>
          </a:p>
          <a:p>
            <a:r>
              <a:rPr lang="en-US" dirty="0" err="1"/>
              <a:t>boolean</a:t>
            </a:r>
            <a:r>
              <a:rPr lang="en-US" dirty="0"/>
              <a:t> contains(Type item)</a:t>
            </a:r>
          </a:p>
          <a:p>
            <a:pPr lvl="1"/>
            <a:r>
              <a:rPr lang="en-US" dirty="0"/>
              <a:t>Check if an Item exists in the list</a:t>
            </a:r>
          </a:p>
          <a:p>
            <a:r>
              <a:rPr lang="en-US" dirty="0"/>
              <a:t>int size()</a:t>
            </a:r>
          </a:p>
          <a:p>
            <a:pPr lvl="1"/>
            <a:r>
              <a:rPr lang="en-US" dirty="0"/>
              <a:t>Return length of the list</a:t>
            </a:r>
          </a:p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Delete the list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8024E-845E-48F4-B267-9D9EC21C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8C73C0-E631-4BEF-806B-A4919E5D357E}"/>
              </a:ext>
            </a:extLst>
          </p:cNvPr>
          <p:cNvSpPr txBox="1">
            <a:spLocks/>
          </p:cNvSpPr>
          <p:nvPr/>
        </p:nvSpPr>
        <p:spPr>
          <a:xfrm>
            <a:off x="5880101" y="2057400"/>
            <a:ext cx="380365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Type get(int position)</a:t>
            </a:r>
          </a:p>
          <a:p>
            <a:pPr lvl="1"/>
            <a:r>
              <a:rPr lang="en-US" dirty="0"/>
              <a:t>Get node at a particular position</a:t>
            </a:r>
          </a:p>
          <a:p>
            <a:r>
              <a:rPr lang="en-US" dirty="0"/>
              <a:t>Type delete(int position)</a:t>
            </a:r>
          </a:p>
          <a:p>
            <a:pPr lvl="1"/>
            <a:r>
              <a:rPr lang="en-US" dirty="0"/>
              <a:t>Delete a node at a particular position</a:t>
            </a:r>
          </a:p>
          <a:p>
            <a:r>
              <a:rPr lang="en-US" dirty="0"/>
              <a:t>void </a:t>
            </a:r>
            <a:r>
              <a:rPr lang="en-US" dirty="0" err="1"/>
              <a:t>printList</a:t>
            </a:r>
            <a:r>
              <a:rPr lang="en-US" dirty="0"/>
              <a:t>()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95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962D-4E06-456E-9037-FFF2ABBF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Linked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3656A-5511-45F3-9045-EFE5CADB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A1DA80B4-9273-44C6-BC61-6C4CAF1F5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330" y="4458709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6">
            <a:extLst>
              <a:ext uri="{FF2B5EF4-FFF2-40B4-BE49-F238E27FC236}">
                <a16:creationId xmlns:a16="http://schemas.microsoft.com/office/drawing/2014/main" id="{5D607D2D-2366-4CD9-BE9D-81172BD7D5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67130" y="476350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C654F9E0-25BF-4639-BD10-A1BADBBF8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130" y="4458709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9">
            <a:extLst>
              <a:ext uri="{FF2B5EF4-FFF2-40B4-BE49-F238E27FC236}">
                <a16:creationId xmlns:a16="http://schemas.microsoft.com/office/drawing/2014/main" id="{A5EC324F-B785-46FE-AF2D-0430E25180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95930" y="476350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CC83CA10-2B1A-4119-B3EA-E449A40C8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9930" y="4458709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36">
            <a:extLst>
              <a:ext uri="{FF2B5EF4-FFF2-40B4-BE49-F238E27FC236}">
                <a16:creationId xmlns:a16="http://schemas.microsoft.com/office/drawing/2014/main" id="{4FF41858-160C-4D44-8D15-F0CC4CC7DF6C}"/>
              </a:ext>
            </a:extLst>
          </p:cNvPr>
          <p:cNvGrpSpPr>
            <a:grpSpLocks/>
          </p:cNvGrpSpPr>
          <p:nvPr/>
        </p:nvGrpSpPr>
        <p:grpSpPr bwMode="auto">
          <a:xfrm>
            <a:off x="4452730" y="4458709"/>
            <a:ext cx="609600" cy="609600"/>
            <a:chOff x="1728" y="2880"/>
            <a:chExt cx="384" cy="384"/>
          </a:xfrm>
        </p:grpSpPr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9D34F8E7-2835-468F-8D19-13F684F5F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23">
              <a:extLst>
                <a:ext uri="{FF2B5EF4-FFF2-40B4-BE49-F238E27FC236}">
                  <a16:creationId xmlns:a16="http://schemas.microsoft.com/office/drawing/2014/main" id="{17831C69-233F-45A2-9094-CBCF4FB61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13" name="Text Box 29">
            <a:extLst>
              <a:ext uri="{FF2B5EF4-FFF2-40B4-BE49-F238E27FC236}">
                <a16:creationId xmlns:a16="http://schemas.microsoft.com/office/drawing/2014/main" id="{E34A0DFC-558F-4F87-9941-600D29D16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343" y="4566659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Rectangle 31">
            <a:extLst>
              <a:ext uri="{FF2B5EF4-FFF2-40B4-BE49-F238E27FC236}">
                <a16:creationId xmlns:a16="http://schemas.microsoft.com/office/drawing/2014/main" id="{63938C59-72C1-429B-8561-192EC5131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530" y="4452359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94790A68-FB00-44E5-B4B4-93AC9ECFDE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8330" y="476350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Text Box 34">
            <a:extLst>
              <a:ext uri="{FF2B5EF4-FFF2-40B4-BE49-F238E27FC236}">
                <a16:creationId xmlns:a16="http://schemas.microsoft.com/office/drawing/2014/main" id="{F18B2BE8-AC00-4AA8-88B7-41560C7A6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6855" y="5144509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Head</a:t>
            </a:r>
          </a:p>
        </p:txBody>
      </p:sp>
      <p:grpSp>
        <p:nvGrpSpPr>
          <p:cNvPr id="17" name="Group 37">
            <a:extLst>
              <a:ext uri="{FF2B5EF4-FFF2-40B4-BE49-F238E27FC236}">
                <a16:creationId xmlns:a16="http://schemas.microsoft.com/office/drawing/2014/main" id="{F4BF0786-8515-4D36-BA9B-1307105E61A0}"/>
              </a:ext>
            </a:extLst>
          </p:cNvPr>
          <p:cNvGrpSpPr>
            <a:grpSpLocks/>
          </p:cNvGrpSpPr>
          <p:nvPr/>
        </p:nvGrpSpPr>
        <p:grpSpPr bwMode="auto">
          <a:xfrm>
            <a:off x="6281530" y="4458709"/>
            <a:ext cx="609600" cy="609600"/>
            <a:chOff x="1728" y="2880"/>
            <a:chExt cx="384" cy="384"/>
          </a:xfrm>
        </p:grpSpPr>
        <p:sp>
          <p:nvSpPr>
            <p:cNvPr id="18" name="Rectangle 38">
              <a:extLst>
                <a:ext uri="{FF2B5EF4-FFF2-40B4-BE49-F238E27FC236}">
                  <a16:creationId xmlns:a16="http://schemas.microsoft.com/office/drawing/2014/main" id="{9A877508-A260-4227-8579-C53B140A9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39">
              <a:extLst>
                <a:ext uri="{FF2B5EF4-FFF2-40B4-BE49-F238E27FC236}">
                  <a16:creationId xmlns:a16="http://schemas.microsoft.com/office/drawing/2014/main" id="{DC51BC44-3E7E-45BC-B641-F5B39E295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" y="296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</p:grpSp>
      <p:grpSp>
        <p:nvGrpSpPr>
          <p:cNvPr id="20" name="Group 40">
            <a:extLst>
              <a:ext uri="{FF2B5EF4-FFF2-40B4-BE49-F238E27FC236}">
                <a16:creationId xmlns:a16="http://schemas.microsoft.com/office/drawing/2014/main" id="{6501B875-7D72-4CB9-AA97-8D91EBCCE81F}"/>
              </a:ext>
            </a:extLst>
          </p:cNvPr>
          <p:cNvGrpSpPr>
            <a:grpSpLocks/>
          </p:cNvGrpSpPr>
          <p:nvPr/>
        </p:nvGrpSpPr>
        <p:grpSpPr bwMode="auto">
          <a:xfrm>
            <a:off x="8110330" y="4458709"/>
            <a:ext cx="609600" cy="609600"/>
            <a:chOff x="1728" y="2880"/>
            <a:chExt cx="384" cy="384"/>
          </a:xfrm>
        </p:grpSpPr>
        <p:sp>
          <p:nvSpPr>
            <p:cNvPr id="21" name="Rectangle 41">
              <a:extLst>
                <a:ext uri="{FF2B5EF4-FFF2-40B4-BE49-F238E27FC236}">
                  <a16:creationId xmlns:a16="http://schemas.microsoft.com/office/drawing/2014/main" id="{13CB38A6-1472-4B3E-B2B2-2D5B173C8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42">
              <a:extLst>
                <a:ext uri="{FF2B5EF4-FFF2-40B4-BE49-F238E27FC236}">
                  <a16:creationId xmlns:a16="http://schemas.microsoft.com/office/drawing/2014/main" id="{E9C74EDD-A8BA-429F-95DC-6E01C067A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</p:grpSp>
      <p:sp>
        <p:nvSpPr>
          <p:cNvPr id="23" name="Rectangle 43">
            <a:extLst>
              <a:ext uri="{FF2B5EF4-FFF2-40B4-BE49-F238E27FC236}">
                <a16:creationId xmlns:a16="http://schemas.microsoft.com/office/drawing/2014/main" id="{A9D07E3E-8414-4815-91BC-ED55ABBE6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405697"/>
            <a:ext cx="9144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" name="Group 44">
            <a:extLst>
              <a:ext uri="{FF2B5EF4-FFF2-40B4-BE49-F238E27FC236}">
                <a16:creationId xmlns:a16="http://schemas.microsoft.com/office/drawing/2014/main" id="{BF903B71-34A2-4652-A856-836E5B94FDEE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405697"/>
            <a:ext cx="1066800" cy="609600"/>
            <a:chOff x="1728" y="2880"/>
            <a:chExt cx="384" cy="384"/>
          </a:xfrm>
        </p:grpSpPr>
        <p:sp>
          <p:nvSpPr>
            <p:cNvPr id="25" name="Rectangle 45">
              <a:extLst>
                <a:ext uri="{FF2B5EF4-FFF2-40B4-BE49-F238E27FC236}">
                  <a16:creationId xmlns:a16="http://schemas.microsoft.com/office/drawing/2014/main" id="{A779EBD2-7056-43FE-AA91-5C7C2ED6A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46">
              <a:extLst>
                <a:ext uri="{FF2B5EF4-FFF2-40B4-BE49-F238E27FC236}">
                  <a16:creationId xmlns:a16="http://schemas.microsoft.com/office/drawing/2014/main" id="{B93DDA28-16F7-4A98-ACC3-EBF50E32B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4" y="2966"/>
              <a:ext cx="1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27" name="Text Box 51">
            <a:extLst>
              <a:ext uri="{FF2B5EF4-FFF2-40B4-BE49-F238E27FC236}">
                <a16:creationId xmlns:a16="http://schemas.microsoft.com/office/drawing/2014/main" id="{671B53C3-9ACF-435B-A704-09EFF39C7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3093085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28" name="Text Box 53">
            <a:extLst>
              <a:ext uri="{FF2B5EF4-FFF2-40B4-BE49-F238E27FC236}">
                <a16:creationId xmlns:a16="http://schemas.microsoft.com/office/drawing/2014/main" id="{95D8C113-4D03-4908-8455-7490DC353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0600" y="3093085"/>
            <a:ext cx="99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next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29" name="Text Box 55">
            <a:extLst>
              <a:ext uri="{FF2B5EF4-FFF2-40B4-BE49-F238E27FC236}">
                <a16:creationId xmlns:a16="http://schemas.microsoft.com/office/drawing/2014/main" id="{075FFF17-0A88-4924-BD38-5C4F794E1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400" y="2102485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node</a:t>
            </a:r>
          </a:p>
        </p:txBody>
      </p:sp>
      <p:sp>
        <p:nvSpPr>
          <p:cNvPr id="30" name="Line 56">
            <a:extLst>
              <a:ext uri="{FF2B5EF4-FFF2-40B4-BE49-F238E27FC236}">
                <a16:creationId xmlns:a16="http://schemas.microsoft.com/office/drawing/2014/main" id="{8A21206C-746D-45A3-AEBD-5BD8A7E60E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04000" y="2697797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17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4776-04D4-4DA9-8663-7746AD4D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 : objects to store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BAC89-E16E-438C-AA09-5B8949C05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A special "node" type of object that represents an element of a list</a:t>
            </a:r>
          </a:p>
          <a:p>
            <a:endParaRPr lang="en-US" altLang="en-US" sz="2800" dirty="0"/>
          </a:p>
          <a:p>
            <a:r>
              <a:rPr lang="en-US" altLang="en-US" sz="2800" dirty="0"/>
              <a:t>Each node will keep a reference to the node after it (the "next" node)</a:t>
            </a:r>
          </a:p>
          <a:p>
            <a:endParaRPr lang="en-US" altLang="en-US" sz="2800" dirty="0"/>
          </a:p>
          <a:p>
            <a:r>
              <a:rPr lang="en-US" altLang="en-US" sz="2800" dirty="0"/>
              <a:t>The last node will have </a:t>
            </a:r>
            <a:r>
              <a:rPr lang="en-US" altLang="en-US" sz="2800" dirty="0">
                <a:latin typeface="Courier New" panose="02070309020205020404" pitchFamily="49" charset="0"/>
              </a:rPr>
              <a:t>next == null, </a:t>
            </a:r>
            <a:r>
              <a:rPr lang="en-US" altLang="en-US" sz="2800" dirty="0"/>
              <a:t>signifying the end of the list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924B7-AE8C-41AA-9A0B-EE960612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2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B3D3-3781-4390-AA86-9D85ABD8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3CA1A-A046-4D50-B571-BE58A654F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/>
              <a:t>Linked List</a:t>
            </a:r>
            <a:r>
              <a:rPr lang="en-US" altLang="en-US" sz="3200" dirty="0"/>
              <a:t>: a list implemented using a linked sequence of nodes</a:t>
            </a:r>
          </a:p>
          <a:p>
            <a:pPr marL="45720" indent="0">
              <a:buNone/>
            </a:pPr>
            <a:endParaRPr lang="en-US" altLang="en-US" sz="3200" dirty="0"/>
          </a:p>
          <a:p>
            <a:pPr lvl="1"/>
            <a:r>
              <a:rPr lang="en-US" altLang="en-US" sz="3200" dirty="0"/>
              <a:t>The list only needs to keep a reference to the first node (we might name it </a:t>
            </a:r>
            <a:r>
              <a:rPr lang="en-US" altLang="en-US" sz="3200" dirty="0">
                <a:latin typeface="Courier New" panose="02070309020205020404" pitchFamily="49" charset="0"/>
              </a:rPr>
              <a:t>head</a:t>
            </a:r>
            <a:r>
              <a:rPr lang="en-US" altLang="en-US" sz="3200" dirty="0"/>
              <a:t>)</a:t>
            </a:r>
          </a:p>
          <a:p>
            <a:pPr lvl="1"/>
            <a:endParaRPr lang="en-US" altLang="en-US" sz="3200" dirty="0"/>
          </a:p>
          <a:p>
            <a:pPr lvl="1"/>
            <a:r>
              <a:rPr lang="en-US" altLang="en-US" sz="3200" dirty="0"/>
              <a:t>In Java: </a:t>
            </a:r>
            <a:r>
              <a:rPr lang="en-US" altLang="en-US" sz="3200" dirty="0" err="1">
                <a:latin typeface="Courier New" panose="02070309020205020404" pitchFamily="49" charset="0"/>
              </a:rPr>
              <a:t>java.util.LinkedList</a:t>
            </a:r>
            <a:br>
              <a:rPr lang="en-US" altLang="en-US" sz="3200" dirty="0"/>
            </a:br>
            <a:r>
              <a:rPr lang="en-US" altLang="en-US" sz="3200" dirty="0"/>
              <a:t>(but we'll write our own)</a:t>
            </a:r>
          </a:p>
          <a:p>
            <a:pPr marL="45720" indent="0">
              <a:buNone/>
            </a:pP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387BE-2C3D-4B39-A1B4-BFAFBA83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7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84F7-A983-4DD2-A2B6-63C8FF04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41550-22F5-4A9E-94BA-153409D30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Finding references to the following node:</a:t>
            </a:r>
          </a:p>
          <a:p>
            <a:pPr lvl="1"/>
            <a:r>
              <a:rPr lang="en-US" sz="3200" dirty="0"/>
              <a:t>Last Node</a:t>
            </a:r>
          </a:p>
          <a:p>
            <a:pPr lvl="1"/>
            <a:r>
              <a:rPr lang="en-US" sz="3200" dirty="0"/>
              <a:t>Second to last node</a:t>
            </a:r>
          </a:p>
          <a:p>
            <a:pPr lvl="1"/>
            <a:r>
              <a:rPr lang="en-US" sz="3200" dirty="0"/>
              <a:t>Node with specific data;</a:t>
            </a:r>
          </a:p>
          <a:p>
            <a:pPr lvl="1"/>
            <a:r>
              <a:rPr lang="en-US" sz="3200" dirty="0"/>
              <a:t>Predecessor to node with specific data</a:t>
            </a:r>
          </a:p>
          <a:p>
            <a:pPr lvl="1"/>
            <a:r>
              <a:rPr lang="en-US" sz="3200" dirty="0"/>
              <a:t>Node at a specific position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22527-32B7-4F14-AAF7-C72848F3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7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E969-D39A-4EFE-9C7D-26AD6710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in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E2630-D504-4A7F-9EFD-27E1DF30E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Insert at the beginning of the list</a:t>
            </a:r>
          </a:p>
          <a:p>
            <a:pPr lvl="1"/>
            <a:r>
              <a:rPr lang="en-US" sz="3000" dirty="0"/>
              <a:t>O(1)</a:t>
            </a:r>
          </a:p>
          <a:p>
            <a:pPr lvl="1"/>
            <a:endParaRPr lang="en-US" sz="3000" dirty="0"/>
          </a:p>
          <a:p>
            <a:r>
              <a:rPr lang="en-US" sz="3200" dirty="0"/>
              <a:t>Insert at the end of the List</a:t>
            </a:r>
          </a:p>
          <a:p>
            <a:pPr lvl="1"/>
            <a:r>
              <a:rPr lang="en-US" sz="3000" dirty="0"/>
              <a:t>O(n)</a:t>
            </a:r>
          </a:p>
          <a:p>
            <a:pPr lvl="1"/>
            <a:endParaRPr lang="en-US" sz="3000" dirty="0"/>
          </a:p>
          <a:p>
            <a:r>
              <a:rPr lang="en-US" sz="3200" dirty="0"/>
              <a:t>Insert at a given position</a:t>
            </a:r>
          </a:p>
          <a:p>
            <a:pPr lvl="1"/>
            <a:r>
              <a:rPr lang="en-US" sz="3000" dirty="0"/>
              <a:t>O(n)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DA0E-8F24-4E97-802D-24B39E59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30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6CA70E-ED75-4FF0-A862-8EF12B737755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6c05727-aa75-4e4a-9b5f-8a80a1165891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1475</Words>
  <Application>Microsoft Office PowerPoint</Application>
  <PresentationFormat>Widescreen</PresentationFormat>
  <Paragraphs>367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Calibri</vt:lpstr>
      <vt:lpstr>Corbel</vt:lpstr>
      <vt:lpstr>Courier New</vt:lpstr>
      <vt:lpstr>Monotype Sorts</vt:lpstr>
      <vt:lpstr>Rockwell</vt:lpstr>
      <vt:lpstr>Rockwell Condensed</vt:lpstr>
      <vt:lpstr>Tahoma</vt:lpstr>
      <vt:lpstr>Wingdings</vt:lpstr>
      <vt:lpstr>Wood Type</vt:lpstr>
      <vt:lpstr>Picture</vt:lpstr>
      <vt:lpstr>LINKED LISTS</vt:lpstr>
      <vt:lpstr>Linked Lists</vt:lpstr>
      <vt:lpstr>Types of Linked Lists</vt:lpstr>
      <vt:lpstr>List ADT</vt:lpstr>
      <vt:lpstr>Single Linked List</vt:lpstr>
      <vt:lpstr>Nodes : objects to store elements</vt:lpstr>
      <vt:lpstr>Linked List Implementation</vt:lpstr>
      <vt:lpstr>Finding References</vt:lpstr>
      <vt:lpstr>Insertion in Linked List</vt:lpstr>
      <vt:lpstr>Deletion in Linked List</vt:lpstr>
      <vt:lpstr>Linked List Implementation of Stack &amp; Queue</vt:lpstr>
      <vt:lpstr>Reversing a Linked List</vt:lpstr>
      <vt:lpstr>Sorting a Linked List – Swap Data</vt:lpstr>
      <vt:lpstr>Circular Linked Lists</vt:lpstr>
      <vt:lpstr>Circular Linked Lists</vt:lpstr>
      <vt:lpstr>Doubly Linked Lists</vt:lpstr>
      <vt:lpstr>Doubly Linked Lists</vt:lpstr>
      <vt:lpstr>Doubly Linked Lists</vt:lpstr>
      <vt:lpstr>Doubly Linked List - Node</vt:lpstr>
      <vt:lpstr>Insertion in a Doubly linked List</vt:lpstr>
      <vt:lpstr>Inserting in a Doubly Linked List</vt:lpstr>
      <vt:lpstr>Inserting in a Doubly Linked List</vt:lpstr>
      <vt:lpstr>Inserting in a Doubly Linked List</vt:lpstr>
      <vt:lpstr>Inserting in a Doubly Linked List</vt:lpstr>
      <vt:lpstr>Inserting in a Doubly Linked List</vt:lpstr>
      <vt:lpstr>Deleting in a Doubly Linked List</vt:lpstr>
      <vt:lpstr>Deleting in a Doubly Linked List</vt:lpstr>
      <vt:lpstr>Deleting in a Doubly Linked List</vt:lpstr>
      <vt:lpstr>Deleting in a Doubly Linked List</vt:lpstr>
      <vt:lpstr>Reversing a Doubly Linked List</vt:lpstr>
      <vt:lpstr>Reversing a Doubly Linked List</vt:lpstr>
      <vt:lpstr>Concatenation – Singly Linked Lists</vt:lpstr>
      <vt:lpstr>Concatenation – Circular Linked Lists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2019-08-23T04:47:07Z</dcterms:created>
  <dcterms:modified xsi:type="dcterms:W3CDTF">2020-02-10T23:40:36Z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