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46" autoAdjust="0"/>
    <p:restoredTop sz="94660"/>
  </p:normalViewPr>
  <p:slideViewPr>
    <p:cSldViewPr snapToGrid="0">
      <p:cViewPr>
        <p:scale>
          <a:sx n="58" d="100"/>
          <a:sy n="58" d="100"/>
        </p:scale>
        <p:origin x="-228" y="10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2650-3310-4F4A-97DD-10784468F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Red-Black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6B8DE-6FAA-4DF1-815D-B7F0CDBDB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Self Balancing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54015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1A0-F46F-4A9D-BD29-AB37A628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RB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8A50-3088-4788-BC1A-879762D8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node is either Red/Black</a:t>
            </a:r>
          </a:p>
          <a:p>
            <a:r>
              <a:rPr lang="en-US" sz="2400" dirty="0"/>
              <a:t>Root node is always Black</a:t>
            </a:r>
          </a:p>
          <a:p>
            <a:r>
              <a:rPr lang="en-US" sz="2400" dirty="0"/>
              <a:t>New insertions </a:t>
            </a:r>
            <a:r>
              <a:rPr lang="en-US" sz="2400"/>
              <a:t>are always Red</a:t>
            </a:r>
            <a:endParaRPr lang="en-US" sz="2400" dirty="0"/>
          </a:p>
          <a:p>
            <a:r>
              <a:rPr lang="en-US" sz="2400" dirty="0"/>
              <a:t>All nulls are black</a:t>
            </a:r>
          </a:p>
          <a:p>
            <a:r>
              <a:rPr lang="en-US" sz="2400" dirty="0"/>
              <a:t>No path can have two consecutive red nodes</a:t>
            </a:r>
          </a:p>
          <a:p>
            <a:r>
              <a:rPr lang="en-US" sz="2400" dirty="0"/>
              <a:t>Every path (every possible path) from root to leaf must have the same number of black nodes.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8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9AE9-6DD8-4D92-B9D9-A67BE52B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violations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17D3-6BBE-4FF8-8C52-43E7CFCA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aunt / uncle of the violating node.</a:t>
            </a:r>
          </a:p>
          <a:p>
            <a:r>
              <a:rPr lang="en-US" dirty="0"/>
              <a:t>If the aunt / uncle is Black – perform a rotate</a:t>
            </a:r>
          </a:p>
          <a:p>
            <a:r>
              <a:rPr lang="en-US" dirty="0"/>
              <a:t>If the aunt / uncle is Red – perform a color flip</a:t>
            </a:r>
          </a:p>
          <a:p>
            <a:r>
              <a:rPr lang="en-US" dirty="0"/>
              <a:t>After a Color Flip</a:t>
            </a:r>
          </a:p>
          <a:p>
            <a:pPr lvl="1"/>
            <a:r>
              <a:rPr lang="en-US" dirty="0"/>
              <a:t>Parent must be Red node</a:t>
            </a:r>
          </a:p>
          <a:p>
            <a:pPr lvl="1"/>
            <a:r>
              <a:rPr lang="en-US" dirty="0"/>
              <a:t>Children must be Black nodes</a:t>
            </a:r>
          </a:p>
          <a:p>
            <a:r>
              <a:rPr lang="en-US" dirty="0"/>
              <a:t>After a Rotate</a:t>
            </a:r>
          </a:p>
          <a:p>
            <a:pPr lvl="1"/>
            <a:r>
              <a:rPr lang="en-US" dirty="0"/>
              <a:t>Parent must Black node</a:t>
            </a:r>
          </a:p>
          <a:p>
            <a:pPr lvl="1"/>
            <a:r>
              <a:rPr lang="en-US" dirty="0"/>
              <a:t>Children must be Red nodes.</a:t>
            </a:r>
          </a:p>
        </p:txBody>
      </p:sp>
    </p:spTree>
    <p:extLst>
      <p:ext uri="{BB962C8B-B14F-4D97-AF65-F5344CB8AC3E}">
        <p14:creationId xmlns:p14="http://schemas.microsoft.com/office/powerpoint/2010/main" val="8989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01A1-C408-406E-AF36-2D5231F2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AEBB-5F5B-4755-ABBB-5AB89A48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additional field—the color—must be stored in each node.</a:t>
            </a:r>
          </a:p>
          <a:p>
            <a:r>
              <a:rPr lang="en-US" dirty="0"/>
              <a:t>We do not need to backtrack and retrace the insertion path. We do not keep and therefore do not</a:t>
            </a:r>
          </a:p>
          <a:p>
            <a:r>
              <a:rPr lang="en-US" dirty="0"/>
              <a:t>have to update height information.</a:t>
            </a:r>
          </a:p>
          <a:p>
            <a:r>
              <a:rPr lang="en-US" dirty="0"/>
              <a:t>A looser balance condition means fewer rotations are required.</a:t>
            </a:r>
          </a:p>
          <a:p>
            <a:r>
              <a:rPr lang="en-US" dirty="0"/>
              <a:t>Because of the balancing condition insertion / deletion and searching guarantee O(</a:t>
            </a:r>
            <a:r>
              <a:rPr lang="en-US" dirty="0" err="1"/>
              <a:t>logN</a:t>
            </a:r>
            <a:r>
              <a:rPr lang="en-US" dirty="0"/>
              <a:t>) time.</a:t>
            </a:r>
          </a:p>
          <a:p>
            <a:r>
              <a:rPr lang="en-US" dirty="0"/>
              <a:t>R/B Trees are preferred over AVL Trees due to the above reasons an are the best data structure to use for Dictionary ADT.</a:t>
            </a:r>
          </a:p>
        </p:txBody>
      </p:sp>
    </p:spTree>
    <p:extLst>
      <p:ext uri="{BB962C8B-B14F-4D97-AF65-F5344CB8AC3E}">
        <p14:creationId xmlns:p14="http://schemas.microsoft.com/office/powerpoint/2010/main" val="190914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707</TotalTime>
  <Words>217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Red-Black Trees</vt:lpstr>
      <vt:lpstr>Rules of RB Trees</vt:lpstr>
      <vt:lpstr>Correcting violations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Manju Muralidharan</dc:creator>
  <cp:lastModifiedBy>Manju Muralidharan</cp:lastModifiedBy>
  <cp:revision>24</cp:revision>
  <dcterms:created xsi:type="dcterms:W3CDTF">2020-03-18T04:19:46Z</dcterms:created>
  <dcterms:modified xsi:type="dcterms:W3CDTF">2020-03-18T16:08:30Z</dcterms:modified>
</cp:coreProperties>
</file>