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5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9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2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5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AE507A8-A5CF-4D38-AB86-7EDDA87A85D4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5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1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8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2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1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7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4/22/2020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73ED0CC-082F-4160-86E5-0D6041F12778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3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7DA5B-0A6B-48CC-8F73-BE3D04488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dirty="0"/>
              <a:t>SHORTEST PATH 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BBBCF-6BD0-488C-9159-D3695716F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For Directed Unweighted and Directed Weighted Graphs</a:t>
            </a:r>
          </a:p>
          <a:p>
            <a:r>
              <a:rPr lang="en-US" dirty="0">
                <a:solidFill>
                  <a:srgbClr val="000000"/>
                </a:solidFill>
              </a:rPr>
              <a:t>Use presentation in conjunction with video lecture &amp; example screenshots.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5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A38A-FD38-4858-8639-0FEEE18B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67128"/>
            <a:ext cx="10058400" cy="645217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STEP 1</a:t>
            </a:r>
          </a:p>
          <a:p>
            <a:pPr marL="0" indent="0">
              <a:buNone/>
            </a:pPr>
            <a:r>
              <a:rPr lang="en-US" dirty="0"/>
              <a:t>   Find the temporary vertex with minimum PL </a:t>
            </a:r>
          </a:p>
          <a:p>
            <a:pPr marL="0" indent="0">
              <a:buNone/>
            </a:pPr>
            <a:r>
              <a:rPr lang="en-US" dirty="0"/>
              <a:t>   Change it’s status to permanent , make it </a:t>
            </a:r>
            <a:r>
              <a:rPr lang="en-US" dirty="0" err="1"/>
              <a:t>currentVertex</a:t>
            </a:r>
            <a:r>
              <a:rPr lang="en-US" dirty="0"/>
              <a:t>.</a:t>
            </a:r>
          </a:p>
          <a:p>
            <a:r>
              <a:rPr lang="en-US" b="1" dirty="0"/>
              <a:t>STEP 2</a:t>
            </a:r>
          </a:p>
          <a:p>
            <a:pPr marL="0" indent="0">
              <a:buNone/>
            </a:pPr>
            <a:r>
              <a:rPr lang="en-US" dirty="0"/>
              <a:t>   All temporary vertices adjacent to </a:t>
            </a:r>
            <a:r>
              <a:rPr lang="en-US" dirty="0" err="1"/>
              <a:t>currentVertex</a:t>
            </a:r>
            <a:r>
              <a:rPr lang="en-US" dirty="0"/>
              <a:t> are examined and relabeled if required</a:t>
            </a:r>
          </a:p>
          <a:p>
            <a:pPr marL="0" indent="0">
              <a:buNone/>
            </a:pPr>
            <a:r>
              <a:rPr lang="en-US" dirty="0"/>
              <a:t>	if PL(</a:t>
            </a:r>
            <a:r>
              <a:rPr lang="en-US" dirty="0" err="1"/>
              <a:t>currentVertex</a:t>
            </a:r>
            <a:r>
              <a:rPr lang="en-US" dirty="0"/>
              <a:t>) + weight (current, V) &lt; PL(V)</a:t>
            </a:r>
          </a:p>
          <a:p>
            <a:pPr marL="0" indent="0">
              <a:buNone/>
            </a:pPr>
            <a:r>
              <a:rPr lang="en-US" dirty="0"/>
              <a:t>		PL(V) = PL(</a:t>
            </a:r>
            <a:r>
              <a:rPr lang="en-US" dirty="0" err="1"/>
              <a:t>currentVertex</a:t>
            </a:r>
            <a:r>
              <a:rPr lang="en-US" dirty="0"/>
              <a:t>) + weight (current, V)</a:t>
            </a:r>
          </a:p>
          <a:p>
            <a:pPr marL="0" indent="0">
              <a:buNone/>
            </a:pPr>
            <a:r>
              <a:rPr lang="en-US" dirty="0"/>
              <a:t>		PD(V) = </a:t>
            </a:r>
            <a:r>
              <a:rPr lang="en-US" dirty="0" err="1"/>
              <a:t>currentVertex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No relabeling</a:t>
            </a:r>
          </a:p>
          <a:p>
            <a:r>
              <a:rPr lang="en-US" b="1" dirty="0"/>
              <a:t>STEP 3</a:t>
            </a:r>
          </a:p>
          <a:p>
            <a:pPr marL="0" indent="0">
              <a:buNone/>
            </a:pPr>
            <a:r>
              <a:rPr lang="en-US" dirty="0"/>
              <a:t>   Steps 1 &amp; 2 are repeated till:</a:t>
            </a:r>
          </a:p>
          <a:p>
            <a:pPr lvl="1"/>
            <a:r>
              <a:rPr lang="en-US" dirty="0"/>
              <a:t>There are no temporary vertices left in the graph (All Vertices are discovered)</a:t>
            </a:r>
          </a:p>
          <a:p>
            <a:pPr lvl="1"/>
            <a:r>
              <a:rPr lang="en-US" dirty="0"/>
              <a:t>Remaining temporary vertices have PL = ∞ (these vertices are not reachable from the source vertex)</a:t>
            </a:r>
          </a:p>
          <a:p>
            <a:r>
              <a:rPr lang="en-US" dirty="0"/>
              <a:t>Refer to example of Dijkstra’s</a:t>
            </a:r>
          </a:p>
        </p:txBody>
      </p:sp>
    </p:spTree>
    <p:extLst>
      <p:ext uri="{BB962C8B-B14F-4D97-AF65-F5344CB8AC3E}">
        <p14:creationId xmlns:p14="http://schemas.microsoft.com/office/powerpoint/2010/main" val="129938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30A9-5E35-4864-BD6F-D8BB3DAA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17AB-96C7-4C53-BBA7-D54BCBA5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Initialization : constant time per node</a:t>
            </a:r>
          </a:p>
          <a:p>
            <a:pPr lvl="1"/>
            <a:r>
              <a:rPr lang="en-US" sz="2200" dirty="0"/>
              <a:t>Inserting V vertices in heap takes O(V log V) time</a:t>
            </a:r>
          </a:p>
          <a:p>
            <a:endParaRPr lang="en-US" sz="2400" dirty="0"/>
          </a:p>
          <a:p>
            <a:r>
              <a:rPr lang="en-US" sz="2400" dirty="0"/>
              <a:t>Loop is performed O(V) – each time </a:t>
            </a:r>
            <a:r>
              <a:rPr lang="en-US" sz="2400" dirty="0" err="1"/>
              <a:t>removeMin</a:t>
            </a:r>
            <a:r>
              <a:rPr lang="en-US" sz="2400" dirty="0"/>
              <a:t>() is called O(</a:t>
            </a:r>
            <a:r>
              <a:rPr lang="en-US" sz="2400" dirty="0" err="1"/>
              <a:t>logV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Total O(</a:t>
            </a:r>
            <a:r>
              <a:rPr lang="en-US" sz="2000" dirty="0" err="1"/>
              <a:t>VlogV</a:t>
            </a:r>
            <a:r>
              <a:rPr lang="en-US" sz="2000" dirty="0"/>
              <a:t>) time</a:t>
            </a:r>
          </a:p>
          <a:p>
            <a:pPr marL="274320" lvl="1" indent="0">
              <a:buNone/>
            </a:pPr>
            <a:endParaRPr lang="en-US" sz="2000" dirty="0"/>
          </a:p>
          <a:p>
            <a:r>
              <a:rPr lang="en-US" sz="2400" dirty="0"/>
              <a:t>Update of cost / PL is O(E) times, updating in heap takes O(</a:t>
            </a:r>
            <a:r>
              <a:rPr lang="en-US" sz="2400" dirty="0" err="1"/>
              <a:t>logV</a:t>
            </a:r>
            <a:r>
              <a:rPr lang="en-US" sz="2400" dirty="0"/>
              <a:t>) time</a:t>
            </a:r>
          </a:p>
          <a:p>
            <a:pPr lvl="1"/>
            <a:r>
              <a:rPr lang="en-US" sz="2000" dirty="0"/>
              <a:t>Total O(</a:t>
            </a:r>
            <a:r>
              <a:rPr lang="en-US" sz="2000" dirty="0" err="1"/>
              <a:t>ElogV</a:t>
            </a:r>
            <a:r>
              <a:rPr lang="en-US" sz="2000" dirty="0"/>
              <a:t>) time</a:t>
            </a:r>
          </a:p>
          <a:p>
            <a:pPr marL="274320" lvl="1" indent="0">
              <a:buNone/>
            </a:pPr>
            <a:endParaRPr lang="en-US" sz="2000" dirty="0"/>
          </a:p>
          <a:p>
            <a:r>
              <a:rPr lang="en-US" sz="2400" dirty="0"/>
              <a:t>Total time taken = 2 O(</a:t>
            </a:r>
            <a:r>
              <a:rPr lang="en-US" sz="2400" dirty="0" err="1"/>
              <a:t>VlogV</a:t>
            </a:r>
            <a:r>
              <a:rPr lang="en-US" sz="2400" dirty="0"/>
              <a:t>) + O(</a:t>
            </a:r>
            <a:r>
              <a:rPr lang="en-US" sz="2400" dirty="0" err="1"/>
              <a:t>ElogV</a:t>
            </a:r>
            <a:r>
              <a:rPr lang="en-US" sz="2400" dirty="0"/>
              <a:t>) = </a:t>
            </a:r>
            <a:r>
              <a:rPr lang="en-US" sz="2400" b="1" dirty="0">
                <a:solidFill>
                  <a:schemeClr val="accent1"/>
                </a:solidFill>
              </a:rPr>
              <a:t>O((V+E)log V)</a:t>
            </a:r>
          </a:p>
        </p:txBody>
      </p:sp>
    </p:spTree>
    <p:extLst>
      <p:ext uri="{BB962C8B-B14F-4D97-AF65-F5344CB8AC3E}">
        <p14:creationId xmlns:p14="http://schemas.microsoft.com/office/powerpoint/2010/main" val="301930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0EFB-2956-4652-A2A3-BC191E51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UNWEIGHTED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0946F-CFDE-404B-9428-CA5D9FBE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Shortest path between two vertices, is the one with minimum number of edges between them.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length / cost of a path in an unweighted graph is the number of edges in the path.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We use Breadth First Search to find the shortest path between two vertices.</a:t>
            </a:r>
          </a:p>
        </p:txBody>
      </p:sp>
    </p:spTree>
    <p:extLst>
      <p:ext uri="{BB962C8B-B14F-4D97-AF65-F5344CB8AC3E}">
        <p14:creationId xmlns:p14="http://schemas.microsoft.com/office/powerpoint/2010/main" val="127815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F7B6-6343-4F9E-81A9-91EB6FC3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7758-B11D-4FBE-9F1B-B77651FBC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Breadth First Search uses a Queue to find the shortest path (as you will remember from Graph traversal lecture)</a:t>
            </a:r>
          </a:p>
          <a:p>
            <a:r>
              <a:rPr lang="en-US" sz="2400" dirty="0"/>
              <a:t>To find shortest path in an unweighted graph between two vertices , we keep track of the following:</a:t>
            </a:r>
          </a:p>
          <a:p>
            <a:pPr lvl="1"/>
            <a:r>
              <a:rPr lang="en-US" sz="2000" dirty="0"/>
              <a:t>For each vertex V in G=(V,E)</a:t>
            </a:r>
          </a:p>
          <a:p>
            <a:pPr lvl="2"/>
            <a:r>
              <a:rPr lang="en-US" sz="1800" dirty="0"/>
              <a:t>Distance</a:t>
            </a:r>
          </a:p>
          <a:p>
            <a:pPr lvl="3"/>
            <a:r>
              <a:rPr lang="en-US" sz="1800" dirty="0"/>
              <a:t>Shortest distance from start vertex to V</a:t>
            </a:r>
          </a:p>
          <a:p>
            <a:pPr lvl="3"/>
            <a:r>
              <a:rPr lang="en-US" sz="1800" dirty="0"/>
              <a:t>Number of edges in the shortest path from start vertex to vertex V</a:t>
            </a:r>
          </a:p>
          <a:p>
            <a:pPr lvl="2"/>
            <a:r>
              <a:rPr lang="en-US" sz="1800" dirty="0"/>
              <a:t>Predecessor</a:t>
            </a:r>
          </a:p>
          <a:p>
            <a:pPr lvl="3"/>
            <a:r>
              <a:rPr lang="en-US" sz="1800" dirty="0"/>
              <a:t>Vertex that precedes vertex V in the shortest path from the start vertex to vertex V</a:t>
            </a:r>
          </a:p>
          <a:p>
            <a:pPr marL="82296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9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3E0D-4186-42D3-87D0-619B3412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C43BB-C108-4F3A-B948-1DE58BDE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  <a:p>
            <a:pPr lvl="1"/>
            <a:r>
              <a:rPr lang="en-US" dirty="0"/>
              <a:t>Set distance of all V to ∞ (or a very large number inside the program)</a:t>
            </a:r>
          </a:p>
          <a:p>
            <a:pPr lvl="1"/>
            <a:r>
              <a:rPr lang="en-US" dirty="0"/>
              <a:t>Set predecessor value of all V to -1 (assuming all vertices are numbered 0 to V-1)</a:t>
            </a:r>
          </a:p>
          <a:p>
            <a:pPr lvl="1"/>
            <a:r>
              <a:rPr lang="en-US" dirty="0"/>
              <a:t>Predecessor of the selected Start vertex is always -1 and distance value is 0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Every time a vertex V is inserted into the queue:</a:t>
            </a:r>
          </a:p>
          <a:p>
            <a:pPr lvl="1"/>
            <a:r>
              <a:rPr lang="en-US" dirty="0"/>
              <a:t>Change the predecessor Value</a:t>
            </a:r>
          </a:p>
          <a:p>
            <a:pPr lvl="1"/>
            <a:r>
              <a:rPr lang="en-US" dirty="0"/>
              <a:t>Distance = Distance +Distance of Predecessor</a:t>
            </a:r>
          </a:p>
          <a:p>
            <a:r>
              <a:rPr lang="en-US" dirty="0"/>
              <a:t>Shortest path from start vertex to any vertex can only be found, if the vertex is reachable from start.</a:t>
            </a:r>
          </a:p>
          <a:p>
            <a:r>
              <a:rPr lang="en-US" dirty="0"/>
              <a:t>Refer to Example of BFS</a:t>
            </a:r>
          </a:p>
        </p:txBody>
      </p:sp>
    </p:spTree>
    <p:extLst>
      <p:ext uri="{BB962C8B-B14F-4D97-AF65-F5344CB8AC3E}">
        <p14:creationId xmlns:p14="http://schemas.microsoft.com/office/powerpoint/2010/main" val="265870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8614-9A98-409A-87DC-381E537F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36E4-A4EC-46D7-85D6-A3320C4F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7954"/>
          </a:xfrm>
        </p:spPr>
        <p:txBody>
          <a:bodyPr/>
          <a:lstStyle/>
          <a:p>
            <a:r>
              <a:rPr lang="en-US" dirty="0"/>
              <a:t>Shortest path  - Sum of weights of the edges included in the path is minimum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C84A5-F76E-4B1C-9B9E-D2FB4913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62" y="2626794"/>
            <a:ext cx="4803791" cy="4005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AF5D8C-B738-4238-9F5A-507361925C00}"/>
              </a:ext>
            </a:extLst>
          </p:cNvPr>
          <p:cNvSpPr txBox="1"/>
          <p:nvPr/>
        </p:nvSpPr>
        <p:spPr>
          <a:xfrm>
            <a:off x="6617649" y="2804844"/>
            <a:ext cx="40788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0 -&gt; 1 -&gt; 4 -&gt; 7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Cost: 28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0 -&gt; 3 -&gt; 7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Cost: 23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0-&gt; 1 -&gt; 4 -&gt; 7</a:t>
            </a:r>
          </a:p>
          <a:p>
            <a:pPr marL="640080" lvl="1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Cost: 14	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The shortest path between 0 and 7 is of the cost 14.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C6A00A-6453-477A-85D7-A8F065587CDC}"/>
              </a:ext>
            </a:extLst>
          </p:cNvPr>
          <p:cNvSpPr txBox="1">
            <a:spLocks/>
          </p:cNvSpPr>
          <p:nvPr/>
        </p:nvSpPr>
        <p:spPr>
          <a:xfrm>
            <a:off x="1155466" y="6293428"/>
            <a:ext cx="10058400" cy="477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Shortest path might not be unique we can have multiple path with same length.</a:t>
            </a:r>
          </a:p>
        </p:txBody>
      </p:sp>
    </p:spTree>
    <p:extLst>
      <p:ext uri="{BB962C8B-B14F-4D97-AF65-F5344CB8AC3E}">
        <p14:creationId xmlns:p14="http://schemas.microsoft.com/office/powerpoint/2010/main" val="56503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A343-7100-4481-813D-595F3C36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15A1-81B5-4E21-B3E7-DAD16391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Transport System</a:t>
            </a:r>
          </a:p>
          <a:p>
            <a:endParaRPr lang="en-US" sz="2400" dirty="0"/>
          </a:p>
          <a:p>
            <a:r>
              <a:rPr lang="en-US" sz="2400" dirty="0"/>
              <a:t>Airline Network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Railway Tracks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Electric Supply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Water Distribution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272978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63E3-F6AD-4F16-AEAD-737E3BD8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7B39-46A9-4E31-BF2E-EA9069A3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 this algorithm, a vertex is selected as the start vertex.</a:t>
            </a:r>
          </a:p>
          <a:p>
            <a:r>
              <a:rPr lang="en-US" sz="2400" dirty="0"/>
              <a:t>The result of the algorithm is the shortest path to every vertex V in the graph from the start vertex.</a:t>
            </a:r>
          </a:p>
          <a:p>
            <a:r>
              <a:rPr lang="en-US" sz="2400" dirty="0"/>
              <a:t>Just like the BFT, shortest path is calculate only for vertices reachable from the start vertex.</a:t>
            </a:r>
          </a:p>
          <a:p>
            <a:r>
              <a:rPr lang="en-US" sz="2400" dirty="0"/>
              <a:t>For Dijkstra’s algorithm all weights must be non negative</a:t>
            </a:r>
          </a:p>
          <a:p>
            <a:r>
              <a:rPr lang="en-US" sz="2400" dirty="0"/>
              <a:t>Dijkstra’s algorithm is a Greedy Approach algorithm.</a:t>
            </a:r>
          </a:p>
          <a:p>
            <a:r>
              <a:rPr lang="en-US" sz="2400" dirty="0"/>
              <a:t>Other algorithms for calculating shortest paths are</a:t>
            </a:r>
          </a:p>
          <a:p>
            <a:pPr lvl="1"/>
            <a:r>
              <a:rPr lang="en-US" sz="2000" dirty="0"/>
              <a:t>Bellman Ford’s algorithm</a:t>
            </a:r>
          </a:p>
          <a:p>
            <a:pPr lvl="1"/>
            <a:r>
              <a:rPr lang="en-US" sz="2000" dirty="0"/>
              <a:t>Floyd’s algorithm</a:t>
            </a:r>
          </a:p>
        </p:txBody>
      </p:sp>
    </p:spTree>
    <p:extLst>
      <p:ext uri="{BB962C8B-B14F-4D97-AF65-F5344CB8AC3E}">
        <p14:creationId xmlns:p14="http://schemas.microsoft.com/office/powerpoint/2010/main" val="80014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AA53-945E-42B5-B4B8-DB409D2A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 -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F0C2E-52CD-46E5-9EA9-40EF42CD8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36333"/>
            <a:ext cx="10058400" cy="48083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each vertex in the graph:</a:t>
            </a:r>
          </a:p>
          <a:p>
            <a:pPr lvl="1"/>
            <a:r>
              <a:rPr lang="en-US" sz="1900" b="1" dirty="0"/>
              <a:t>Vertex Status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Temporary </a:t>
            </a:r>
            <a:r>
              <a:rPr lang="en-US" dirty="0"/>
              <a:t>: Shortest path is not final, also labelled unknown / undiscovered.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Permanent</a:t>
            </a:r>
            <a:r>
              <a:rPr lang="en-US" dirty="0"/>
              <a:t> : Shortest path is final, also labelled known / discovered.</a:t>
            </a:r>
          </a:p>
          <a:p>
            <a:pPr marL="548640" lvl="2" indent="0">
              <a:buNone/>
            </a:pPr>
            <a:r>
              <a:rPr lang="en-US" b="1" i="1" dirty="0"/>
              <a:t>Initially all vertices are temporary</a:t>
            </a:r>
            <a:r>
              <a:rPr lang="en-US" dirty="0"/>
              <a:t>, in each step we will make a temporary vertex permanent.</a:t>
            </a:r>
          </a:p>
          <a:p>
            <a:pPr lvl="1"/>
            <a:endParaRPr lang="en-US" dirty="0"/>
          </a:p>
          <a:p>
            <a:pPr lvl="1"/>
            <a:r>
              <a:rPr lang="en-US" sz="1900" b="1" dirty="0"/>
              <a:t>Vertex Label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 These values change many times during the algorithm when vertex is temporary(</a:t>
            </a:r>
            <a:r>
              <a:rPr lang="en-US" b="1" dirty="0"/>
              <a:t>relabeling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pathlength </a:t>
            </a:r>
            <a:r>
              <a:rPr lang="en-US" dirty="0"/>
              <a:t>: 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Temporary Vertex </a:t>
            </a:r>
            <a:r>
              <a:rPr lang="en-US" dirty="0"/>
              <a:t>: length of the shortest path from source vertex to V (known till now) better path may exist.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Permanent Vertex </a:t>
            </a:r>
            <a:r>
              <a:rPr lang="en-US" dirty="0"/>
              <a:t>: length of the shortest path from source vertex to V (finalized)</a:t>
            </a:r>
          </a:p>
          <a:p>
            <a:pPr marL="822960" lvl="3" indent="0">
              <a:buNone/>
            </a:pPr>
            <a:r>
              <a:rPr lang="en-US" b="1" i="1" dirty="0"/>
              <a:t>Initially path length is set to ∞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Predecessor</a:t>
            </a:r>
            <a:r>
              <a:rPr lang="en-US" dirty="0"/>
              <a:t> : 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Temporary Vertex </a:t>
            </a:r>
            <a:r>
              <a:rPr lang="en-US" dirty="0"/>
              <a:t>: Predecessor of V in the shortest path (predecessor may change when better path is found)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Permanent Vertex</a:t>
            </a:r>
            <a:r>
              <a:rPr lang="en-US" dirty="0"/>
              <a:t>: Predecessor of V in the shortest path (finalized)</a:t>
            </a:r>
          </a:p>
          <a:p>
            <a:pPr marL="822960" lvl="3" indent="0">
              <a:buNone/>
            </a:pPr>
            <a:r>
              <a:rPr lang="en-US" b="1" i="1" dirty="0"/>
              <a:t>Initially predecessor is set to NIL.</a:t>
            </a:r>
          </a:p>
        </p:txBody>
      </p:sp>
    </p:spTree>
    <p:extLst>
      <p:ext uri="{BB962C8B-B14F-4D97-AF65-F5344CB8AC3E}">
        <p14:creationId xmlns:p14="http://schemas.microsoft.com/office/powerpoint/2010/main" val="427224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D619-F67C-4CF6-91F2-6F0DB17A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 -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88BF-737E-4B27-AB17-9DC7EAF6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all vertices 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pathLength</a:t>
            </a:r>
            <a:r>
              <a:rPr lang="en-US" sz="2800" dirty="0"/>
              <a:t> (PL) = ∞</a:t>
            </a:r>
          </a:p>
          <a:p>
            <a:pPr marL="0" indent="0">
              <a:buNone/>
            </a:pPr>
            <a:r>
              <a:rPr lang="en-US" sz="2800" dirty="0"/>
              <a:t>	predecessor (PD) = NIL</a:t>
            </a:r>
          </a:p>
          <a:p>
            <a:pPr marL="0" indent="0">
              <a:buNone/>
            </a:pPr>
            <a:r>
              <a:rPr lang="en-US" sz="2800" dirty="0"/>
              <a:t>	status = Temporary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For source vertex PL = 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61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868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Wood Type</vt:lpstr>
      <vt:lpstr>SHORTEST PATH PROBLEM</vt:lpstr>
      <vt:lpstr>UNWEIGHTED GRAPHS</vt:lpstr>
      <vt:lpstr>BREADTH FIRST SEARCH ALGORITHM</vt:lpstr>
      <vt:lpstr>BREADTH FIRST SEARCH ALGORITHM</vt:lpstr>
      <vt:lpstr>WEIGHTED GRAPHS</vt:lpstr>
      <vt:lpstr>APPLICATIONS</vt:lpstr>
      <vt:lpstr>DIJKSTRA’s ALGORITHM</vt:lpstr>
      <vt:lpstr>DIJKSTRA’S ALGORITHM - Terminology</vt:lpstr>
      <vt:lpstr>Dijkstra’s algorithm - initialization</vt:lpstr>
      <vt:lpstr>PowerPoint Presentation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algorithm</dc:title>
  <dc:creator>Manju Muralidharan</dc:creator>
  <cp:lastModifiedBy>Manju Muralidharan</cp:lastModifiedBy>
  <cp:revision>143</cp:revision>
  <dcterms:created xsi:type="dcterms:W3CDTF">2020-04-22T16:37:05Z</dcterms:created>
  <dcterms:modified xsi:type="dcterms:W3CDTF">2020-04-22T20:35:20Z</dcterms:modified>
</cp:coreProperties>
</file>