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1188-3F35-4BD7-A44A-A62D53171BFB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D9B0-5F21-4524-BC80-E26BFE51C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pic>
        <p:nvPicPr>
          <p:cNvPr id="4" name="Content Placeholder 3" descr="Mantra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8153400" cy="4038600"/>
          </a:xfrm>
          <a:prstGeom prst="roundRect">
            <a:avLst>
              <a:gd name="adj" fmla="val 11111"/>
            </a:avLst>
          </a:prstGeom>
          <a:ln w="190500" cap="rnd">
            <a:solidFill>
              <a:srgbClr val="00B0F0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TextBox 5"/>
          <p:cNvSpPr txBox="1"/>
          <p:nvPr/>
        </p:nvSpPr>
        <p:spPr>
          <a:xfrm>
            <a:off x="457200" y="228600"/>
            <a:ext cx="8229600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en-SG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PARKING </a:t>
            </a:r>
            <a:r>
              <a:rPr lang="en-SG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 SYSTEM</a:t>
            </a:r>
            <a:endParaRPr lang="en-US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1"/>
            <a:ext cx="8763000" cy="6477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SG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&amp; OUT</a:t>
            </a:r>
            <a:endParaRPr 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5105400"/>
          </a:xfrm>
        </p:spPr>
      </p:pic>
      <p:cxnSp>
        <p:nvCxnSpPr>
          <p:cNvPr id="6" name="Straight Arrow Connector 5"/>
          <p:cNvCxnSpPr>
            <a:endCxn id="9" idx="1"/>
          </p:cNvCxnSpPr>
          <p:nvPr/>
        </p:nvCxnSpPr>
        <p:spPr>
          <a:xfrm>
            <a:off x="1905000" y="3657600"/>
            <a:ext cx="1066800" cy="5356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3962400"/>
            <a:ext cx="193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BOOKED SLOT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086600" y="3505200"/>
            <a:ext cx="76200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3962400"/>
            <a:ext cx="17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EMPTY SLOT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96962"/>
          </a:xfr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SG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599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SG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</a:t>
            </a:r>
            <a:endParaRPr 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599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S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 LOGIN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1600200"/>
            <a:ext cx="82296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S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 ACCESS PAGE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1534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S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 HISTORY DELETE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1"/>
            <a:ext cx="8229599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23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 </vt:lpstr>
      <vt:lpstr>IN &amp; OUT</vt:lpstr>
      <vt:lpstr>IN</vt:lpstr>
      <vt:lpstr>OUT</vt:lpstr>
      <vt:lpstr>ADMIN LOGIN</vt:lpstr>
      <vt:lpstr>ADMIN ACCESS PAGE</vt:lpstr>
      <vt:lpstr>ALL HISTORY DELETE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MD JAHID HOSSAIN</dc:creator>
  <cp:lastModifiedBy>MD JAHID HOSSAIN</cp:lastModifiedBy>
  <cp:revision>7</cp:revision>
  <dcterms:created xsi:type="dcterms:W3CDTF">2019-04-09T03:30:40Z</dcterms:created>
  <dcterms:modified xsi:type="dcterms:W3CDTF">2019-04-09T18:18:09Z</dcterms:modified>
</cp:coreProperties>
</file>