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 Hall Seating Arrangement using Backtracking Algorithm</a:t>
            </a:r>
            <a:endParaRPr lang="en-US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2117240070121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A.B.JAHNAVI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2025-2026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</a:t>
                      </a:r>
                      <a:r>
                        <a:rPr lang="en-GB" b="1"/>
                        <a:t>Rubina begam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lnSpcReduction="10000"/>
          </a:bodyPr>
          <a:lstStyle/>
          <a:p>
            <a:pPr lvl="0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enables computers to perform reasoning, problem-solving, and learning tasks. It includes algorithms like search, optimization, and logic-based systems to solve real-world problems efficiently.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introduce the topic, provide background context, explain why the problem matters, and highlight what the project aims to accomplish.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automates exam hall seat allocation using Backtracking, ensuring that no two adjacent students belong to the same department — improving fairness and reducing manual workload.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and the possibilities for the given problem statement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b="1" dirty="0"/>
              <a:t>To generate a valid seating arrangement for an exam hall where adjacent students do not belong to the same department, applying Constraint Satisfaction and Backtracking techniques.</a:t>
            </a:r>
            <a:endParaRPr lang="en-US" alt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pPr lvl="1"/>
            <a:r>
              <a:rPr lang="en-US" altLang="en-US" dirty="0"/>
              <a:t>The project is modeled as a Constraint Satisfaction Problem (CSP).</a:t>
            </a:r>
            <a:endParaRPr lang="en-US" altLang="en-US" dirty="0"/>
          </a:p>
          <a:p>
            <a:pPr lvl="1"/>
            <a:r>
              <a:rPr lang="en-US" altLang="en-US" dirty="0"/>
              <a:t>Each seat is a variable, and departments are the possible values.</a:t>
            </a:r>
            <a:endParaRPr lang="en-US" altLang="en-US" dirty="0"/>
          </a:p>
          <a:p>
            <a:pPr lvl="1"/>
            <a:r>
              <a:rPr lang="en-US" altLang="en-US" dirty="0"/>
              <a:t>Constraints ensure no adjacent seats have the same department.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b="1" dirty="0"/>
              <a:t>Algorithm Used: Backtracking</a:t>
            </a:r>
            <a:endParaRPr lang="en-US" altLang="en-US" b="1" dirty="0"/>
          </a:p>
          <a:p>
            <a:pPr lvl="1"/>
            <a:r>
              <a:rPr lang="en-US" altLang="en-US" dirty="0"/>
              <a:t>A depth-first recursive method that explores possible arrangements.</a:t>
            </a:r>
            <a:endParaRPr lang="en-US" altLang="en-US" dirty="0"/>
          </a:p>
          <a:p>
            <a:pPr lvl="1"/>
            <a:r>
              <a:rPr lang="en-US" altLang="en-US" dirty="0"/>
              <a:t>If a seat assignment violates constraints, the algorithm backtracks.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b="1" dirty="0"/>
              <a:t>Justification:</a:t>
            </a:r>
            <a:endParaRPr lang="en-US" altLang="en-US" dirty="0"/>
          </a:p>
          <a:p>
            <a:pPr lvl="1"/>
            <a:r>
              <a:rPr lang="en-US" altLang="en-US" dirty="0"/>
              <a:t>Backtracking is chosen because it:</a:t>
            </a:r>
            <a:endParaRPr lang="en-US" altLang="en-US" dirty="0"/>
          </a:p>
          <a:p>
            <a:pPr lvl="1"/>
            <a:r>
              <a:rPr lang="en-US" altLang="en-US" dirty="0"/>
              <a:t>Guarantees a correct solution.</a:t>
            </a:r>
            <a:endParaRPr lang="en-US" altLang="en-US" dirty="0"/>
          </a:p>
          <a:p>
            <a:pPr lvl="1"/>
            <a:r>
              <a:rPr lang="en-US" altLang="en-US" dirty="0"/>
              <a:t>Works well for small to medium exam halls.</a:t>
            </a:r>
            <a:endParaRPr lang="en-US" altLang="en-US" dirty="0"/>
          </a:p>
          <a:p>
            <a:pPr lvl="1"/>
            <a:r>
              <a:rPr lang="en-US" altLang="en-US" dirty="0"/>
              <a:t>Is simple and adaptable for constraint-based problems.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80000"/>
          </a:bodyPr>
          <a:lstStyle/>
          <a:p>
            <a:pPr lvl="0"/>
            <a:r>
              <a:rPr lang="en-US" altLang="en-US" sz="3400" b="1" dirty="0"/>
              <a:t>OUTPUT:</a:t>
            </a:r>
            <a:endParaRPr lang="en-US" altLang="en-US" sz="3400" b="1" dirty="0"/>
          </a:p>
          <a:p>
            <a:pPr lvl="0"/>
            <a:endParaRPr lang="en-US" altLang="en-US" sz="3400" b="1" dirty="0"/>
          </a:p>
          <a:p>
            <a:pPr lvl="0"/>
            <a:endParaRPr lang="en-US" altLang="en-US" sz="3400" b="1" dirty="0"/>
          </a:p>
          <a:p>
            <a:pPr lvl="0"/>
            <a:endParaRPr lang="en-US" altLang="en-US" sz="3400" b="1" dirty="0"/>
          </a:p>
          <a:p>
            <a:pPr lvl="0"/>
            <a:r>
              <a:rPr lang="en-US" altLang="en-US" sz="3400" b="1" dirty="0"/>
              <a:t>Expected Result</a:t>
            </a:r>
            <a:endParaRPr lang="en-US" altLang="en-US" sz="3400" dirty="0"/>
          </a:p>
          <a:p>
            <a:pPr lvl="0"/>
            <a:r>
              <a:rPr lang="en-US" altLang="en-US" sz="3400" dirty="0"/>
              <a:t>A seat layout that satisfies adjacency constraints, ensuring department diversity in seating positions.</a:t>
            </a:r>
            <a:endParaRPr lang="en-US" altLang="en-US" sz="3400" dirty="0"/>
          </a:p>
          <a:p>
            <a:pPr lvl="0"/>
            <a:r>
              <a:rPr lang="en-US" altLang="en-US" sz="3400" b="1" dirty="0"/>
              <a:t>Explanation</a:t>
            </a:r>
            <a:endParaRPr lang="en-US" altLang="en-US" sz="3400" b="1" dirty="0"/>
          </a:p>
          <a:p>
            <a:pPr lvl="0"/>
            <a:r>
              <a:rPr lang="en-US" altLang="en-US" sz="3400" dirty="0"/>
              <a:t>Each student is placed without adjacency conflict.</a:t>
            </a:r>
            <a:endParaRPr lang="en-US" altLang="en-US" sz="3400" dirty="0"/>
          </a:p>
          <a:p>
            <a:pPr lvl="0"/>
            <a:r>
              <a:rPr lang="en-US" altLang="en-US" sz="3400" dirty="0"/>
              <a:t>The algorithm ensures a valid arrangement automatically.</a:t>
            </a:r>
            <a:endParaRPr lang="en-US" altLang="en-US" sz="3400" dirty="0"/>
          </a:p>
          <a:p>
            <a:pPr lvl="0"/>
            <a:endParaRPr lang="en-US" altLang="en-US" sz="3400" dirty="0"/>
          </a:p>
          <a:p>
            <a:pPr lvl="0"/>
            <a:endParaRPr lang="en-US" altLang="en-US" sz="3430" dirty="0"/>
          </a:p>
          <a:p>
            <a:pPr lvl="0"/>
            <a:endParaRPr lang="en-US" altLang="en-US" sz="343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1"/>
          <a:srcRect t="43586"/>
          <a:stretch>
            <a:fillRect/>
          </a:stretch>
        </p:blipFill>
        <p:spPr>
          <a:xfrm>
            <a:off x="2689225" y="1375410"/>
            <a:ext cx="7134860" cy="155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lvl="0"/>
            <a:r>
              <a:rPr lang="en-US" altLang="en-US" b="1" dirty="0">
                <a:sym typeface="+mn-ea"/>
              </a:rPr>
              <a:t>Future Enhancements:</a:t>
            </a:r>
            <a:endParaRPr lang="en-US" altLang="en-US" dirty="0"/>
          </a:p>
          <a:p>
            <a:pPr lvl="0"/>
            <a:r>
              <a:rPr lang="en-US" altLang="en-US" dirty="0">
                <a:sym typeface="+mn-ea"/>
              </a:rPr>
              <a:t>Include gender or roll number constraints.</a:t>
            </a:r>
            <a:endParaRPr lang="en-US" altLang="en-US" dirty="0"/>
          </a:p>
          <a:p>
            <a:pPr lvl="0"/>
            <a:r>
              <a:rPr lang="en-US" altLang="en-US" dirty="0">
                <a:sym typeface="+mn-ea"/>
              </a:rPr>
              <a:t>Add a graphical user interface (Tkinter / Flask).</a:t>
            </a:r>
            <a:endParaRPr lang="en-US" altLang="en-US" dirty="0"/>
          </a:p>
          <a:p>
            <a:pPr lvl="0"/>
            <a:r>
              <a:rPr lang="en-US" altLang="en-US" dirty="0">
                <a:sym typeface="+mn-ea"/>
              </a:rPr>
              <a:t>Integrate student database for dynamic data input.</a:t>
            </a:r>
            <a:endParaRPr lang="en-US" altLang="en-US" dirty="0"/>
          </a:p>
          <a:p>
            <a:pPr lvl="0"/>
            <a:r>
              <a:rPr lang="en-US" altLang="en-US" dirty="0">
                <a:sym typeface="+mn-ea"/>
              </a:rPr>
              <a:t>Export arrangement as a PDF or Excel sheet.</a:t>
            </a:r>
            <a:endParaRPr lang="en-US" altLang="en-US" dirty="0">
              <a:sym typeface="+mn-ea"/>
            </a:endParaRPr>
          </a:p>
          <a:p>
            <a:pPr lvl="0"/>
            <a:endParaRPr lang="en-US" altLang="en-US" dirty="0">
              <a:sym typeface="+mn-ea"/>
            </a:endParaRPr>
          </a:p>
          <a:p>
            <a:pPr lvl="0"/>
            <a:r>
              <a:rPr lang="en-US" altLang="en-US" b="1" dirty="0">
                <a:sym typeface="+mn-ea"/>
              </a:rPr>
              <a:t>Result:</a:t>
            </a:r>
            <a:endParaRPr lang="en-US" altLang="en-US" dirty="0"/>
          </a:p>
          <a:p>
            <a:pPr lvl="0"/>
            <a:r>
              <a:rPr lang="en-US" altLang="en-US" dirty="0">
                <a:sym typeface="+mn-ea"/>
              </a:rPr>
              <a:t>Constraint satisfaction achieved using backtracking.</a:t>
            </a:r>
            <a:endParaRPr lang="en-US" altLang="en-US" dirty="0"/>
          </a:p>
          <a:p>
            <a:pPr lvl="0"/>
            <a:r>
              <a:rPr lang="en-US" altLang="en-US" dirty="0">
                <a:sym typeface="+mn-ea"/>
              </a:rPr>
              <a:t>Demonstrates AI’s ability to solve real-world scheduling problems efficiently.</a:t>
            </a:r>
            <a:endParaRPr lang="en-US" altLang="en-US" dirty="0"/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90000" lnSpcReduction="20000"/>
          </a:bodyPr>
          <a:lstStyle/>
          <a:p>
            <a:pPr lvl="0"/>
            <a:r>
              <a:rPr lang="en-US" altLang="en-US" dirty="0"/>
              <a:t>Stuart Russell &amp; Peter Norvig, Artificial Intelligence: A Modern Approach, Pearson, 4th Edition, 2021.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Ian Millington, Artificial Intelligence for Games, CRC Press, 2nd Edition, 2009.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TutorialsPoint, Backtracking Algorithms – Concepts and Examples, www.tutorialspoint.com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GeeksforGeeks, Constraint Satisfaction and Backtracking in Python, www.geeksforgeeks.org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Coursera – AI Search and Problem Solving Techniques, University of London, 2023.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2903</Words>
  <Application>WPS Presentation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DEPARTMENT OF ARTIFICIAL INTELLIGENCE AND DATA SCIENCE ACADEMIC YEAR 2025 - 2026 SEMESTER III ARTIFICIAL INTELLIGENCE LABORATORY 	MINI PROJECT REVIEW	  &lt;TITLE OF THE PROJECT&gt;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&lt;TITLE OF THE PROJECT&gt;</dc:title>
  <dc:creator>SANKAR GANESH K</dc:creator>
  <cp:lastModifiedBy>Jahnavi Boopathy</cp:lastModifiedBy>
  <cp:revision>5</cp:revision>
  <dcterms:created xsi:type="dcterms:W3CDTF">2025-10-18T08:57:00Z</dcterms:created>
  <dcterms:modified xsi:type="dcterms:W3CDTF">2025-10-31T14:53:37Z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125BD19DBEE04224934BFBE37CA4A145_12</vt:lpwstr>
  </property>
  <property fmtid="{D5CDD505-2E9C-101B-9397-08002B2CF9AE}" pid="3" name="KSOProductBuildVer">
    <vt:lpwstr>1033-12.2.0.23131</vt:lpwstr>
  </property>
</Properties>
</file>