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3" r:id="rId8"/>
    <p:sldId id="272" r:id="rId9"/>
    <p:sldId id="271" r:id="rId10"/>
    <p:sldId id="270" r:id="rId11"/>
    <p:sldId id="265" r:id="rId12"/>
    <p:sldId id="279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 MULTILINGUAL MACHINE-GENERATED TEXT DETECTION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CSE 33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custDataLst>
              <p:tags r:id="rId1"/>
            </p:custDataLst>
          </p:nvPr>
        </p:nvGraphicFramePr>
        <p:xfrm>
          <a:off x="203200" y="2544445"/>
          <a:ext cx="5422900" cy="21310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675890"/>
                <a:gridCol w="2747010"/>
              </a:tblGrid>
              <a:tr h="532130">
                <a:tc>
                  <a:txBody>
                    <a:bodyPr/>
                    <a:lstStyle/>
                    <a:p>
                      <a:r>
                        <a:rPr lang="en-US" altLang="en-IN" sz="200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</a:rPr>
                        <a:t>ROLL  NUMBER</a:t>
                      </a:r>
                      <a:endParaRPr lang="en-US" altLang="en-IN" sz="2000" dirty="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sz="200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</a:rPr>
                        <a:t>STUDENT NAME</a:t>
                      </a:r>
                      <a:endParaRPr lang="en-US" altLang="en-IN" sz="2000" dirty="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IN" dirty="0"/>
                        <a:t>               20211</a:t>
                      </a:r>
                      <a:r>
                        <a:rPr lang="en-US" altLang="en-IN" dirty="0"/>
                        <a:t>CSE0143</a:t>
                      </a:r>
                      <a:endParaRPr lang="en-US" altLang="en-IN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GADDAM JAHNAVI</a:t>
                      </a:r>
                      <a:endParaRPr lang="en-US" altLang="en-IN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r>
                        <a:rPr lang="en-IN" dirty="0"/>
                        <a:t>               20211C</a:t>
                      </a:r>
                      <a:r>
                        <a:rPr lang="en-US" altLang="en-IN" dirty="0"/>
                        <a:t>SE0144</a:t>
                      </a:r>
                      <a:endParaRPr lang="en-US" altLang="en-IN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UPPARAPALLI YASHASWINI</a:t>
                      </a:r>
                      <a:endParaRPr lang="en-US" altLang="en-IN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IN" dirty="0"/>
                        <a:t>               20211</a:t>
                      </a:r>
                      <a:r>
                        <a:rPr lang="en-US" altLang="en-IN" dirty="0"/>
                        <a:t>CSE0169</a:t>
                      </a:r>
                      <a:endParaRPr lang="en-US" altLang="en-IN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JETTI MEGHANA</a:t>
                      </a:r>
                      <a:endParaRPr lang="en-US" altLang="en-IN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IN" dirty="0"/>
                        <a:t>               20211C</a:t>
                      </a:r>
                      <a:r>
                        <a:rPr lang="en-US" altLang="en-IN" dirty="0"/>
                        <a:t>SE0133</a:t>
                      </a:r>
                      <a:endParaRPr lang="en-US" altLang="en-IN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KAMBHAMPATI KOWSHIK NARAYAN</a:t>
                      </a:r>
                      <a:endParaRPr lang="en-US" altLang="en-IN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Dr./Mr./Prof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Jayachandran 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821555"/>
            <a:ext cx="12249785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Blessed Prince P/Dr. Robin </a:t>
            </a:r>
            <a:r>
              <a:rPr lang="en-US" sz="2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Rohit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/</a:t>
            </a:r>
            <a:r>
              <a:rPr lang="en-US" sz="2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Mohammed H.B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</a:t>
            </a:r>
            <a:r>
              <a:rPr lang="en-US" sz="2000" b="1" i="0" u="none" strike="noStrike" cap="none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Amarnath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J.L &amp; Dr. </a:t>
            </a:r>
            <a:r>
              <a:rPr lang="en-US" sz="2000" b="1" i="0" u="none" strike="noStrike" cap="none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Jayanthi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K.</a:t>
            </a:r>
            <a:endParaRPr lang="en-US" sz="2000" b="1" i="0" u="none" strike="noStrike" cap="none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format)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0000"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Gupta, R., Sharma, S., &amp;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Verma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S. (2019).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"Automatic Detection of Machine-Generated Text Using Neural Networks." IEEE Access, 7, 164931-164939.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Singh, A., Gupta, B. K., &amp; Singh, M. R. (2021).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"Language-Agnostic Machine Learning Techniques for Text Classification." IEEE Transactions on Computational Social Systems, 8(2), 350-359.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Wang, C., Chen, Z., &amp; Yu, J. (2021).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"Multilingual Text Representation Learning for Cross-Lingual Text Classification." IEEE Transactions on Pattern Analysis and Machine Intelligence, 43(9), 3111-3122.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Lee, H. S., Park, J. K., &amp; Kim, M. H. (2021).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"Detecting Automated Content Generation: A Comprehensive Survey." IEEE Access, 9, 87545-87560.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Patel, K. N., George, A. J., &amp; Zhang, N. L. (2022).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"Enhanced Text Classification Models for Detecting Machine-Generated Text." IEEE Transactions on Artificial Intelligence, 3(1), 65-77.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416685"/>
            <a:ext cx="10668000" cy="467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:Both Hardware And Software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Primary 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Train models to effectively distinguish between machine-generated and human-written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texts, languages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like English, Indonesian, German, Russian.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Outcome: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predictive model capable of accurately determining whether an input text has been generated by a machine or authored by a human.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Approach: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Utilize advanced machine learning and deep learning techniques.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 multilingual text analysis.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Level:  Complex / Medium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https://github.com/20211CSE0143/Binary-multilingual-machine-generated-text-detection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46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sz="3600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Sources can include text corpora from news articles, social media, and open datasets like Common Crawl or multilingual datasets from platforms like Kaggle.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Text Cleaning,Tokenization,lowercasing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Feature Extraction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Linguistic,Statistical,Classification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Training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Forest,LSTM,BERT,Decision Tree,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Logistic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Security: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Ensure compliance with data protection regulations (e.g., GDPR, CCPA) when handling multilingual data.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H/W Configuration: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	Processor    - I3/Intel Processor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	Hard Disk   -160GB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	RAM	   -  8Gb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S/W Configuration: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System       :   Windows 7/8/10	.	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	                :   Pycharm.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Libraries Used            :    Numpy, Pandas,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OS,django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MySQL.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Technology                 :    Python 3.6+.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digital age, the ability to distinguish between machine-generated and human-written text has become increasingly important due to the proliferation of automated content creation tools and the need for content authenticity. 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 Multilingual Machine-Generated Text Detection project addresses this challenge by developing a system that can accurately classify text as either machine-generated or human-authored, across multiple languages. 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Given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diverse dataset containing textual features such as id, source,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sub_source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lang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model, label, and text, the problem is to implement and evaluate various machine learning and deep learning algorithms to achieve high accuracy in text classification. 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core issue is to create a predictive model that can robustly handle multilingual inputs and effectively identify the origin of the text. </a:t>
            </a:r>
            <a:endParaRPr lang="en-US" sz="26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involves the application of advanced algorithms, including Random Forest, Long Short-Term Memory (LSTM) networks, Bidirectional Encoder Representations from Transformers (BERT), Decision Tree, and Logistic Regression, to solve the problem of detecting and verifying the authenticity of textual content in a rapidly evolving digital landscape.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65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041400" y="163195"/>
            <a:ext cx="7740650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Timeline of the Project (Gantt Chart)</a:t>
            </a:r>
            <a:endParaRPr lang="en-GB" sz="2800" dirty="0">
              <a:solidFill>
                <a:schemeClr val="bg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pic>
        <p:nvPicPr>
          <p:cNvPr id="4" name="Picture Placeholder 3" descr="Picture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35" y="1346835"/>
            <a:ext cx="12192000" cy="5120005"/>
          </a:xfrm>
          <a:prstGeom prst="rect">
            <a:avLst/>
          </a:prstGeom>
        </p:spPr>
      </p:pic>
      <p:sp>
        <p:nvSpPr>
          <p:cNvPr id="5" name="Text Placeholder 4"/>
          <p:cNvSpPr/>
          <p:nvPr>
            <p:ph type="body" idx="1"/>
          </p:nvPr>
        </p:nvSpPr>
        <p:spPr>
          <a:xfrm flipV="1">
            <a:off x="2389505" y="6172835"/>
            <a:ext cx="7315200" cy="176530"/>
          </a:xfrm>
        </p:spPr>
        <p:txBody>
          <a:bodyPr>
            <a:normAutofit fontScale="30000"/>
          </a:bodyPr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87070" y="274955"/>
            <a:ext cx="1079373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7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Han, T. R., &amp; Kim, J. H. (2020).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"A Survey on Text Classification: From Shallow to Deep Learning." IEEE Access, 8, 24430-24448.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Wu, Y., Wang, X., &amp; Xu, X. (2022).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"Multilingual Text Classification with Transformer Models." IEEE Transactions on Knowledge and Data Engineering, 34(6), 1019-1032.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Hadhrami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F., Idris, M. I., &amp; Al-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Kahtani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A. (2020).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"A Review of Text Classification Algorithms for Detecting Fake News." IEEE Access, 8, 134055-134070.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Li, J., Liu, Z., &amp; Wang, H. (2022).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"Cross-lingual Text Classification Using Multi-View Learning." IEEE Transactions on Neural Networks and Learning Systems, 33(4), 1607-1620.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Sharma, N., Singh, S. S., &amp; Kumar, V. P. (2022).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"Deep Learning for Multilingual Text Classification: A Comparative Study." IEEE Transactions on Emerging Topics in Computing, 10(2), 160-172.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27*168"/>
  <p:tag name="TABLE_ENDDRAG_RECT" val="16*200*427*168"/>
  <p:tag name="TABLE_AUTOADJUST_FLAG" val="1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5382</Words>
  <Application>WPS Presentation</Application>
  <PresentationFormat>Widescreen</PresentationFormat>
  <Paragraphs>136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Microsoft YaHei</vt:lpstr>
      <vt:lpstr>Arial Unicode MS</vt:lpstr>
      <vt:lpstr>Times New Roman</vt:lpstr>
      <vt:lpstr>Calibri</vt:lpstr>
      <vt:lpstr>Bioinformatics</vt:lpstr>
      <vt:lpstr>PROJECT TITLE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91995</cp:lastModifiedBy>
  <cp:revision>40</cp:revision>
  <dcterms:created xsi:type="dcterms:W3CDTF">2024-09-17T14:58:33Z</dcterms:created>
  <dcterms:modified xsi:type="dcterms:W3CDTF">2024-09-17T16:12:58Z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E353D93FFB194D36A05F3EA449D57F95_13</vt:lpwstr>
  </property>
  <property fmtid="{D5CDD505-2E9C-101B-9397-08002B2CF9AE}" pid="3" name="KSOProductBuildVer">
    <vt:lpwstr>1033-12.2.0.17562</vt:lpwstr>
  </property>
</Properties>
</file>