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68" r:id="rId8"/>
    <p:sldId id="272" r:id="rId9"/>
    <p:sldId id="259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                      </a:t>
            </a: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DOMESTIC WASTE MANAGEMENT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613950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</a:t>
            </a:r>
          </a:p>
          <a:p>
            <a:r>
              <a:rPr lang="en-IN" dirty="0"/>
              <a:t>Dr . Hassan Hussain S</a:t>
            </a:r>
          </a:p>
          <a:p>
            <a:r>
              <a:rPr lang="en-IN" dirty="0"/>
              <a:t>Professor , Computer Science </a:t>
            </a:r>
            <a:endParaRPr lang="en-GB" dirty="0"/>
          </a:p>
          <a:p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PIP4004 University Project-II</a:t>
            </a:r>
          </a:p>
          <a:p>
            <a:r>
              <a:rPr lang="en-GB" dirty="0"/>
              <a:t>Review-1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3CAC68-BAEC-3607-7FFA-B9A3E568E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11841"/>
              </p:ext>
            </p:extLst>
          </p:nvPr>
        </p:nvGraphicFramePr>
        <p:xfrm>
          <a:off x="550506" y="2969013"/>
          <a:ext cx="6370820" cy="283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075">
                  <a:extLst>
                    <a:ext uri="{9D8B030D-6E8A-4147-A177-3AD203B41FA5}">
                      <a16:colId xmlns:a16="http://schemas.microsoft.com/office/drawing/2014/main" val="2063185889"/>
                    </a:ext>
                  </a:extLst>
                </a:gridCol>
                <a:gridCol w="3180745">
                  <a:extLst>
                    <a:ext uri="{9D8B030D-6E8A-4147-A177-3AD203B41FA5}">
                      <a16:colId xmlns:a16="http://schemas.microsoft.com/office/drawing/2014/main" val="765389400"/>
                    </a:ext>
                  </a:extLst>
                </a:gridCol>
              </a:tblGrid>
              <a:tr h="567059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     NAMES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65715"/>
                  </a:ext>
                </a:extLst>
              </a:tr>
              <a:tr h="567059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KOLIMI JAHNAVI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20211CSE0036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587601"/>
                  </a:ext>
                </a:extLst>
              </a:tr>
              <a:tr h="567059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TATICHERLA VARSHA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20211CSE0136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990"/>
                  </a:ext>
                </a:extLst>
              </a:tr>
              <a:tr h="567059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SADDALA HARSHITHA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20211CSE0027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54471"/>
                  </a:ext>
                </a:extLst>
              </a:tr>
              <a:tr h="567059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 GAGANA SHREE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20211CSE0038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73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6FB04DF-F690-CEBE-1FD5-9A58E04E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999921"/>
            <a:ext cx="11445821" cy="48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5479EF-6287-F713-68B4-719866044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9B3BF8-E627-CC59-8FD8-FA88040A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8ED403-4202-1785-A40C-B2782D33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ElsevierSans"/>
              </a:rPr>
              <a:t>, ,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9B85163-CDCA-2602-CB33-95CA5D27E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208684"/>
            <a:ext cx="1207253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Gupta, P., Sinha, R., &amp; Shukla, S. (2021).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Waste Management System Using IoT and Machine Learning.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Environmental Science and Technology, 18(4), 1125-1138.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Discusses the implementation of IoT and ML in waste tracking and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Kumar, A., &amp; Raj, P. (2020).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GIS-Based Approach for Effective Waste Collection and Disposal.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Urban Planning and Development, 146(3), 103-117.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Explores how GIS-based geotagging helps in optimizing waste collection routes.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Sharma, V., &amp; Patel, D. (2019).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and Implementation of a Citizen-Centric Smart Waste Reporting System.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International Conference on Smart Cities, 245-250.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mobile-based waste reporting and real-time tracking of complaints.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Ramesh, S., &amp; Verma, K. (2021).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Cloud-Based Waste Monitoring System for Urban Localities.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i="1" dirty="0"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Sustainable Computing: Informatics and Systems, 30, 124-136.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Discusses the role of cloud technology in real-time monitoring of waste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Fernandez, M., &amp; Joseph, B. (2022).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Enhancing Municipal Waste Collection Efficiency through Data-Driven Decision Making.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Waste Management Journal, 79, 65-78.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Explores data analytics and AI-based optimizations for waste management operations. 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13A7F9-4940-72F9-2439-97873ABB6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176" y="1324413"/>
            <a:ext cx="113273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for Domestic Waste Management Project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waste management is essential for maintaining a clean and healthy environment.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software application that allows users to report waste accumulation in their locality by uploading images and providing location details.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will use geotagging to pinpoint the exact location and notify the concerned waste management authorities for timely action.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also track the status of their complaints, ensuring transparency and accountability.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will feature a centralized dashboard for authorities to manage reports efficiently, prioritize waste clearance, and analyze waste accumulation patterns using data analytics.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technology and citizen participation, this project enhances urban cleanliness, promotes environmental awareness, and improves the efficiency of waste disposal systems.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1.Paper 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"Smart Waste Management System Using IoT and Mobile Application"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Authors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A. S. Bagade, P. P. Kulkarni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Explores an IoT-based waste management system with real-time data collection to optimize waste disposal.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2.Paper 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"Geotagging and Mobile-Based System for Effective Waste Management"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Authors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R. J. Thomas, M. S. Naik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Focuses on geotagging to improve waste tracking and enhance coordination between users and authorities.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3.Paper 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"A Cloud-Based System for Urban Waste Management"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Authors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S. Verma, K. Jain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Discusses a cloud-integrated solution for managing user-reported waste data and automating task assignments.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4.Paper 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"Citizen-Centric Platform for Waste Reporting and Monitoring"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Authors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T. N. Gupta, R. Sharma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Highlights a mobile platform to engage citizens in reporting waste and monitoring resolution status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5.Paper 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"Data Analytics in Waste Management: Trends and Applications"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Authors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P. K. Singh, L. A. Deshmukh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Examines the role of data analytics in identifying waste accumulation patterns and improving resource allocation.</a:t>
            </a:r>
          </a:p>
          <a:p>
            <a:pPr marL="0" indent="0" algn="l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Following are some of our objectives:</a:t>
            </a:r>
          </a:p>
          <a:p>
            <a:pPr marL="0" indent="0">
              <a:buNone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report waste accumulation via photos and addresses.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geotagged data for precise location tracking.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 communication between citizens and waste management authorities.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waste clearance efficiency through real-time reporting and task assignment.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environmental cleanliness and reduce health hazards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EBA3-CDC5-E7D3-CC47-B743610B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/>
          <a:lstStyle/>
          <a:p>
            <a:r>
              <a:rPr lang="en-IN" dirty="0"/>
              <a:t>Existing Methods &amp; Drawbacks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33C3D0-B39E-2418-1CD7-244EC9EFE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41845"/>
            <a:ext cx="10668000" cy="535531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1800" b="1" dirty="0"/>
              <a:t>Landfilling</a:t>
            </a:r>
            <a:r>
              <a:rPr lang="en-US" altLang="en-US" sz="1800" dirty="0"/>
              <a:t> – Waste is dumped in designated landfill sites.</a:t>
            </a:r>
          </a:p>
          <a:p>
            <a:pPr marL="0" lvl="0" indent="0">
              <a:buNone/>
            </a:pPr>
            <a:r>
              <a:rPr lang="en-US" altLang="en-US" sz="1800" dirty="0"/>
              <a:t>    Drawbacks: Causes land pollution, groundwater contamination, and emits methane,       </a:t>
            </a:r>
          </a:p>
          <a:p>
            <a:pPr marL="0" lvl="0" indent="0">
              <a:buNone/>
            </a:pPr>
            <a:r>
              <a:rPr lang="en-US" altLang="en-US" sz="1800" dirty="0"/>
              <a:t>    contributing to climate change.</a:t>
            </a:r>
          </a:p>
          <a:p>
            <a:pPr lvl="0"/>
            <a:r>
              <a:rPr lang="en-US" altLang="en-US" sz="1800" b="1" dirty="0"/>
              <a:t>Incineration</a:t>
            </a:r>
            <a:r>
              <a:rPr lang="en-US" altLang="en-US" sz="1800" dirty="0"/>
              <a:t> – Burning waste to reduce volume and generate energy.</a:t>
            </a:r>
          </a:p>
          <a:p>
            <a:pPr marL="0" lvl="0" indent="0">
              <a:buNone/>
            </a:pPr>
            <a:r>
              <a:rPr lang="en-US" altLang="en-US" sz="1800" dirty="0"/>
              <a:t>    Drawbacks: Releases harmful pollutants, requires high energy, and is expensive to  </a:t>
            </a:r>
          </a:p>
          <a:p>
            <a:pPr marL="0" lvl="0" indent="0">
              <a:buNone/>
            </a:pPr>
            <a:r>
              <a:rPr lang="en-US" altLang="en-US" sz="1800" dirty="0"/>
              <a:t>     maintain.</a:t>
            </a:r>
          </a:p>
          <a:p>
            <a:pPr lvl="0"/>
            <a:r>
              <a:rPr lang="en-US" altLang="en-US" sz="1800" b="1" dirty="0"/>
              <a:t>Recycling </a:t>
            </a:r>
            <a:r>
              <a:rPr lang="en-US" altLang="en-US" sz="1800" dirty="0"/>
              <a:t>– Processing waste materials into reusable products.</a:t>
            </a:r>
          </a:p>
          <a:p>
            <a:pPr marL="0" lvl="0" indent="0">
              <a:buNone/>
            </a:pPr>
            <a:r>
              <a:rPr lang="en-US" altLang="en-US" sz="1800" dirty="0"/>
              <a:t>    Drawbacks: Not all materials are recyclable, high processing costs, and contamination     </a:t>
            </a:r>
          </a:p>
          <a:p>
            <a:pPr marL="0" lvl="0" indent="0">
              <a:buNone/>
            </a:pPr>
            <a:r>
              <a:rPr lang="en-US" altLang="en-US" sz="1800" dirty="0"/>
              <a:t>    reduces efficiency.</a:t>
            </a:r>
          </a:p>
          <a:p>
            <a:pPr lvl="0"/>
            <a:r>
              <a:rPr lang="en-US" altLang="en-US" sz="1800" b="1" dirty="0"/>
              <a:t>Composting</a:t>
            </a:r>
            <a:r>
              <a:rPr lang="en-US" altLang="en-US" sz="1800" dirty="0"/>
              <a:t> – Organic waste is decomposed into nutrient-rich compost.</a:t>
            </a:r>
          </a:p>
          <a:p>
            <a:pPr marL="0" lvl="0" indent="0">
              <a:buNone/>
            </a:pPr>
            <a:r>
              <a:rPr lang="en-US" altLang="en-US" sz="1800" dirty="0"/>
              <a:t>    Drawbacks: Requires space, slow process, and cannot handle plastic or hazardous  </a:t>
            </a:r>
          </a:p>
          <a:p>
            <a:pPr marL="0" lvl="0" indent="0">
              <a:buNone/>
            </a:pPr>
            <a:r>
              <a:rPr lang="en-US" altLang="en-US" sz="1800" dirty="0"/>
              <a:t>     waste.</a:t>
            </a:r>
          </a:p>
          <a:p>
            <a:pPr lvl="0"/>
            <a:r>
              <a:rPr lang="en-US" altLang="en-US" sz="1800" b="1" dirty="0"/>
              <a:t>Municipal Waste Collection </a:t>
            </a:r>
            <a:r>
              <a:rPr lang="en-US" altLang="en-US" sz="1800" dirty="0"/>
              <a:t>– Government-run waste collection and disposal.</a:t>
            </a:r>
          </a:p>
          <a:p>
            <a:pPr marL="0" lvl="0" indent="0">
              <a:buNone/>
            </a:pPr>
            <a:r>
              <a:rPr lang="en-US" altLang="en-US" sz="1800" dirty="0"/>
              <a:t>    Drawbacks: Inefficient collection schedules, lack of tracking, and improper disposal lead </a:t>
            </a:r>
          </a:p>
          <a:p>
            <a:pPr marL="0" lvl="0" indent="0">
              <a:buNone/>
            </a:pPr>
            <a:r>
              <a:rPr lang="en-US" altLang="en-US" sz="1800" dirty="0"/>
              <a:t>    to environmental hazards.</a:t>
            </a:r>
          </a:p>
          <a:p>
            <a:pPr lvl="0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816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0C6B-50D5-E3B9-BA08-6FAE47E77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449C-DDAF-0D57-E228-C68649B8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software application that empowers users to report waste accumulation in their locality effectively. The application will allow users to: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and Upload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Take pictures of the waste in their locality and provide details such as the exact address.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Geotagging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attach GPS coordinates to ensure precise location tracking.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Reporting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Submit the report through a dedicated portal accessible to waste management authorities.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 the status of their report, from acknowledgment to waste clearance.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feedback on the quality and timeliness of the waste clearance 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81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A2C2-E052-A28E-853B-1254F4D6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885CB7-7DA8-6665-8F45-6B7D47984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143000"/>
            <a:ext cx="7620000" cy="4953000"/>
          </a:xfrm>
        </p:spPr>
      </p:pic>
    </p:spTree>
    <p:extLst>
      <p:ext uri="{BB962C8B-B14F-4D97-AF65-F5344CB8AC3E}">
        <p14:creationId xmlns:p14="http://schemas.microsoft.com/office/powerpoint/2010/main" val="106126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9F16-DE1A-EAA2-1AC9-5D696873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DABBB3-826F-C225-5906-6E1144608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5600" y="1474161"/>
            <a:ext cx="1164774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Modules for Domestic Waste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Module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registration, login, profile management, and complaint submission with image upload &amp; geotagging.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&amp; Tracking Module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report waste accumulation, track complaint status, and receive real-time updates &amp; notifications.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&amp; Authority Dashboard Module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Authorities manage complaints, assign cleanup tasks, and update resolution progress.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Analytics Module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feedback, and the system analyzes waste trends to improve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&amp; Mapping Module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GPS-based geotagging for accurate waste location tracking and integration with maps. </a:t>
            </a:r>
          </a:p>
        </p:txBody>
      </p:sp>
    </p:spTree>
    <p:extLst>
      <p:ext uri="{BB962C8B-B14F-4D97-AF65-F5344CB8AC3E}">
        <p14:creationId xmlns:p14="http://schemas.microsoft.com/office/powerpoint/2010/main" val="180643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and 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Frontend:</a:t>
            </a:r>
          </a:p>
          <a:p>
            <a:pPr marL="6096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React.js</a:t>
            </a:r>
          </a:p>
          <a:p>
            <a:pPr marL="6096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HTML, CSS</a:t>
            </a:r>
          </a:p>
          <a:p>
            <a:pPr marL="6096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  <a:p>
            <a:pPr marL="152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Backend: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Node.js with Express.js</a:t>
            </a:r>
          </a:p>
          <a:p>
            <a:pPr marL="6096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Python/Django</a:t>
            </a:r>
          </a:p>
          <a:p>
            <a:pPr marL="152400" indent="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IN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Database:</a:t>
            </a:r>
            <a:endParaRPr lang="en-IN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MongoDB/MySQL</a:t>
            </a:r>
          </a:p>
          <a:p>
            <a:pPr marL="6096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Firebase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209</TotalTime>
  <Words>1098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ElsevierSans</vt:lpstr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                       DOMESTIC WASTE MANAGEMENT </vt:lpstr>
      <vt:lpstr>Abstract</vt:lpstr>
      <vt:lpstr>Literature Review</vt:lpstr>
      <vt:lpstr>Objectives</vt:lpstr>
      <vt:lpstr>Existing Methods &amp; Drawbacks</vt:lpstr>
      <vt:lpstr>Proposed Method</vt:lpstr>
      <vt:lpstr>Architecture Diagram</vt:lpstr>
      <vt:lpstr>Modules</vt:lpstr>
      <vt:lpstr>Hardware and Software used</vt:lpstr>
      <vt:lpstr>Timeline of Project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Jahnavi Kolimi</cp:lastModifiedBy>
  <cp:revision>21</cp:revision>
  <dcterms:created xsi:type="dcterms:W3CDTF">2023-03-16T03:26:27Z</dcterms:created>
  <dcterms:modified xsi:type="dcterms:W3CDTF">2025-02-18T17:22:46Z</dcterms:modified>
</cp:coreProperties>
</file>