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3"/>
  </p:notesMasterIdLst>
  <p:sldIdLst>
    <p:sldId id="483" r:id="rId2"/>
    <p:sldId id="484" r:id="rId3"/>
    <p:sldId id="470" r:id="rId4"/>
    <p:sldId id="478" r:id="rId5"/>
    <p:sldId id="486" r:id="rId6"/>
    <p:sldId id="480" r:id="rId7"/>
    <p:sldId id="482" r:id="rId8"/>
    <p:sldId id="476" r:id="rId9"/>
    <p:sldId id="485" r:id="rId10"/>
    <p:sldId id="473" r:id="rId11"/>
    <p:sldId id="468" r:id="rId12"/>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9F2268-8788-440B-A27F-4E29A2E2211E}" v="111" dt="2025-01-28T13:41:19.78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434" autoAdjust="0"/>
  </p:normalViewPr>
  <p:slideViewPr>
    <p:cSldViewPr snapToGrid="0">
      <p:cViewPr varScale="1">
        <p:scale>
          <a:sx n="82" d="100"/>
          <a:sy n="82" d="100"/>
        </p:scale>
        <p:origin x="941" y="72"/>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hnavi Kolimi" userId="9379ef3892a74a49" providerId="LiveId" clId="{F49F2268-8788-440B-A27F-4E29A2E2211E}"/>
    <pc:docChg chg="undo custSel addSld delSld modSld">
      <pc:chgData name="Jahnavi Kolimi" userId="9379ef3892a74a49" providerId="LiveId" clId="{F49F2268-8788-440B-A27F-4E29A2E2211E}" dt="2025-01-28T13:44:05.739" v="1144" actId="47"/>
      <pc:docMkLst>
        <pc:docMk/>
      </pc:docMkLst>
      <pc:sldChg chg="addSp delSp modSp mod">
        <pc:chgData name="Jahnavi Kolimi" userId="9379ef3892a74a49" providerId="LiveId" clId="{F49F2268-8788-440B-A27F-4E29A2E2211E}" dt="2025-01-28T13:23:16.637" v="714" actId="255"/>
        <pc:sldMkLst>
          <pc:docMk/>
          <pc:sldMk cId="816428933" sldId="470"/>
        </pc:sldMkLst>
        <pc:spChg chg="del mod">
          <ac:chgData name="Jahnavi Kolimi" userId="9379ef3892a74a49" providerId="LiveId" clId="{F49F2268-8788-440B-A27F-4E29A2E2211E}" dt="2025-01-28T13:10:49.378" v="399" actId="478"/>
          <ac:spMkLst>
            <pc:docMk/>
            <pc:sldMk cId="816428933" sldId="470"/>
            <ac:spMk id="2" creationId="{00000000-0000-0000-0000-000000000000}"/>
          </ac:spMkLst>
        </pc:spChg>
        <pc:spChg chg="del mod">
          <ac:chgData name="Jahnavi Kolimi" userId="9379ef3892a74a49" providerId="LiveId" clId="{F49F2268-8788-440B-A27F-4E29A2E2211E}" dt="2025-01-28T13:10:52.809" v="401" actId="478"/>
          <ac:spMkLst>
            <pc:docMk/>
            <pc:sldMk cId="816428933" sldId="470"/>
            <ac:spMk id="3" creationId="{00000000-0000-0000-0000-000000000000}"/>
          </ac:spMkLst>
        </pc:spChg>
        <pc:spChg chg="add del mod">
          <ac:chgData name="Jahnavi Kolimi" userId="9379ef3892a74a49" providerId="LiveId" clId="{F49F2268-8788-440B-A27F-4E29A2E2211E}" dt="2025-01-28T13:17:37.770" v="627" actId="478"/>
          <ac:spMkLst>
            <pc:docMk/>
            <pc:sldMk cId="816428933" sldId="470"/>
            <ac:spMk id="5" creationId="{105E724E-295A-2993-E6AB-8E4C11F99476}"/>
          </ac:spMkLst>
        </pc:spChg>
        <pc:spChg chg="add mod">
          <ac:chgData name="Jahnavi Kolimi" userId="9379ef3892a74a49" providerId="LiveId" clId="{F49F2268-8788-440B-A27F-4E29A2E2211E}" dt="2025-01-28T13:23:16.637" v="714" actId="255"/>
          <ac:spMkLst>
            <pc:docMk/>
            <pc:sldMk cId="816428933" sldId="470"/>
            <ac:spMk id="6" creationId="{C71D7651-361A-3647-292F-89B6D38D9979}"/>
          </ac:spMkLst>
        </pc:spChg>
      </pc:sldChg>
      <pc:sldChg chg="modSp mod">
        <pc:chgData name="Jahnavi Kolimi" userId="9379ef3892a74a49" providerId="LiveId" clId="{F49F2268-8788-440B-A27F-4E29A2E2211E}" dt="2025-01-28T13:35:26.436" v="901" actId="20577"/>
        <pc:sldMkLst>
          <pc:docMk/>
          <pc:sldMk cId="2235674506" sldId="476"/>
        </pc:sldMkLst>
        <pc:spChg chg="mod">
          <ac:chgData name="Jahnavi Kolimi" userId="9379ef3892a74a49" providerId="LiveId" clId="{F49F2268-8788-440B-A27F-4E29A2E2211E}" dt="2025-01-28T13:29:12.449" v="805" actId="20577"/>
          <ac:spMkLst>
            <pc:docMk/>
            <pc:sldMk cId="2235674506" sldId="476"/>
            <ac:spMk id="2" creationId="{00000000-0000-0000-0000-000000000000}"/>
          </ac:spMkLst>
        </pc:spChg>
        <pc:graphicFrameChg chg="mod">
          <ac:chgData name="Jahnavi Kolimi" userId="9379ef3892a74a49" providerId="LiveId" clId="{F49F2268-8788-440B-A27F-4E29A2E2211E}" dt="2025-01-28T13:35:26.436" v="901" actId="20577"/>
          <ac:graphicFrameMkLst>
            <pc:docMk/>
            <pc:sldMk cId="2235674506" sldId="476"/>
            <ac:graphicFrameMk id="8" creationId="{00000000-0000-0000-0000-000000000000}"/>
          </ac:graphicFrameMkLst>
        </pc:graphicFrameChg>
      </pc:sldChg>
      <pc:sldChg chg="modSp mod">
        <pc:chgData name="Jahnavi Kolimi" userId="9379ef3892a74a49" providerId="LiveId" clId="{F49F2268-8788-440B-A27F-4E29A2E2211E}" dt="2025-01-28T13:35:47.944" v="926" actId="20577"/>
        <pc:sldMkLst>
          <pc:docMk/>
          <pc:sldMk cId="103887700" sldId="478"/>
        </pc:sldMkLst>
        <pc:spChg chg="mod">
          <ac:chgData name="Jahnavi Kolimi" userId="9379ef3892a74a49" providerId="LiveId" clId="{F49F2268-8788-440B-A27F-4E29A2E2211E}" dt="2025-01-28T13:35:47.944" v="926" actId="20577"/>
          <ac:spMkLst>
            <pc:docMk/>
            <pc:sldMk cId="103887700" sldId="478"/>
            <ac:spMk id="2" creationId="{00000000-0000-0000-0000-000000000000}"/>
          </ac:spMkLst>
        </pc:spChg>
        <pc:spChg chg="mod">
          <ac:chgData name="Jahnavi Kolimi" userId="9379ef3892a74a49" providerId="LiveId" clId="{F49F2268-8788-440B-A27F-4E29A2E2211E}" dt="2025-01-28T13:15:23.637" v="458" actId="113"/>
          <ac:spMkLst>
            <pc:docMk/>
            <pc:sldMk cId="103887700" sldId="478"/>
            <ac:spMk id="3" creationId="{00000000-0000-0000-0000-000000000000}"/>
          </ac:spMkLst>
        </pc:spChg>
      </pc:sldChg>
      <pc:sldChg chg="addSp delSp modSp mod">
        <pc:chgData name="Jahnavi Kolimi" userId="9379ef3892a74a49" providerId="LiveId" clId="{F49F2268-8788-440B-A27F-4E29A2E2211E}" dt="2025-01-28T13:42:01.043" v="1080" actId="255"/>
        <pc:sldMkLst>
          <pc:docMk/>
          <pc:sldMk cId="2206842332" sldId="480"/>
        </pc:sldMkLst>
        <pc:spChg chg="mod">
          <ac:chgData name="Jahnavi Kolimi" userId="9379ef3892a74a49" providerId="LiveId" clId="{F49F2268-8788-440B-A27F-4E29A2E2211E}" dt="2025-01-28T13:30:08.032" v="830" actId="20577"/>
          <ac:spMkLst>
            <pc:docMk/>
            <pc:sldMk cId="2206842332" sldId="480"/>
            <ac:spMk id="2" creationId="{00000000-0000-0000-0000-000000000000}"/>
          </ac:spMkLst>
        </pc:spChg>
        <pc:spChg chg="del mod">
          <ac:chgData name="Jahnavi Kolimi" userId="9379ef3892a74a49" providerId="LiveId" clId="{F49F2268-8788-440B-A27F-4E29A2E2211E}" dt="2025-01-28T13:30:58.299" v="832"/>
          <ac:spMkLst>
            <pc:docMk/>
            <pc:sldMk cId="2206842332" sldId="480"/>
            <ac:spMk id="3" creationId="{00000000-0000-0000-0000-000000000000}"/>
          </ac:spMkLst>
        </pc:spChg>
        <pc:spChg chg="add mod">
          <ac:chgData name="Jahnavi Kolimi" userId="9379ef3892a74a49" providerId="LiveId" clId="{F49F2268-8788-440B-A27F-4E29A2E2211E}" dt="2025-01-28T13:42:01.043" v="1080" actId="255"/>
          <ac:spMkLst>
            <pc:docMk/>
            <pc:sldMk cId="2206842332" sldId="480"/>
            <ac:spMk id="5" creationId="{E2CFDD0B-F6C3-53BF-B8E9-08E7D462C86A}"/>
          </ac:spMkLst>
        </pc:spChg>
      </pc:sldChg>
      <pc:sldChg chg="addSp delSp modSp del mod">
        <pc:chgData name="Jahnavi Kolimi" userId="9379ef3892a74a49" providerId="LiveId" clId="{F49F2268-8788-440B-A27F-4E29A2E2211E}" dt="2025-01-28T13:44:05.739" v="1144" actId="47"/>
        <pc:sldMkLst>
          <pc:docMk/>
          <pc:sldMk cId="2038055882" sldId="481"/>
        </pc:sldMkLst>
        <pc:spChg chg="del mod">
          <ac:chgData name="Jahnavi Kolimi" userId="9379ef3892a74a49" providerId="LiveId" clId="{F49F2268-8788-440B-A27F-4E29A2E2211E}" dt="2025-01-28T13:29:53.856" v="807" actId="478"/>
          <ac:spMkLst>
            <pc:docMk/>
            <pc:sldMk cId="2038055882" sldId="481"/>
            <ac:spMk id="2" creationId="{00000000-0000-0000-0000-000000000000}"/>
          </ac:spMkLst>
        </pc:spChg>
        <pc:spChg chg="del mod">
          <ac:chgData name="Jahnavi Kolimi" userId="9379ef3892a74a49" providerId="LiveId" clId="{F49F2268-8788-440B-A27F-4E29A2E2211E}" dt="2025-01-28T13:29:57.699" v="809" actId="478"/>
          <ac:spMkLst>
            <pc:docMk/>
            <pc:sldMk cId="2038055882" sldId="481"/>
            <ac:spMk id="3" creationId="{00000000-0000-0000-0000-000000000000}"/>
          </ac:spMkLst>
        </pc:spChg>
        <pc:spChg chg="add del mod">
          <ac:chgData name="Jahnavi Kolimi" userId="9379ef3892a74a49" providerId="LiveId" clId="{F49F2268-8788-440B-A27F-4E29A2E2211E}" dt="2025-01-28T13:30:01.005" v="811" actId="478"/>
          <ac:spMkLst>
            <pc:docMk/>
            <pc:sldMk cId="2038055882" sldId="481"/>
            <ac:spMk id="5" creationId="{7365D7B0-72A3-90E1-E58E-24EEA5817126}"/>
          </ac:spMkLst>
        </pc:spChg>
        <pc:spChg chg="add del mod">
          <ac:chgData name="Jahnavi Kolimi" userId="9379ef3892a74a49" providerId="LiveId" clId="{F49F2268-8788-440B-A27F-4E29A2E2211E}" dt="2025-01-28T13:39:57.911" v="1025" actId="478"/>
          <ac:spMkLst>
            <pc:docMk/>
            <pc:sldMk cId="2038055882" sldId="481"/>
            <ac:spMk id="6" creationId="{A727CF9F-6AD7-D12F-976E-69955E18E6CC}"/>
          </ac:spMkLst>
        </pc:spChg>
        <pc:spChg chg="add mod">
          <ac:chgData name="Jahnavi Kolimi" userId="9379ef3892a74a49" providerId="LiveId" clId="{F49F2268-8788-440B-A27F-4E29A2E2211E}" dt="2025-01-28T13:39:49.199" v="1022" actId="20577"/>
          <ac:spMkLst>
            <pc:docMk/>
            <pc:sldMk cId="2038055882" sldId="481"/>
            <ac:spMk id="7" creationId="{D36B09C2-4DC7-4170-F0C4-38C2F866FE38}"/>
          </ac:spMkLst>
        </pc:spChg>
        <pc:spChg chg="add del mod">
          <ac:chgData name="Jahnavi Kolimi" userId="9379ef3892a74a49" providerId="LiveId" clId="{F49F2268-8788-440B-A27F-4E29A2E2211E}" dt="2025-01-28T13:40:18.765" v="1031" actId="478"/>
          <ac:spMkLst>
            <pc:docMk/>
            <pc:sldMk cId="2038055882" sldId="481"/>
            <ac:spMk id="8" creationId="{CC5AD7A9-F182-FCCA-6605-7C13AD44A10E}"/>
          </ac:spMkLst>
        </pc:spChg>
        <pc:spChg chg="add mod">
          <ac:chgData name="Jahnavi Kolimi" userId="9379ef3892a74a49" providerId="LiveId" clId="{F49F2268-8788-440B-A27F-4E29A2E2211E}" dt="2025-01-28T13:40:51.873" v="1056" actId="14100"/>
          <ac:spMkLst>
            <pc:docMk/>
            <pc:sldMk cId="2038055882" sldId="481"/>
            <ac:spMk id="9" creationId="{5704C280-961C-C5EA-8C80-51953B2E5ABA}"/>
          </ac:spMkLst>
        </pc:spChg>
        <pc:spChg chg="add">
          <ac:chgData name="Jahnavi Kolimi" userId="9379ef3892a74a49" providerId="LiveId" clId="{F49F2268-8788-440B-A27F-4E29A2E2211E}" dt="2025-01-28T13:40:33.455" v="1037"/>
          <ac:spMkLst>
            <pc:docMk/>
            <pc:sldMk cId="2038055882" sldId="481"/>
            <ac:spMk id="10" creationId="{C1A88EDD-584F-B226-5EE1-E6EAAC978CAE}"/>
          </ac:spMkLst>
        </pc:spChg>
        <pc:spChg chg="add">
          <ac:chgData name="Jahnavi Kolimi" userId="9379ef3892a74a49" providerId="LiveId" clId="{F49F2268-8788-440B-A27F-4E29A2E2211E}" dt="2025-01-28T13:40:42.062" v="1055"/>
          <ac:spMkLst>
            <pc:docMk/>
            <pc:sldMk cId="2038055882" sldId="481"/>
            <ac:spMk id="11" creationId="{C0CAE736-FE38-5BBB-63F4-4AE0B2AF7438}"/>
          </ac:spMkLst>
        </pc:spChg>
      </pc:sldChg>
      <pc:sldChg chg="addSp delSp modSp mod">
        <pc:chgData name="Jahnavi Kolimi" userId="9379ef3892a74a49" providerId="LiveId" clId="{F49F2268-8788-440B-A27F-4E29A2E2211E}" dt="2025-01-28T13:42:09.039" v="1081" actId="255"/>
        <pc:sldMkLst>
          <pc:docMk/>
          <pc:sldMk cId="3432951823" sldId="482"/>
        </pc:sldMkLst>
        <pc:spChg chg="mod">
          <ac:chgData name="Jahnavi Kolimi" userId="9379ef3892a74a49" providerId="LiveId" clId="{F49F2268-8788-440B-A27F-4E29A2E2211E}" dt="2025-01-28T13:26:26.292" v="725" actId="20577"/>
          <ac:spMkLst>
            <pc:docMk/>
            <pc:sldMk cId="3432951823" sldId="482"/>
            <ac:spMk id="2" creationId="{00000000-0000-0000-0000-000000000000}"/>
          </ac:spMkLst>
        </pc:spChg>
        <pc:spChg chg="del mod">
          <ac:chgData name="Jahnavi Kolimi" userId="9379ef3892a74a49" providerId="LiveId" clId="{F49F2268-8788-440B-A27F-4E29A2E2211E}" dt="2025-01-28T13:27:53.472" v="762"/>
          <ac:spMkLst>
            <pc:docMk/>
            <pc:sldMk cId="3432951823" sldId="482"/>
            <ac:spMk id="3" creationId="{00000000-0000-0000-0000-000000000000}"/>
          </ac:spMkLst>
        </pc:spChg>
        <pc:spChg chg="add mod">
          <ac:chgData name="Jahnavi Kolimi" userId="9379ef3892a74a49" providerId="LiveId" clId="{F49F2268-8788-440B-A27F-4E29A2E2211E}" dt="2025-01-28T13:42:09.039" v="1081" actId="255"/>
          <ac:spMkLst>
            <pc:docMk/>
            <pc:sldMk cId="3432951823" sldId="482"/>
            <ac:spMk id="5" creationId="{E3CCEE4A-0D34-CFBC-7D85-790F00013355}"/>
          </ac:spMkLst>
        </pc:spChg>
        <pc:spChg chg="add">
          <ac:chgData name="Jahnavi Kolimi" userId="9379ef3892a74a49" providerId="LiveId" clId="{F49F2268-8788-440B-A27F-4E29A2E2211E}" dt="2025-01-28T13:28:25.076" v="771"/>
          <ac:spMkLst>
            <pc:docMk/>
            <pc:sldMk cId="3432951823" sldId="482"/>
            <ac:spMk id="6" creationId="{E856ED06-E8DF-AD2A-EF9E-EAACFDD171FD}"/>
          </ac:spMkLst>
        </pc:spChg>
        <pc:spChg chg="add">
          <ac:chgData name="Jahnavi Kolimi" userId="9379ef3892a74a49" providerId="LiveId" clId="{F49F2268-8788-440B-A27F-4E29A2E2211E}" dt="2025-01-28T13:28:38.869" v="785"/>
          <ac:spMkLst>
            <pc:docMk/>
            <pc:sldMk cId="3432951823" sldId="482"/>
            <ac:spMk id="7" creationId="{EE68494E-2CD3-1AE2-6E8B-5F78ABDA7DB2}"/>
          </ac:spMkLst>
        </pc:spChg>
      </pc:sldChg>
      <pc:sldChg chg="addSp delSp modSp mod">
        <pc:chgData name="Jahnavi Kolimi" userId="9379ef3892a74a49" providerId="LiveId" clId="{F49F2268-8788-440B-A27F-4E29A2E2211E}" dt="2025-01-28T13:09:15.811" v="393" actId="20577"/>
        <pc:sldMkLst>
          <pc:docMk/>
          <pc:sldMk cId="3090239800" sldId="483"/>
        </pc:sldMkLst>
        <pc:spChg chg="mod">
          <ac:chgData name="Jahnavi Kolimi" userId="9379ef3892a74a49" providerId="LiveId" clId="{F49F2268-8788-440B-A27F-4E29A2E2211E}" dt="2025-01-28T13:09:15.811" v="393" actId="20577"/>
          <ac:spMkLst>
            <pc:docMk/>
            <pc:sldMk cId="3090239800" sldId="483"/>
            <ac:spMk id="8" creationId="{00000000-0000-0000-0000-000000000000}"/>
          </ac:spMkLst>
        </pc:spChg>
        <pc:spChg chg="mod">
          <ac:chgData name="Jahnavi Kolimi" userId="9379ef3892a74a49" providerId="LiveId" clId="{F49F2268-8788-440B-A27F-4E29A2E2211E}" dt="2025-01-28T13:01:33.190" v="73" actId="20577"/>
          <ac:spMkLst>
            <pc:docMk/>
            <pc:sldMk cId="3090239800" sldId="483"/>
            <ac:spMk id="9" creationId="{00000000-0000-0000-0000-000000000000}"/>
          </ac:spMkLst>
        </pc:spChg>
        <pc:spChg chg="mod">
          <ac:chgData name="Jahnavi Kolimi" userId="9379ef3892a74a49" providerId="LiveId" clId="{F49F2268-8788-440B-A27F-4E29A2E2211E}" dt="2025-01-28T13:07:26.041" v="345" actId="20577"/>
          <ac:spMkLst>
            <pc:docMk/>
            <pc:sldMk cId="3090239800" sldId="483"/>
            <ac:spMk id="90" creationId="{00000000-0000-0000-0000-000000000000}"/>
          </ac:spMkLst>
        </pc:spChg>
        <pc:graphicFrameChg chg="add mod modGraphic">
          <ac:chgData name="Jahnavi Kolimi" userId="9379ef3892a74a49" providerId="LiveId" clId="{F49F2268-8788-440B-A27F-4E29A2E2211E}" dt="2025-01-28T13:07:46.199" v="346" actId="2711"/>
          <ac:graphicFrameMkLst>
            <pc:docMk/>
            <pc:sldMk cId="3090239800" sldId="483"/>
            <ac:graphicFrameMk id="2" creationId="{C280A9B7-2747-8A07-FD8F-92B489A5ABB2}"/>
          </ac:graphicFrameMkLst>
        </pc:graphicFrameChg>
        <pc:graphicFrameChg chg="del mod modGraphic">
          <ac:chgData name="Jahnavi Kolimi" userId="9379ef3892a74a49" providerId="LiveId" clId="{F49F2268-8788-440B-A27F-4E29A2E2211E}" dt="2025-01-28T13:03:02.621" v="171" actId="21"/>
          <ac:graphicFrameMkLst>
            <pc:docMk/>
            <pc:sldMk cId="3090239800" sldId="483"/>
            <ac:graphicFrameMk id="10" creationId="{00000000-0000-0000-0000-000000000000}"/>
          </ac:graphicFrameMkLst>
        </pc:graphicFrameChg>
      </pc:sldChg>
      <pc:sldChg chg="modSp mod">
        <pc:chgData name="Jahnavi Kolimi" userId="9379ef3892a74a49" providerId="LiveId" clId="{F49F2268-8788-440B-A27F-4E29A2E2211E}" dt="2025-01-28T13:38:46.688" v="998" actId="20577"/>
        <pc:sldMkLst>
          <pc:docMk/>
          <pc:sldMk cId="1734648573" sldId="484"/>
        </pc:sldMkLst>
        <pc:spChg chg="mod">
          <ac:chgData name="Jahnavi Kolimi" userId="9379ef3892a74a49" providerId="LiveId" clId="{F49F2268-8788-440B-A27F-4E29A2E2211E}" dt="2025-01-28T13:38:46.688" v="998" actId="20577"/>
          <ac:spMkLst>
            <pc:docMk/>
            <pc:sldMk cId="1734648573" sldId="484"/>
            <ac:spMk id="97" creationId="{00000000-0000-0000-0000-000000000000}"/>
          </ac:spMkLst>
        </pc:spChg>
      </pc:sldChg>
      <pc:sldChg chg="modSp mod">
        <pc:chgData name="Jahnavi Kolimi" userId="9379ef3892a74a49" providerId="LiveId" clId="{F49F2268-8788-440B-A27F-4E29A2E2211E}" dt="2025-01-28T13:37:56.843" v="951" actId="20577"/>
        <pc:sldMkLst>
          <pc:docMk/>
          <pc:sldMk cId="1163375810" sldId="485"/>
        </pc:sldMkLst>
        <pc:spChg chg="mod">
          <ac:chgData name="Jahnavi Kolimi" userId="9379ef3892a74a49" providerId="LiveId" clId="{F49F2268-8788-440B-A27F-4E29A2E2211E}" dt="2025-01-28T13:37:56.843" v="951" actId="20577"/>
          <ac:spMkLst>
            <pc:docMk/>
            <pc:sldMk cId="1163375810" sldId="485"/>
            <ac:spMk id="3" creationId="{00000000-0000-0000-0000-000000000000}"/>
          </ac:spMkLst>
        </pc:spChg>
      </pc:sldChg>
      <pc:sldChg chg="addSp delSp modSp new mod">
        <pc:chgData name="Jahnavi Kolimi" userId="9379ef3892a74a49" providerId="LiveId" clId="{F49F2268-8788-440B-A27F-4E29A2E2211E}" dt="2025-01-28T13:43:41.370" v="1143" actId="20577"/>
        <pc:sldMkLst>
          <pc:docMk/>
          <pc:sldMk cId="1924235141" sldId="486"/>
        </pc:sldMkLst>
        <pc:spChg chg="mod">
          <ac:chgData name="Jahnavi Kolimi" userId="9379ef3892a74a49" providerId="LiveId" clId="{F49F2268-8788-440B-A27F-4E29A2E2211E}" dt="2025-01-28T13:41:30.811" v="1078" actId="207"/>
          <ac:spMkLst>
            <pc:docMk/>
            <pc:sldMk cId="1924235141" sldId="486"/>
            <ac:spMk id="2" creationId="{18F3A4E4-6E9D-535D-1765-1A91858B1846}"/>
          </ac:spMkLst>
        </pc:spChg>
        <pc:spChg chg="del">
          <ac:chgData name="Jahnavi Kolimi" userId="9379ef3892a74a49" providerId="LiveId" clId="{F49F2268-8788-440B-A27F-4E29A2E2211E}" dt="2025-01-28T13:41:14.169" v="1075"/>
          <ac:spMkLst>
            <pc:docMk/>
            <pc:sldMk cId="1924235141" sldId="486"/>
            <ac:spMk id="3" creationId="{98F18874-4359-3A7F-B896-F9B6E7BF5155}"/>
          </ac:spMkLst>
        </pc:spChg>
        <pc:spChg chg="add mod">
          <ac:chgData name="Jahnavi Kolimi" userId="9379ef3892a74a49" providerId="LiveId" clId="{F49F2268-8788-440B-A27F-4E29A2E2211E}" dt="2025-01-28T13:43:41.370" v="1143" actId="20577"/>
          <ac:spMkLst>
            <pc:docMk/>
            <pc:sldMk cId="1924235141" sldId="486"/>
            <ac:spMk id="5" creationId="{AF10D634-D5C8-DB8A-7B2A-1177E2D3DF8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dgm:spPr/>
      <dgm:t>
        <a:bodyPr/>
        <a:lstStyle/>
        <a:p>
          <a:pPr>
            <a:buSzPts val="1400"/>
            <a:buFont typeface="Courier New" panose="02070309020205020404" pitchFamily="49" charset="0"/>
            <a:buNone/>
          </a:pPr>
          <a:r>
            <a:rPr lang="en-US" dirty="0"/>
            <a:t>1.Title Finalization with Supervisor</a:t>
          </a:r>
          <a:endParaRPr lang="en-US" dirty="0">
            <a:latin typeface="Times New Roman" panose="02020603050405020304" pitchFamily="18" charset="0"/>
            <a:cs typeface="Times New Roman" panose="02020603050405020304" pitchFamily="18" charset="0"/>
          </a:endParaRP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pPr>
            <a:buSzPts val="1400"/>
            <a:buFont typeface="Courier New" panose="02070309020205020404" pitchFamily="49" charset="0"/>
            <a:buChar char="o"/>
          </a:pPr>
          <a:r>
            <a:rPr lang="en-US" dirty="0"/>
            <a:t>1.Abstract</a:t>
          </a:r>
          <a:endParaRPr lang="en-US" dirty="0">
            <a:latin typeface="Times New Roman" panose="02020603050405020304" pitchFamily="18" charset="0"/>
            <a:cs typeface="Times New Roman" panose="02020603050405020304" pitchFamily="18" charset="0"/>
          </a:endParaRP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pPr>
            <a:buSzPts val="1400"/>
            <a:buFont typeface="Courier New" panose="02070309020205020404" pitchFamily="49" charset="0"/>
            <a:buChar char="o"/>
          </a:pPr>
          <a:r>
            <a:rPr lang="en-US" dirty="0"/>
            <a:t>1.Algorithm Details</a:t>
          </a:r>
          <a:endParaRPr lang="en-US"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37646D98-2CC1-4D61-9671-39FA4E6CD005}">
      <dgm:prSet/>
      <dgm:spPr/>
      <dgm:t>
        <a:bodyPr/>
        <a:lstStyle/>
        <a:p>
          <a:pPr>
            <a:buSzPts val="1400"/>
            <a:buFont typeface="Courier New" panose="02070309020205020404" pitchFamily="49" charset="0"/>
            <a:buChar char="o"/>
          </a:pPr>
          <a:r>
            <a:rPr lang="en-US" dirty="0"/>
            <a:t>2.Literature Survey</a:t>
          </a:r>
          <a:endParaRPr lang="en-IN" dirty="0"/>
        </a:p>
      </dgm:t>
    </dgm:pt>
    <dgm:pt modelId="{D86D7B70-B2C9-4ACF-88D9-D406A7AE1F03}" type="parTrans" cxnId="{4187C3D8-1A52-492E-BB9B-854ED9921A61}">
      <dgm:prSet/>
      <dgm:spPr/>
      <dgm:t>
        <a:bodyPr/>
        <a:lstStyle/>
        <a:p>
          <a:endParaRPr lang="en-IN"/>
        </a:p>
      </dgm:t>
    </dgm:pt>
    <dgm:pt modelId="{C3BD1C08-E73B-4563-88FB-88E2E979EF0D}" type="sibTrans" cxnId="{4187C3D8-1A52-492E-BB9B-854ED9921A61}">
      <dgm:prSet/>
      <dgm:spPr/>
      <dgm:t>
        <a:bodyPr/>
        <a:lstStyle/>
        <a:p>
          <a:endParaRPr lang="en-IN"/>
        </a:p>
      </dgm:t>
    </dgm:pt>
    <dgm:pt modelId="{941E3D13-3B5B-48A9-8529-305BC34EABFD}">
      <dgm:prSet/>
      <dgm:spPr/>
      <dgm:t>
        <a:bodyPr/>
        <a:lstStyle/>
        <a:p>
          <a:pPr>
            <a:buSzPts val="1400"/>
            <a:buFont typeface="Courier New" panose="02070309020205020404" pitchFamily="49" charset="0"/>
            <a:buChar char="o"/>
          </a:pPr>
          <a:r>
            <a:rPr lang="en-US" dirty="0"/>
            <a:t>3.Finalizing objectives</a:t>
          </a:r>
          <a:endParaRPr lang="en-IN" dirty="0"/>
        </a:p>
      </dgm:t>
    </dgm:pt>
    <dgm:pt modelId="{165D17C7-50CA-46D3-A0DA-0F923E8B7C82}" type="parTrans" cxnId="{C1045AE7-66B6-4EDD-98C9-50FACB16EAF0}">
      <dgm:prSet/>
      <dgm:spPr/>
      <dgm:t>
        <a:bodyPr/>
        <a:lstStyle/>
        <a:p>
          <a:endParaRPr lang="en-IN"/>
        </a:p>
      </dgm:t>
    </dgm:pt>
    <dgm:pt modelId="{519CFBB9-0F68-4D16-8345-81CF1CBCD966}" type="sibTrans" cxnId="{C1045AE7-66B6-4EDD-98C9-50FACB16EAF0}">
      <dgm:prSet/>
      <dgm:spPr/>
      <dgm:t>
        <a:bodyPr/>
        <a:lstStyle/>
        <a:p>
          <a:endParaRPr lang="en-IN"/>
        </a:p>
      </dgm:t>
    </dgm:pt>
    <dgm:pt modelId="{55FE41B8-7A19-41A9-8B00-C7E363FAD5D6}">
      <dgm:prSet/>
      <dgm:spPr/>
      <dgm:t>
        <a:bodyPr/>
        <a:lstStyle/>
        <a:p>
          <a:pPr>
            <a:buNone/>
          </a:pPr>
          <a:r>
            <a:rPr lang="en-US" dirty="0"/>
            <a:t>4.Deciding the methodology</a:t>
          </a:r>
          <a:endParaRPr lang="en-IN" dirty="0"/>
        </a:p>
      </dgm:t>
    </dgm:pt>
    <dgm:pt modelId="{6BFF340B-47ED-4B9B-BC13-1602F2A87C2F}" type="parTrans" cxnId="{FA3FCBA6-A5A7-4AB2-AEA7-8A7BFE44BED8}">
      <dgm:prSet/>
      <dgm:spPr/>
      <dgm:t>
        <a:bodyPr/>
        <a:lstStyle/>
        <a:p>
          <a:endParaRPr lang="en-IN"/>
        </a:p>
      </dgm:t>
    </dgm:pt>
    <dgm:pt modelId="{DD27D409-4575-480C-A8CD-359A087B68BC}" type="sibTrans" cxnId="{FA3FCBA6-A5A7-4AB2-AEA7-8A7BFE44BED8}">
      <dgm:prSet/>
      <dgm:spPr/>
      <dgm:t>
        <a:bodyPr/>
        <a:lstStyle/>
        <a:p>
          <a:endParaRPr lang="en-IN"/>
        </a:p>
      </dgm:t>
    </dgm:pt>
    <dgm:pt modelId="{F335791F-D866-48D8-AF13-C9279A02D638}">
      <dgm:prSet/>
      <dgm:spPr/>
      <dgm:t>
        <a:bodyPr/>
        <a:lstStyle/>
        <a:p>
          <a:pPr>
            <a:buSzPts val="1400"/>
            <a:buFont typeface="Courier New" panose="02070309020205020404" pitchFamily="49" charset="0"/>
            <a:buChar char="o"/>
          </a:pPr>
          <a:r>
            <a:rPr lang="en-US" dirty="0"/>
            <a:t>2.Literature Survey – Minimum 10 research papers must be referred.</a:t>
          </a:r>
          <a:endParaRPr lang="en-IN" dirty="0"/>
        </a:p>
      </dgm:t>
    </dgm:pt>
    <dgm:pt modelId="{8B483C25-4663-4766-A522-BE5FEFAA96D3}" type="parTrans" cxnId="{CCA64FD9-CFCE-4316-9855-73E57CB10E2C}">
      <dgm:prSet/>
      <dgm:spPr/>
      <dgm:t>
        <a:bodyPr/>
        <a:lstStyle/>
        <a:p>
          <a:endParaRPr lang="en-IN"/>
        </a:p>
      </dgm:t>
    </dgm:pt>
    <dgm:pt modelId="{7949BD43-23DE-4BBD-BFB5-2E8A230C2BE6}" type="sibTrans" cxnId="{CCA64FD9-CFCE-4316-9855-73E57CB10E2C}">
      <dgm:prSet/>
      <dgm:spPr/>
      <dgm:t>
        <a:bodyPr/>
        <a:lstStyle/>
        <a:p>
          <a:endParaRPr lang="en-IN"/>
        </a:p>
      </dgm:t>
    </dgm:pt>
    <dgm:pt modelId="{EEB38187-FDA0-4675-810A-60363B571949}">
      <dgm:prSet/>
      <dgm:spPr/>
      <dgm:t>
        <a:bodyPr/>
        <a:lstStyle/>
        <a:p>
          <a:pPr>
            <a:buSzPts val="1400"/>
            <a:buFont typeface="Courier New" panose="02070309020205020404" pitchFamily="49" charset="0"/>
            <a:buChar char="o"/>
          </a:pPr>
          <a:r>
            <a:rPr lang="en-US" dirty="0"/>
            <a:t>3.Objectives</a:t>
          </a:r>
          <a:endParaRPr lang="en-IN" dirty="0"/>
        </a:p>
      </dgm:t>
    </dgm:pt>
    <dgm:pt modelId="{0D2782CC-807C-468F-86A1-D50C296D0CF6}" type="parTrans" cxnId="{A1D34BE4-4D62-474B-8D09-74EEDAA872AA}">
      <dgm:prSet/>
      <dgm:spPr/>
      <dgm:t>
        <a:bodyPr/>
        <a:lstStyle/>
        <a:p>
          <a:endParaRPr lang="en-IN"/>
        </a:p>
      </dgm:t>
    </dgm:pt>
    <dgm:pt modelId="{D4A17CCD-6F10-4378-BED0-4DDC1A667587}" type="sibTrans" cxnId="{A1D34BE4-4D62-474B-8D09-74EEDAA872AA}">
      <dgm:prSet/>
      <dgm:spPr/>
      <dgm:t>
        <a:bodyPr/>
        <a:lstStyle/>
        <a:p>
          <a:endParaRPr lang="en-IN"/>
        </a:p>
      </dgm:t>
    </dgm:pt>
    <dgm:pt modelId="{799DCCBA-E51C-4FC5-BDB1-3CD7048B7EB0}">
      <dgm:prSet/>
      <dgm:spPr/>
      <dgm:t>
        <a:bodyPr/>
        <a:lstStyle/>
        <a:p>
          <a:pPr>
            <a:buSzPts val="1400"/>
            <a:buFont typeface="Courier New" panose="02070309020205020404" pitchFamily="49" charset="0"/>
            <a:buChar char="o"/>
          </a:pPr>
          <a:r>
            <a:rPr lang="en-US" dirty="0"/>
            <a:t>4.Existing Methods-Drawbacks</a:t>
          </a:r>
          <a:endParaRPr lang="en-IN" dirty="0"/>
        </a:p>
      </dgm:t>
    </dgm:pt>
    <dgm:pt modelId="{9E3B77D6-7454-499A-9A9E-478333833BE4}" type="parTrans" cxnId="{61BAB5E3-F785-46AA-B593-B56898F900FB}">
      <dgm:prSet/>
      <dgm:spPr/>
      <dgm:t>
        <a:bodyPr/>
        <a:lstStyle/>
        <a:p>
          <a:endParaRPr lang="en-IN"/>
        </a:p>
      </dgm:t>
    </dgm:pt>
    <dgm:pt modelId="{D09ECC3D-9A55-45E8-96C0-6DDF1C6BE845}" type="sibTrans" cxnId="{61BAB5E3-F785-46AA-B593-B56898F900FB}">
      <dgm:prSet/>
      <dgm:spPr/>
      <dgm:t>
        <a:bodyPr/>
        <a:lstStyle/>
        <a:p>
          <a:endParaRPr lang="en-IN"/>
        </a:p>
      </dgm:t>
    </dgm:pt>
    <dgm:pt modelId="{F91BA550-FC73-4399-A2DB-7699C593B708}">
      <dgm:prSet/>
      <dgm:spPr/>
      <dgm:t>
        <a:bodyPr/>
        <a:lstStyle/>
        <a:p>
          <a:pPr>
            <a:buSzPts val="1400"/>
            <a:buFont typeface="Courier New" panose="02070309020205020404" pitchFamily="49" charset="0"/>
            <a:buChar char="o"/>
          </a:pPr>
          <a:r>
            <a:rPr lang="en-US" dirty="0"/>
            <a:t>5.Proposed Method</a:t>
          </a:r>
          <a:endParaRPr lang="en-IN" dirty="0"/>
        </a:p>
      </dgm:t>
    </dgm:pt>
    <dgm:pt modelId="{21A85972-A992-4BC9-9531-8D56E5D276D2}" type="parTrans" cxnId="{C9715D58-CC12-40AD-B018-6ACD39F1114E}">
      <dgm:prSet/>
      <dgm:spPr/>
      <dgm:t>
        <a:bodyPr/>
        <a:lstStyle/>
        <a:p>
          <a:endParaRPr lang="en-IN"/>
        </a:p>
      </dgm:t>
    </dgm:pt>
    <dgm:pt modelId="{C1BF8ABB-8C42-46D6-A84B-AF776E400396}" type="sibTrans" cxnId="{C9715D58-CC12-40AD-B018-6ACD39F1114E}">
      <dgm:prSet/>
      <dgm:spPr/>
      <dgm:t>
        <a:bodyPr/>
        <a:lstStyle/>
        <a:p>
          <a:endParaRPr lang="en-IN"/>
        </a:p>
      </dgm:t>
    </dgm:pt>
    <dgm:pt modelId="{35ED00C6-07E9-4195-8000-C9199EBAF516}">
      <dgm:prSet/>
      <dgm:spPr/>
      <dgm:t>
        <a:bodyPr/>
        <a:lstStyle/>
        <a:p>
          <a:pPr>
            <a:buSzPts val="1400"/>
            <a:buFont typeface="Courier New" panose="02070309020205020404" pitchFamily="49" charset="0"/>
            <a:buChar char="o"/>
          </a:pPr>
          <a:r>
            <a:rPr lang="en-US" dirty="0"/>
            <a:t>6.Architecture Diagram</a:t>
          </a:r>
          <a:endParaRPr lang="en-IN" dirty="0"/>
        </a:p>
      </dgm:t>
    </dgm:pt>
    <dgm:pt modelId="{F3996061-9A8E-49CC-A4CC-D4FEB1C202B9}" type="parTrans" cxnId="{A75D9815-287F-49C5-9E4A-0703E9881223}">
      <dgm:prSet/>
      <dgm:spPr/>
      <dgm:t>
        <a:bodyPr/>
        <a:lstStyle/>
        <a:p>
          <a:endParaRPr lang="en-IN"/>
        </a:p>
      </dgm:t>
    </dgm:pt>
    <dgm:pt modelId="{E5D530E2-3265-44B9-AE1B-797638E26FD7}" type="sibTrans" cxnId="{A75D9815-287F-49C5-9E4A-0703E9881223}">
      <dgm:prSet/>
      <dgm:spPr/>
      <dgm:t>
        <a:bodyPr/>
        <a:lstStyle/>
        <a:p>
          <a:endParaRPr lang="en-IN"/>
        </a:p>
      </dgm:t>
    </dgm:pt>
    <dgm:pt modelId="{02016B7B-35E4-4E45-ADF2-475A06D6FDED}">
      <dgm:prSet/>
      <dgm:spPr/>
      <dgm:t>
        <a:bodyPr/>
        <a:lstStyle/>
        <a:p>
          <a:pPr>
            <a:buSzPts val="1400"/>
            <a:buFont typeface="Courier New" panose="02070309020205020404" pitchFamily="49" charset="0"/>
            <a:buChar char="o"/>
          </a:pPr>
          <a:r>
            <a:rPr lang="en-US"/>
            <a:t>Modules</a:t>
          </a:r>
          <a:endParaRPr lang="en-IN"/>
        </a:p>
      </dgm:t>
    </dgm:pt>
    <dgm:pt modelId="{8F89178B-7A94-46B4-8526-90ED7D7E3024}" type="parTrans" cxnId="{07D8789A-8275-49AB-94F2-E05A53D7B71D}">
      <dgm:prSet/>
      <dgm:spPr/>
      <dgm:t>
        <a:bodyPr/>
        <a:lstStyle/>
        <a:p>
          <a:endParaRPr lang="en-IN"/>
        </a:p>
      </dgm:t>
    </dgm:pt>
    <dgm:pt modelId="{A68648B5-46C6-4ED0-945F-801782D97340}" type="sibTrans" cxnId="{07D8789A-8275-49AB-94F2-E05A53D7B71D}">
      <dgm:prSet/>
      <dgm:spPr/>
      <dgm:t>
        <a:bodyPr/>
        <a:lstStyle/>
        <a:p>
          <a:endParaRPr lang="en-IN"/>
        </a:p>
      </dgm:t>
    </dgm:pt>
    <dgm:pt modelId="{3FBF2FDF-F89D-4F54-96AD-37B356D3EC4E}">
      <dgm:prSet/>
      <dgm:spPr/>
      <dgm:t>
        <a:bodyPr/>
        <a:lstStyle/>
        <a:p>
          <a:pPr>
            <a:buSzPts val="1400"/>
            <a:buFont typeface="Courier New" panose="02070309020205020404" pitchFamily="49" charset="0"/>
            <a:buChar char="o"/>
          </a:pPr>
          <a:r>
            <a:rPr lang="en-US" dirty="0"/>
            <a:t>7.Hardware and Software Details</a:t>
          </a:r>
          <a:endParaRPr lang="en-IN" dirty="0"/>
        </a:p>
      </dgm:t>
    </dgm:pt>
    <dgm:pt modelId="{07BFAB72-850F-4590-8A6B-84C91EA6CAE0}" type="parTrans" cxnId="{25ECB497-573D-4E70-B751-5B689F614AA7}">
      <dgm:prSet/>
      <dgm:spPr/>
      <dgm:t>
        <a:bodyPr/>
        <a:lstStyle/>
        <a:p>
          <a:endParaRPr lang="en-IN"/>
        </a:p>
      </dgm:t>
    </dgm:pt>
    <dgm:pt modelId="{DA7B567D-E3A2-4F1C-A610-C16651D9E76B}" type="sibTrans" cxnId="{25ECB497-573D-4E70-B751-5B689F614AA7}">
      <dgm:prSet/>
      <dgm:spPr/>
      <dgm:t>
        <a:bodyPr/>
        <a:lstStyle/>
        <a:p>
          <a:endParaRPr lang="en-IN"/>
        </a:p>
      </dgm:t>
    </dgm:pt>
    <dgm:pt modelId="{351561A2-45A8-448F-B48A-4EB05902C590}">
      <dgm:prSet/>
      <dgm:spPr/>
      <dgm:t>
        <a:bodyPr/>
        <a:lstStyle/>
        <a:p>
          <a:pPr>
            <a:buSzPts val="1400"/>
            <a:buFont typeface="Courier New" panose="02070309020205020404" pitchFamily="49" charset="0"/>
            <a:buChar char="o"/>
          </a:pPr>
          <a:r>
            <a:rPr lang="en-US" dirty="0"/>
            <a:t>8.Time Line by Gantt Chart</a:t>
          </a:r>
          <a:endParaRPr lang="en-IN" dirty="0"/>
        </a:p>
      </dgm:t>
    </dgm:pt>
    <dgm:pt modelId="{A5BB3BFD-6B1B-4033-8100-2DAFAE18187F}" type="parTrans" cxnId="{178515F2-EB8E-4010-BF87-4B0D91A6DC98}">
      <dgm:prSet/>
      <dgm:spPr/>
      <dgm:t>
        <a:bodyPr/>
        <a:lstStyle/>
        <a:p>
          <a:endParaRPr lang="en-IN"/>
        </a:p>
      </dgm:t>
    </dgm:pt>
    <dgm:pt modelId="{48A5E7FE-8F84-4CE1-9CC4-80C5FE3ED830}" type="sibTrans" cxnId="{178515F2-EB8E-4010-BF87-4B0D91A6DC98}">
      <dgm:prSet/>
      <dgm:spPr/>
      <dgm:t>
        <a:bodyPr/>
        <a:lstStyle/>
        <a:p>
          <a:endParaRPr lang="en-IN"/>
        </a:p>
      </dgm:t>
    </dgm:pt>
    <dgm:pt modelId="{49D7B2E4-B99B-40BD-9B8A-21E8EE66C07A}">
      <dgm:prSet/>
      <dgm:spPr/>
      <dgm:t>
        <a:bodyPr/>
        <a:lstStyle/>
        <a:p>
          <a:pPr>
            <a:buSzPts val="1400"/>
            <a:buFont typeface="Courier New" panose="02070309020205020404" pitchFamily="49" charset="0"/>
            <a:buChar char="o"/>
          </a:pPr>
          <a:r>
            <a:rPr lang="en-US" dirty="0"/>
            <a:t>9.References</a:t>
          </a:r>
          <a:endParaRPr lang="en-IN" dirty="0"/>
        </a:p>
      </dgm:t>
    </dgm:pt>
    <dgm:pt modelId="{A3176642-CC9D-49E2-BDA1-DE360AE05DD8}" type="parTrans" cxnId="{81CC3247-3780-480B-A204-8836FE0DCE7A}">
      <dgm:prSet/>
      <dgm:spPr/>
      <dgm:t>
        <a:bodyPr/>
        <a:lstStyle/>
        <a:p>
          <a:endParaRPr lang="en-IN"/>
        </a:p>
      </dgm:t>
    </dgm:pt>
    <dgm:pt modelId="{16D3EBD2-D65E-4194-8B95-65E7AAAABC08}" type="sibTrans" cxnId="{81CC3247-3780-480B-A204-8836FE0DCE7A}">
      <dgm:prSet/>
      <dgm:spPr/>
      <dgm:t>
        <a:bodyPr/>
        <a:lstStyle/>
        <a:p>
          <a:endParaRPr lang="en-IN"/>
        </a:p>
      </dgm:t>
    </dgm:pt>
    <dgm:pt modelId="{8C9B0302-3D99-42B6-92AD-DF58A8F4D897}">
      <dgm:prSet/>
      <dgm:spPr/>
      <dgm:t>
        <a:bodyPr/>
        <a:lstStyle/>
        <a:p>
          <a:pPr>
            <a:buSzPts val="1400"/>
            <a:buFont typeface="Courier New" panose="02070309020205020404" pitchFamily="49" charset="0"/>
            <a:buChar char="o"/>
          </a:pPr>
          <a:r>
            <a:rPr lang="en-US" dirty="0"/>
            <a:t>10.Spiral-Binded Hard copy of Review-1 report</a:t>
          </a:r>
          <a:endParaRPr lang="en-IN" dirty="0"/>
        </a:p>
      </dgm:t>
    </dgm:pt>
    <dgm:pt modelId="{98E9E8C5-35EC-454A-BA0F-6C50335946E3}" type="parTrans" cxnId="{566F01C7-01B7-42E3-A88A-2D2035B04D17}">
      <dgm:prSet/>
      <dgm:spPr/>
      <dgm:t>
        <a:bodyPr/>
        <a:lstStyle/>
        <a:p>
          <a:endParaRPr lang="en-IN"/>
        </a:p>
      </dgm:t>
    </dgm:pt>
    <dgm:pt modelId="{C1B96D66-4770-471F-A743-7E431A9C81B1}" type="sibTrans" cxnId="{566F01C7-01B7-42E3-A88A-2D2035B04D17}">
      <dgm:prSet/>
      <dgm:spPr/>
      <dgm:t>
        <a:bodyPr/>
        <a:lstStyle/>
        <a:p>
          <a:endParaRPr lang="en-IN"/>
        </a:p>
      </dgm:t>
    </dgm:pt>
    <dgm:pt modelId="{288DF932-4CEE-4A73-AC00-A595BB15FEA8}">
      <dgm:prSet/>
      <dgm:spPr/>
      <dgm:t>
        <a:bodyPr/>
        <a:lstStyle/>
        <a:p>
          <a:pPr>
            <a:buSzPts val="1400"/>
            <a:buFont typeface="Courier New" panose="02070309020205020404" pitchFamily="49" charset="0"/>
            <a:buChar char="o"/>
          </a:pPr>
          <a:r>
            <a:rPr lang="en-US" dirty="0"/>
            <a:t>2.Source Code Details</a:t>
          </a:r>
          <a:endParaRPr lang="en-IN" dirty="0"/>
        </a:p>
      </dgm:t>
    </dgm:pt>
    <dgm:pt modelId="{73F94FF7-E8EE-4767-B5E3-C04586CCB998}" type="parTrans" cxnId="{8EE8DD91-E10F-4B0C-8FE9-2683E6BF363C}">
      <dgm:prSet/>
      <dgm:spPr/>
      <dgm:t>
        <a:bodyPr/>
        <a:lstStyle/>
        <a:p>
          <a:endParaRPr lang="en-IN"/>
        </a:p>
      </dgm:t>
    </dgm:pt>
    <dgm:pt modelId="{E984E5F7-B4DD-47AD-910E-BF67EA637051}" type="sibTrans" cxnId="{8EE8DD91-E10F-4B0C-8FE9-2683E6BF363C}">
      <dgm:prSet/>
      <dgm:spPr/>
      <dgm:t>
        <a:bodyPr/>
        <a:lstStyle/>
        <a:p>
          <a:endParaRPr lang="en-IN"/>
        </a:p>
      </dgm:t>
    </dgm:pt>
    <dgm:pt modelId="{4C3A106D-58CA-41CA-8EDA-F54D7399DBCA}">
      <dgm:prSet/>
      <dgm:spPr/>
      <dgm:t>
        <a:bodyPr/>
        <a:lstStyle/>
        <a:p>
          <a:pPr>
            <a:buSzPts val="1400"/>
            <a:buFont typeface="Courier New" panose="02070309020205020404" pitchFamily="49" charset="0"/>
            <a:buChar char="o"/>
          </a:pPr>
          <a:r>
            <a:rPr lang="en-US" dirty="0"/>
            <a:t>3.50% implementation details with live demo of the project</a:t>
          </a:r>
          <a:endParaRPr lang="en-IN" dirty="0"/>
        </a:p>
      </dgm:t>
    </dgm:pt>
    <dgm:pt modelId="{8BCAFCD7-BC29-4A25-A077-57A8CB154E19}" type="parTrans" cxnId="{A77592CE-E9E9-43C5-A0D7-5F792794B951}">
      <dgm:prSet/>
      <dgm:spPr/>
      <dgm:t>
        <a:bodyPr/>
        <a:lstStyle/>
        <a:p>
          <a:endParaRPr lang="en-IN"/>
        </a:p>
      </dgm:t>
    </dgm:pt>
    <dgm:pt modelId="{5C6A62C4-077F-4F50-AFB5-DB7C6AC9EDAD}" type="sibTrans" cxnId="{A77592CE-E9E9-43C5-A0D7-5F792794B951}">
      <dgm:prSet/>
      <dgm:spPr/>
      <dgm:t>
        <a:bodyPr/>
        <a:lstStyle/>
        <a:p>
          <a:endParaRPr lang="en-IN"/>
        </a:p>
      </dgm:t>
    </dgm:pt>
    <dgm:pt modelId="{B4245B46-0C1C-4D96-BE00-214C7CEFE857}">
      <dgm:prSet/>
      <dgm:spPr/>
      <dgm:t>
        <a:bodyPr/>
        <a:lstStyle/>
        <a:p>
          <a:pPr>
            <a:buSzPts val="1400"/>
            <a:buFont typeface="Courier New" panose="02070309020205020404" pitchFamily="49" charset="0"/>
            <a:buChar char="o"/>
          </a:pPr>
          <a:r>
            <a:rPr lang="en-US" dirty="0"/>
            <a:t>4.50% report softcopy to be submitted</a:t>
          </a:r>
          <a:endParaRPr lang="en-IN" dirty="0"/>
        </a:p>
      </dgm:t>
    </dgm:pt>
    <dgm:pt modelId="{8318876E-EF5A-4027-BECA-9B84CAB6FBBF}" type="parTrans" cxnId="{4C984A8A-737E-401E-8172-89328D6668C0}">
      <dgm:prSet/>
      <dgm:spPr/>
      <dgm:t>
        <a:bodyPr/>
        <a:lstStyle/>
        <a:p>
          <a:endParaRPr lang="en-IN"/>
        </a:p>
      </dgm:t>
    </dgm:pt>
    <dgm:pt modelId="{CCEB151A-2E6F-4208-B1B8-05D350CB1E1A}" type="sibTrans" cxnId="{4C984A8A-737E-401E-8172-89328D6668C0}">
      <dgm:prSet/>
      <dgm:spPr/>
      <dgm:t>
        <a:bodyPr/>
        <a:lstStyle/>
        <a:p>
          <a:endParaRPr lang="en-IN"/>
        </a:p>
      </dgm:t>
    </dgm:pt>
    <dgm:pt modelId="{A0D2A34A-0401-4073-BBE8-08DF1D30E276}">
      <dgm:prSet/>
      <dgm:spPr/>
      <dgm:t>
        <a:bodyPr/>
        <a:lstStyle/>
        <a:p>
          <a:pPr>
            <a:buSzPts val="1400"/>
            <a:buFont typeface="Courier New" panose="02070309020205020404" pitchFamily="49" charset="0"/>
            <a:buChar char="o"/>
          </a:pPr>
          <a:r>
            <a:rPr lang="en-US" dirty="0"/>
            <a:t>1.Algorithm Details</a:t>
          </a:r>
          <a:endParaRPr lang="en-IN" dirty="0"/>
        </a:p>
      </dgm:t>
    </dgm:pt>
    <dgm:pt modelId="{2B0371D0-A290-433F-B34E-7F05C48D9387}" type="parTrans" cxnId="{A3372648-2C2D-4A8D-B885-BEBD7897E2CE}">
      <dgm:prSet/>
      <dgm:spPr/>
      <dgm:t>
        <a:bodyPr/>
        <a:lstStyle/>
        <a:p>
          <a:endParaRPr lang="en-IN"/>
        </a:p>
      </dgm:t>
    </dgm:pt>
    <dgm:pt modelId="{8DDB3D36-9CC2-4E72-9970-2F59BD1F6BC6}" type="sibTrans" cxnId="{A3372648-2C2D-4A8D-B885-BEBD7897E2CE}">
      <dgm:prSet/>
      <dgm:spPr/>
      <dgm:t>
        <a:bodyPr/>
        <a:lstStyle/>
        <a:p>
          <a:endParaRPr lang="en-IN"/>
        </a:p>
      </dgm:t>
    </dgm:pt>
    <dgm:pt modelId="{14CDC5A9-3DF7-447A-A59B-2480832C6604}">
      <dgm:prSet/>
      <dgm:spPr/>
      <dgm:t>
        <a:bodyPr/>
        <a:lstStyle/>
        <a:p>
          <a:pPr>
            <a:buSzPts val="1400"/>
            <a:buFont typeface="Courier New" panose="02070309020205020404" pitchFamily="49" charset="0"/>
            <a:buChar char="o"/>
          </a:pPr>
          <a:r>
            <a:rPr lang="en-US" dirty="0"/>
            <a:t>6.Source Code Details</a:t>
          </a:r>
          <a:endParaRPr lang="en-IN" dirty="0"/>
        </a:p>
      </dgm:t>
    </dgm:pt>
    <dgm:pt modelId="{4178E7A8-98AA-449D-ADE6-08B389499649}" type="parTrans" cxnId="{F4DEE923-F270-4F48-AD86-0E2829F06EE8}">
      <dgm:prSet/>
      <dgm:spPr/>
      <dgm:t>
        <a:bodyPr/>
        <a:lstStyle/>
        <a:p>
          <a:endParaRPr lang="en-IN"/>
        </a:p>
      </dgm:t>
    </dgm:pt>
    <dgm:pt modelId="{DD7E15C0-0462-48BD-ABBD-CA7A90DC3D8F}" type="sibTrans" cxnId="{F4DEE923-F270-4F48-AD86-0E2829F06EE8}">
      <dgm:prSet/>
      <dgm:spPr/>
      <dgm:t>
        <a:bodyPr/>
        <a:lstStyle/>
        <a:p>
          <a:endParaRPr lang="en-IN"/>
        </a:p>
      </dgm:t>
    </dgm:pt>
    <dgm:pt modelId="{23280E59-2F60-46F7-8CF8-B53306CFA231}">
      <dgm:prSet/>
      <dgm:spPr/>
      <dgm:t>
        <a:bodyPr/>
        <a:lstStyle/>
        <a:p>
          <a:pPr>
            <a:buSzPts val="1400"/>
            <a:buFont typeface="Courier New" panose="02070309020205020404" pitchFamily="49" charset="0"/>
            <a:buChar char="o"/>
          </a:pPr>
          <a:r>
            <a:rPr lang="en-US" dirty="0"/>
            <a:t>7.100% implementation details</a:t>
          </a:r>
          <a:endParaRPr lang="en-IN" dirty="0"/>
        </a:p>
      </dgm:t>
    </dgm:pt>
    <dgm:pt modelId="{057903D6-E536-48B5-ACA4-0A0B6EE051E6}" type="parTrans" cxnId="{917EAFC6-227A-4BF1-A3E8-9255F10B4CD3}">
      <dgm:prSet/>
      <dgm:spPr/>
      <dgm:t>
        <a:bodyPr/>
        <a:lstStyle/>
        <a:p>
          <a:endParaRPr lang="en-IN"/>
        </a:p>
      </dgm:t>
    </dgm:pt>
    <dgm:pt modelId="{9FD70A44-CDD6-44BA-A102-8189EB44229A}" type="sibTrans" cxnId="{917EAFC6-227A-4BF1-A3E8-9255F10B4CD3}">
      <dgm:prSet/>
      <dgm:spPr/>
      <dgm:t>
        <a:bodyPr/>
        <a:lstStyle/>
        <a:p>
          <a:endParaRPr lang="en-IN"/>
        </a:p>
      </dgm:t>
    </dgm:pt>
    <dgm:pt modelId="{61555597-1EF5-4966-A40C-9E62682E5D0C}">
      <dgm:prSet/>
      <dgm:spPr/>
      <dgm:t>
        <a:bodyPr/>
        <a:lstStyle/>
        <a:p>
          <a:pPr>
            <a:buSzPts val="1400"/>
            <a:buFont typeface="Courier New" panose="02070309020205020404" pitchFamily="49" charset="0"/>
            <a:buChar char="o"/>
          </a:pPr>
          <a:r>
            <a:rPr lang="en-US" dirty="0"/>
            <a:t>8.100% completed report hardcopy and softcopy to be submitted</a:t>
          </a:r>
          <a:endParaRPr lang="en-IN" dirty="0"/>
        </a:p>
      </dgm:t>
    </dgm:pt>
    <dgm:pt modelId="{CB7C25FF-DCDC-4327-A47F-A8468E6BD416}" type="parTrans" cxnId="{D8F76819-E348-4079-858B-C050351281F7}">
      <dgm:prSet/>
      <dgm:spPr/>
      <dgm:t>
        <a:bodyPr/>
        <a:lstStyle/>
        <a:p>
          <a:endParaRPr lang="en-IN"/>
        </a:p>
      </dgm:t>
    </dgm:pt>
    <dgm:pt modelId="{7A812A2F-5529-4AA2-860D-77C4AB7476E4}" type="sibTrans" cxnId="{D8F76819-E348-4079-858B-C050351281F7}">
      <dgm:prSet/>
      <dgm:spPr/>
      <dgm:t>
        <a:bodyPr/>
        <a:lstStyle/>
        <a:p>
          <a:endParaRPr lang="en-IN"/>
        </a:p>
      </dgm:t>
    </dgm:pt>
    <dgm:pt modelId="{2FB60D57-55D9-4325-8CE9-B6CF794BDBB6}">
      <dgm:prSet/>
      <dgm:spPr/>
      <dgm:t>
        <a:bodyPr/>
        <a:lstStyle/>
        <a:p>
          <a:pPr>
            <a:buSzPts val="1400"/>
            <a:buFont typeface="Courier New" panose="02070309020205020404" pitchFamily="49" charset="0"/>
            <a:buChar char="o"/>
          </a:pPr>
          <a:r>
            <a:rPr lang="en-US"/>
            <a:t>Live Demonstration of the project</a:t>
          </a:r>
          <a:endParaRPr lang="en-IN"/>
        </a:p>
      </dgm:t>
    </dgm:pt>
    <dgm:pt modelId="{E49C9DF1-BE64-4292-99E0-F0333006A47A}" type="parTrans" cxnId="{7EABEC57-50CA-4720-9BAB-DD90F05FFF1D}">
      <dgm:prSet/>
      <dgm:spPr/>
      <dgm:t>
        <a:bodyPr/>
        <a:lstStyle/>
        <a:p>
          <a:endParaRPr lang="en-IN"/>
        </a:p>
      </dgm:t>
    </dgm:pt>
    <dgm:pt modelId="{C65B781C-C2F0-4938-A962-55AEEA210740}" type="sibTrans" cxnId="{7EABEC57-50CA-4720-9BAB-DD90F05FFF1D}">
      <dgm:prSet/>
      <dgm:spPr/>
      <dgm:t>
        <a:bodyPr/>
        <a:lstStyle/>
        <a:p>
          <a:endParaRPr lang="en-IN"/>
        </a:p>
      </dgm:t>
    </dgm:pt>
    <dgm:pt modelId="{D4A2519E-4CCC-47AF-B793-95A75AE9494E}">
      <dgm:prSet/>
      <dgm:spPr/>
      <dgm:t>
        <a:bodyPr/>
        <a:lstStyle/>
        <a:p>
          <a:pPr>
            <a:buSzPts val="1400"/>
            <a:buFont typeface="Courier New" panose="02070309020205020404" pitchFamily="49" charset="0"/>
            <a:buChar char="o"/>
          </a:pPr>
          <a:r>
            <a:rPr lang="en-US"/>
            <a:t>Algorithm Details</a:t>
          </a:r>
          <a:endParaRPr lang="en-IN"/>
        </a:p>
      </dgm:t>
    </dgm:pt>
    <dgm:pt modelId="{BECBF925-8A29-4D14-9873-CDECD980B8D1}" type="parTrans" cxnId="{2A24A4F7-4809-44C6-8197-0B64501D9643}">
      <dgm:prSet/>
      <dgm:spPr/>
      <dgm:t>
        <a:bodyPr/>
        <a:lstStyle/>
        <a:p>
          <a:endParaRPr lang="en-IN"/>
        </a:p>
      </dgm:t>
    </dgm:pt>
    <dgm:pt modelId="{7698EF09-6CDD-43DF-AA7D-2A3B12A12AAB}" type="sibTrans" cxnId="{2A24A4F7-4809-44C6-8197-0B64501D9643}">
      <dgm:prSet/>
      <dgm:spPr/>
      <dgm:t>
        <a:bodyPr/>
        <a:lstStyle/>
        <a:p>
          <a:endParaRPr lang="en-IN"/>
        </a:p>
      </dgm:t>
    </dgm:pt>
    <dgm:pt modelId="{F96BFA0F-720A-49B2-9519-88275A61AB3D}">
      <dgm:prSet/>
      <dgm:spPr/>
      <dgm:t>
        <a:bodyPr/>
        <a:lstStyle/>
        <a:p>
          <a:pPr>
            <a:buSzPts val="1400"/>
            <a:buFont typeface="Courier New" panose="02070309020205020404" pitchFamily="49" charset="0"/>
            <a:buChar char="o"/>
          </a:pPr>
          <a:r>
            <a:rPr lang="en-US" dirty="0"/>
            <a:t>2.Source Code Details</a:t>
          </a:r>
          <a:endParaRPr lang="en-IN" dirty="0"/>
        </a:p>
      </dgm:t>
    </dgm:pt>
    <dgm:pt modelId="{21436AC1-1006-4097-9822-50D0EE5EF206}" type="parTrans" cxnId="{AE6195BA-7242-4C5F-B399-C8DF08CC3328}">
      <dgm:prSet/>
      <dgm:spPr/>
      <dgm:t>
        <a:bodyPr/>
        <a:lstStyle/>
        <a:p>
          <a:endParaRPr lang="en-IN"/>
        </a:p>
      </dgm:t>
    </dgm:pt>
    <dgm:pt modelId="{7003874C-D4EB-4990-A787-12DCBC786C97}" type="sibTrans" cxnId="{AE6195BA-7242-4C5F-B399-C8DF08CC3328}">
      <dgm:prSet/>
      <dgm:spPr/>
      <dgm:t>
        <a:bodyPr/>
        <a:lstStyle/>
        <a:p>
          <a:endParaRPr lang="en-IN"/>
        </a:p>
      </dgm:t>
    </dgm:pt>
    <dgm:pt modelId="{C17AD45B-F62A-4D01-A002-7A11CBFC69CE}">
      <dgm:prSet/>
      <dgm:spPr/>
      <dgm:t>
        <a:bodyPr/>
        <a:lstStyle/>
        <a:p>
          <a:pPr>
            <a:buSzPts val="1400"/>
            <a:buFont typeface="Courier New" panose="02070309020205020404" pitchFamily="49" charset="0"/>
            <a:buChar char="o"/>
          </a:pPr>
          <a:r>
            <a:rPr lang="en-US" dirty="0"/>
            <a:t>3.100% implementation details</a:t>
          </a:r>
          <a:endParaRPr lang="en-IN" dirty="0"/>
        </a:p>
      </dgm:t>
    </dgm:pt>
    <dgm:pt modelId="{FC13D7CC-3CCC-4814-BEEB-36CBFDCA5088}" type="parTrans" cxnId="{6EE83556-76B0-4896-82F5-00151A90D257}">
      <dgm:prSet/>
      <dgm:spPr/>
      <dgm:t>
        <a:bodyPr/>
        <a:lstStyle/>
        <a:p>
          <a:endParaRPr lang="en-IN"/>
        </a:p>
      </dgm:t>
    </dgm:pt>
    <dgm:pt modelId="{BD11F2FA-B73B-4435-8C8D-C3440F9E58EA}" type="sibTrans" cxnId="{6EE83556-76B0-4896-82F5-00151A90D257}">
      <dgm:prSet/>
      <dgm:spPr/>
      <dgm:t>
        <a:bodyPr/>
        <a:lstStyle/>
        <a:p>
          <a:endParaRPr lang="en-IN"/>
        </a:p>
      </dgm:t>
    </dgm:pt>
    <dgm:pt modelId="{4B169189-8F28-472E-A14A-0A547665BDB6}">
      <dgm:prSet/>
      <dgm:spPr/>
      <dgm:t>
        <a:bodyPr/>
        <a:lstStyle/>
        <a:p>
          <a:pPr>
            <a:buSzPts val="1400"/>
            <a:buFont typeface="Courier New" panose="02070309020205020404" pitchFamily="49" charset="0"/>
            <a:buChar char="o"/>
          </a:pPr>
          <a:r>
            <a:rPr lang="en-US" dirty="0"/>
            <a:t>4.100% completed report hardcopy and softcopy to be submitted</a:t>
          </a:r>
          <a:endParaRPr lang="en-IN" dirty="0"/>
        </a:p>
      </dgm:t>
    </dgm:pt>
    <dgm:pt modelId="{60375822-38E6-4A32-AB8C-16CE7DD71089}" type="parTrans" cxnId="{CCD5C7F0-FE63-4BE4-BE94-4C48886F08AA}">
      <dgm:prSet/>
      <dgm:spPr/>
      <dgm:t>
        <a:bodyPr/>
        <a:lstStyle/>
        <a:p>
          <a:endParaRPr lang="en-IN"/>
        </a:p>
      </dgm:t>
    </dgm:pt>
    <dgm:pt modelId="{437F27AD-7627-4DA9-89EC-66C2C61CE302}" type="sibTrans" cxnId="{CCD5C7F0-FE63-4BE4-BE94-4C48886F08AA}">
      <dgm:prSet/>
      <dgm:spPr/>
      <dgm:t>
        <a:bodyPr/>
        <a:lstStyle/>
        <a:p>
          <a:endParaRPr lang="en-IN"/>
        </a:p>
      </dgm:t>
    </dgm:pt>
    <dgm:pt modelId="{763B7EB8-8942-4EF7-B774-19EA2B16957F}">
      <dgm:prSet/>
      <dgm:spPr/>
      <dgm:t>
        <a:bodyPr/>
        <a:lstStyle/>
        <a:p>
          <a:pPr>
            <a:buSzPts val="1400"/>
            <a:buFont typeface="Courier New" panose="02070309020205020404" pitchFamily="49" charset="0"/>
            <a:buChar char="o"/>
          </a:pPr>
          <a:r>
            <a:rPr lang="en-US" dirty="0"/>
            <a:t>5.Live Demonstration of the project</a:t>
          </a:r>
          <a:endParaRPr lang="en-IN" dirty="0"/>
        </a:p>
      </dgm:t>
    </dgm:pt>
    <dgm:pt modelId="{C8B22159-610A-4739-AE74-B5A03E661DD9}" type="parTrans" cxnId="{E0C4715B-EB9D-4706-8CDD-5DEE4AF89B28}">
      <dgm:prSet/>
      <dgm:spPr/>
      <dgm:t>
        <a:bodyPr/>
        <a:lstStyle/>
        <a:p>
          <a:endParaRPr lang="en-IN"/>
        </a:p>
      </dgm:t>
    </dgm:pt>
    <dgm:pt modelId="{582BAB4B-EAE1-43F4-BECC-3D321F461F5C}" type="sibTrans" cxnId="{E0C4715B-EB9D-4706-8CDD-5DEE4AF89B28}">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66963802-71A2-437D-BEB2-2EB2DD3EC1A9}" type="presOf" srcId="{23280E59-2F60-46F7-8CF8-B53306CFA231}" destId="{98225A61-A0EC-450A-BED8-EF2E47E8FD18}" srcOrd="1" destOrd="7" presId="urn:microsoft.com/office/officeart/2011/layout/InterconnectedBlockProcess"/>
    <dgm:cxn modelId="{B554FB08-DF2E-4239-AA6D-304A7221831C}" type="presOf" srcId="{F96BFA0F-720A-49B2-9519-88275A61AB3D}" destId="{98225A61-A0EC-450A-BED8-EF2E47E8FD18}" srcOrd="1" destOrd="2" presId="urn:microsoft.com/office/officeart/2011/layout/InterconnectedBlockProcess"/>
    <dgm:cxn modelId="{54BFB511-3ECA-4C27-9A19-89CA044DC4F3}" type="presOf" srcId="{799DCCBA-E51C-4FC5-BDB1-3CD7048B7EB0}" destId="{06F8D57B-EDF4-4CF4-8700-DC2CA3E3028E}" srcOrd="0" destOrd="3" presId="urn:microsoft.com/office/officeart/2011/layout/InterconnectedBlockProcess"/>
    <dgm:cxn modelId="{A75D9815-287F-49C5-9E4A-0703E9881223}" srcId="{7B3055AA-BF7C-46D0-9A9E-60087B9F57B4}" destId="{35ED00C6-07E9-4195-8000-C9199EBAF516}" srcOrd="5" destOrd="0" parTransId="{F3996061-9A8E-49CC-A4CC-D4FEB1C202B9}" sibTransId="{E5D530E2-3265-44B9-AE1B-797638E26FD7}"/>
    <dgm:cxn modelId="{19D6D015-10E1-4F7E-813D-4B93F35B4DB6}" type="presOf" srcId="{351561A2-45A8-448F-B48A-4EB05902C590}" destId="{06F8D57B-EDF4-4CF4-8700-DC2CA3E3028E}" srcOrd="0" destOrd="8" presId="urn:microsoft.com/office/officeart/2011/layout/InterconnectedBlockProcess"/>
    <dgm:cxn modelId="{BB470219-0C64-40B6-88C9-AE0263409EF4}" type="presOf" srcId="{23280E59-2F60-46F7-8CF8-B53306CFA231}" destId="{FC0F1314-3294-4A8C-8DCE-EB53E236164C}" srcOrd="0" destOrd="7" presId="urn:microsoft.com/office/officeart/2011/layout/InterconnectedBlockProcess"/>
    <dgm:cxn modelId="{D8F76819-E348-4079-858B-C050351281F7}" srcId="{5E92505A-51E0-4F78-B3C5-704ACF8710DE}" destId="{61555597-1EF5-4966-A40C-9E62682E5D0C}" srcOrd="8" destOrd="0" parTransId="{CB7C25FF-DCDC-4327-A47F-A8468E6BD416}" sibTransId="{7A812A2F-5529-4AA2-860D-77C4AB7476E4}"/>
    <dgm:cxn modelId="{B224221C-2EBE-4199-8088-7323792A06C8}" type="presOf" srcId="{F335791F-D866-48D8-AF13-C9279A02D638}" destId="{06F8D57B-EDF4-4CF4-8700-DC2CA3E3028E}" srcOrd="0" destOrd="1" presId="urn:microsoft.com/office/officeart/2011/layout/InterconnectedBlockProcess"/>
    <dgm:cxn modelId="{F4DEE923-F270-4F48-AD86-0E2829F06EE8}" srcId="{5E92505A-51E0-4F78-B3C5-704ACF8710DE}" destId="{14CDC5A9-3DF7-447A-A59B-2480832C6604}" srcOrd="6" destOrd="0" parTransId="{4178E7A8-98AA-449D-ADE6-08B389499649}" sibTransId="{DD7E15C0-0462-48BD-ABBD-CA7A90DC3D8F}"/>
    <dgm:cxn modelId="{8604D724-B4BE-474B-B016-EE3EAAFD6628}" type="presOf" srcId="{2FB60D57-55D9-4325-8CE9-B6CF794BDBB6}" destId="{98225A61-A0EC-450A-BED8-EF2E47E8FD18}" srcOrd="1" destOrd="9"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F2970227-362D-407A-B252-549415261E82}" type="presOf" srcId="{61555597-1EF5-4966-A40C-9E62682E5D0C}" destId="{98225A61-A0EC-450A-BED8-EF2E47E8FD18}" srcOrd="1" destOrd="8"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F1774F2B-D218-46F0-B7DA-D4C50E0346A8}" type="presOf" srcId="{35ED00C6-07E9-4195-8000-C9199EBAF516}" destId="{6BCCFBA6-7A43-4631-AD7F-AFB10E1E6CD7}" srcOrd="1" destOrd="5"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08E55A2D-4745-42AB-80D0-41CA580603ED}" type="presOf" srcId="{14CDC5A9-3DF7-447A-A59B-2480832C6604}" destId="{98225A61-A0EC-450A-BED8-EF2E47E8FD18}" srcOrd="1" destOrd="6" presId="urn:microsoft.com/office/officeart/2011/layout/InterconnectedBlockProcess"/>
    <dgm:cxn modelId="{6FAEE534-85E1-46F2-B9F4-BDC600D65EF7}" type="presOf" srcId="{941E3D13-3B5B-48A9-8529-305BC34EABFD}" destId="{A134CDD1-D85F-44EF-8BEE-9F99A855C1E6}" srcOrd="0" destOrd="2" presId="urn:microsoft.com/office/officeart/2011/layout/InterconnectedBlockProcess"/>
    <dgm:cxn modelId="{06E07D35-80FB-49A2-BD8F-D5CF1F6FDADB}" type="presOf" srcId="{F91BA550-FC73-4399-A2DB-7699C593B708}" destId="{06F8D57B-EDF4-4CF4-8700-DC2CA3E3028E}" srcOrd="0" destOrd="4" presId="urn:microsoft.com/office/officeart/2011/layout/InterconnectedBlockProcess"/>
    <dgm:cxn modelId="{8672BF37-2A05-45A2-BCBB-E5C1EB993E33}" type="presOf" srcId="{14CDC5A9-3DF7-447A-A59B-2480832C6604}" destId="{FC0F1314-3294-4A8C-8DCE-EB53E236164C}" srcOrd="0" destOrd="6" presId="urn:microsoft.com/office/officeart/2011/layout/InterconnectedBlockProcess"/>
    <dgm:cxn modelId="{43B71C3A-DA13-4E36-81F7-E8D91A669107}" type="presOf" srcId="{B4245B46-0C1C-4D96-BE00-214C7CEFE857}" destId="{0D08ED52-6744-4369-B780-916B09984775}" srcOrd="1" destOrd="3" presId="urn:microsoft.com/office/officeart/2011/layout/InterconnectedBlockProcess"/>
    <dgm:cxn modelId="{0DCFB240-3C37-41F3-93F7-E6BF11164863}" type="presOf" srcId="{288DF932-4CEE-4A73-AC00-A595BB15FEA8}" destId="{0D08ED52-6744-4369-B780-916B09984775}" srcOrd="1" destOrd="1" presId="urn:microsoft.com/office/officeart/2011/layout/InterconnectedBlockProcess"/>
    <dgm:cxn modelId="{E0C4715B-EB9D-4706-8CDD-5DEE4AF89B28}" srcId="{5E92505A-51E0-4F78-B3C5-704ACF8710DE}" destId="{763B7EB8-8942-4EF7-B774-19EA2B16957F}" srcOrd="5" destOrd="0" parTransId="{C8B22159-610A-4739-AE74-B5A03E661DD9}" sibTransId="{582BAB4B-EAE1-43F4-BECC-3D321F461F5C}"/>
    <dgm:cxn modelId="{9198D55C-A396-4E0B-8F1F-EA8271BA5D04}" type="presOf" srcId="{D4A2519E-4CCC-47AF-B793-95A75AE9494E}" destId="{FC0F1314-3294-4A8C-8DCE-EB53E236164C}" srcOrd="0" destOrd="1"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8D820943-F83D-448E-9B39-A64E18A886F0}" type="presOf" srcId="{3FBF2FDF-F89D-4F54-96AD-37B356D3EC4E}" destId="{6BCCFBA6-7A43-4631-AD7F-AFB10E1E6CD7}" srcOrd="1" destOrd="7" presId="urn:microsoft.com/office/officeart/2011/layout/InterconnectedBlockProcess"/>
    <dgm:cxn modelId="{7DAC3164-7C41-4CCC-A634-A7D20F09299A}" type="presOf" srcId="{A0D2A34A-0401-4073-BBE8-08DF1D30E276}" destId="{98225A61-A0EC-450A-BED8-EF2E47E8FD18}" srcOrd="1" destOrd="0" presId="urn:microsoft.com/office/officeart/2011/layout/InterconnectedBlockProcess"/>
    <dgm:cxn modelId="{82D61845-BDEE-4671-BD9A-63A2984DB87E}" type="presOf" srcId="{763B7EB8-8942-4EF7-B774-19EA2B16957F}" destId="{98225A61-A0EC-450A-BED8-EF2E47E8FD18}" srcOrd="1" destOrd="5" presId="urn:microsoft.com/office/officeart/2011/layout/InterconnectedBlockProcess"/>
    <dgm:cxn modelId="{A5D4A865-1BF0-4A17-AB6E-B883CC9263D8}" type="presOf" srcId="{F96BFA0F-720A-49B2-9519-88275A61AB3D}" destId="{FC0F1314-3294-4A8C-8DCE-EB53E236164C}" srcOrd="0" destOrd="2" presId="urn:microsoft.com/office/officeart/2011/layout/InterconnectedBlockProcess"/>
    <dgm:cxn modelId="{81CC3247-3780-480B-A204-8836FE0DCE7A}" srcId="{7B3055AA-BF7C-46D0-9A9E-60087B9F57B4}" destId="{49D7B2E4-B99B-40BD-9B8A-21E8EE66C07A}" srcOrd="9" destOrd="0" parTransId="{A3176642-CC9D-49E2-BDA1-DE360AE05DD8}" sibTransId="{16D3EBD2-D65E-4194-8B95-65E7AAAABC08}"/>
    <dgm:cxn modelId="{A3372648-2C2D-4A8D-B885-BEBD7897E2CE}" srcId="{5E92505A-51E0-4F78-B3C5-704ACF8710DE}" destId="{A0D2A34A-0401-4073-BBE8-08DF1D30E276}" srcOrd="0" destOrd="0" parTransId="{2B0371D0-A290-433F-B34E-7F05C48D9387}" sibTransId="{8DDB3D36-9CC2-4E72-9970-2F59BD1F6BC6}"/>
    <dgm:cxn modelId="{9C4C6E69-A8FA-4E40-AB5A-A110C83EA294}" type="presOf" srcId="{351561A2-45A8-448F-B48A-4EB05902C590}" destId="{6BCCFBA6-7A43-4631-AD7F-AFB10E1E6CD7}" srcOrd="1" destOrd="8" presId="urn:microsoft.com/office/officeart/2011/layout/InterconnectedBlockProcess"/>
    <dgm:cxn modelId="{E05BB34A-B07D-4E65-B34A-529A03C669BE}" type="presOf" srcId="{F335791F-D866-48D8-AF13-C9279A02D638}" destId="{6BCCFBA6-7A43-4631-AD7F-AFB10E1E6CD7}" srcOrd="1" destOrd="1" presId="urn:microsoft.com/office/officeart/2011/layout/InterconnectedBlockProcess"/>
    <dgm:cxn modelId="{3A8E2C54-9994-4413-B67D-91A87067E857}" type="presOf" srcId="{37646D98-2CC1-4D61-9671-39FA4E6CD005}" destId="{A134CDD1-D85F-44EF-8BEE-9F99A855C1E6}" srcOrd="0" destOrd="1" presId="urn:microsoft.com/office/officeart/2011/layout/InterconnectedBlockProcess"/>
    <dgm:cxn modelId="{67FD2F54-AC16-494F-A9CA-F19C3A811637}" type="presOf" srcId="{941E3D13-3B5B-48A9-8529-305BC34EABFD}" destId="{1C91D7E3-8940-4A33-9182-677DD5415901}" srcOrd="1" destOrd="2" presId="urn:microsoft.com/office/officeart/2011/layout/InterconnectedBlockProcess"/>
    <dgm:cxn modelId="{6EE83556-76B0-4896-82F5-00151A90D257}" srcId="{5E92505A-51E0-4F78-B3C5-704ACF8710DE}" destId="{C17AD45B-F62A-4D01-A002-7A11CBFC69CE}" srcOrd="3" destOrd="0" parTransId="{FC13D7CC-3CCC-4814-BEEB-36CBFDCA5088}" sibTransId="{BD11F2FA-B73B-4435-8C8D-C3440F9E58EA}"/>
    <dgm:cxn modelId="{0BF98377-B583-432C-A97C-A2D0477FD5EE}" type="presOf" srcId="{4B169189-8F28-472E-A14A-0A547665BDB6}" destId="{FC0F1314-3294-4A8C-8DCE-EB53E236164C}" srcOrd="0" destOrd="4" presId="urn:microsoft.com/office/officeart/2011/layout/InterconnectedBlockProcess"/>
    <dgm:cxn modelId="{7EABEC57-50CA-4720-9BAB-DD90F05FFF1D}" srcId="{5E92505A-51E0-4F78-B3C5-704ACF8710DE}" destId="{2FB60D57-55D9-4325-8CE9-B6CF794BDBB6}" srcOrd="9" destOrd="0" parTransId="{E49C9DF1-BE64-4292-99E0-F0333006A47A}" sibTransId="{C65B781C-C2F0-4938-A962-55AEEA210740}"/>
    <dgm:cxn modelId="{C4E03558-ACC6-442D-A54D-912FD135994B}" type="presOf" srcId="{8C9B0302-3D99-42B6-92AD-DF58A8F4D897}" destId="{6BCCFBA6-7A43-4631-AD7F-AFB10E1E6CD7}" srcOrd="1" destOrd="10" presId="urn:microsoft.com/office/officeart/2011/layout/InterconnectedBlockProcess"/>
    <dgm:cxn modelId="{C9715D58-CC12-40AD-B018-6ACD39F1114E}" srcId="{7B3055AA-BF7C-46D0-9A9E-60087B9F57B4}" destId="{F91BA550-FC73-4399-A2DB-7699C593B708}" srcOrd="4" destOrd="0" parTransId="{21A85972-A992-4BC9-9531-8D56E5D276D2}" sibTransId="{C1BF8ABB-8C42-46D6-A84B-AF776E400396}"/>
    <dgm:cxn modelId="{AA17007A-110D-43AE-B6F2-DF2DF885F2E2}" srcId="{A59EC69B-8F3F-425B-819F-E8C557946AEE}" destId="{73DB572E-062D-41AD-8033-D361B8E583DB}" srcOrd="0" destOrd="0" parTransId="{75D01B62-D132-48B8-9D06-D0A551A21107}" sibTransId="{98BDB650-3386-4D3D-8E80-609010499291}"/>
    <dgm:cxn modelId="{734DF95A-3F3E-41CF-85AC-B5C411484666}" type="presOf" srcId="{4C3A106D-58CA-41CA-8EDA-F54D7399DBCA}" destId="{0D08ED52-6744-4369-B780-916B09984775}" srcOrd="1" destOrd="2" presId="urn:microsoft.com/office/officeart/2011/layout/InterconnectedBlockProcess"/>
    <dgm:cxn modelId="{6E353D7F-0CD0-447D-A9A4-534F9E05C1FC}" type="presOf" srcId="{3FBF2FDF-F89D-4F54-96AD-37B356D3EC4E}" destId="{06F8D57B-EDF4-4CF4-8700-DC2CA3E3028E}" srcOrd="0" destOrd="7" presId="urn:microsoft.com/office/officeart/2011/layout/InterconnectedBlockProcess"/>
    <dgm:cxn modelId="{78988F87-B98E-4260-9470-74FF5BCA81B1}" type="presOf" srcId="{C17AD45B-F62A-4D01-A002-7A11CBFC69CE}" destId="{FC0F1314-3294-4A8C-8DCE-EB53E236164C}" srcOrd="0" destOrd="3" presId="urn:microsoft.com/office/officeart/2011/layout/InterconnectedBlockProcess"/>
    <dgm:cxn modelId="{B359CD88-7CA7-4E05-A597-DAB147BDCF53}" type="presOf" srcId="{B4245B46-0C1C-4D96-BE00-214C7CEFE857}" destId="{2532504F-5FE1-4C97-B485-F05E8885EACC}" srcOrd="0" destOrd="3" presId="urn:microsoft.com/office/officeart/2011/layout/InterconnectedBlockProcess"/>
    <dgm:cxn modelId="{4C984A8A-737E-401E-8172-89328D6668C0}" srcId="{A59EC69B-8F3F-425B-819F-E8C557946AEE}" destId="{B4245B46-0C1C-4D96-BE00-214C7CEFE857}" srcOrd="3" destOrd="0" parTransId="{8318876E-EF5A-4027-BECA-9B84CAB6FBBF}" sibTransId="{CCEB151A-2E6F-4208-B1B8-05D350CB1E1A}"/>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8EE8DD91-E10F-4B0C-8FE9-2683E6BF363C}" srcId="{A59EC69B-8F3F-425B-819F-E8C557946AEE}" destId="{288DF932-4CEE-4A73-AC00-A595BB15FEA8}" srcOrd="1" destOrd="0" parTransId="{73F94FF7-E8EE-4767-B5E3-C04586CCB998}" sibTransId="{E984E5F7-B4DD-47AD-910E-BF67EA637051}"/>
    <dgm:cxn modelId="{27611794-B6EF-4593-A560-02BF7692DC5A}" srcId="{7B3055AA-BF7C-46D0-9A9E-60087B9F57B4}" destId="{9FED87C4-3F3B-4A18-9185-9F80CFEDEA2E}" srcOrd="0" destOrd="0" parTransId="{669F5586-1E47-4A85-AA72-0E435BABD665}" sibTransId="{AD0D1882-5210-4A49-9875-4AAC43595580}"/>
    <dgm:cxn modelId="{25ECB497-573D-4E70-B751-5B689F614AA7}" srcId="{7B3055AA-BF7C-46D0-9A9E-60087B9F57B4}" destId="{3FBF2FDF-F89D-4F54-96AD-37B356D3EC4E}" srcOrd="7" destOrd="0" parTransId="{07BFAB72-850F-4590-8A6B-84C91EA6CAE0}" sibTransId="{DA7B567D-E3A2-4F1C-A610-C16651D9E76B}"/>
    <dgm:cxn modelId="{07D8789A-8275-49AB-94F2-E05A53D7B71D}" srcId="{7B3055AA-BF7C-46D0-9A9E-60087B9F57B4}" destId="{02016B7B-35E4-4E45-ADF2-475A06D6FDED}" srcOrd="6" destOrd="0" parTransId="{8F89178B-7A94-46B4-8526-90ED7D7E3024}" sibTransId="{A68648B5-46C6-4ED0-945F-801782D97340}"/>
    <dgm:cxn modelId="{F68F949A-245C-4136-B9D7-9229F30FDEC9}" type="presOf" srcId="{A59EC69B-8F3F-425B-819F-E8C557946AEE}" destId="{4C66D42D-7E6D-4563-AFDC-369C30B73F70}" srcOrd="0" destOrd="0" presId="urn:microsoft.com/office/officeart/2011/layout/InterconnectedBlockProcess"/>
    <dgm:cxn modelId="{B917A49D-1F84-4CE7-B847-D5A8697A91A0}" type="presOf" srcId="{55FE41B8-7A19-41A9-8B00-C7E363FAD5D6}" destId="{1C91D7E3-8940-4A33-9182-677DD5415901}" srcOrd="1" destOrd="3" presId="urn:microsoft.com/office/officeart/2011/layout/InterconnectedBlockProcess"/>
    <dgm:cxn modelId="{33E5899E-FC18-445B-A20A-04F7784A7117}" type="presOf" srcId="{A0D2A34A-0401-4073-BBE8-08DF1D30E276}" destId="{FC0F1314-3294-4A8C-8DCE-EB53E236164C}" srcOrd="0" destOrd="0" presId="urn:microsoft.com/office/officeart/2011/layout/InterconnectedBlockProcess"/>
    <dgm:cxn modelId="{67A537A3-9BCB-41C5-BBE7-5CE71FB8B3D0}" type="presOf" srcId="{2FB60D57-55D9-4325-8CE9-B6CF794BDBB6}" destId="{FC0F1314-3294-4A8C-8DCE-EB53E236164C}" srcOrd="0" destOrd="9" presId="urn:microsoft.com/office/officeart/2011/layout/InterconnectedBlockProcess"/>
    <dgm:cxn modelId="{51245FA4-41BF-4E1E-A869-DE5AF89A7D20}" type="presOf" srcId="{288DF932-4CEE-4A73-AC00-A595BB15FEA8}" destId="{2532504F-5FE1-4C97-B485-F05E8885EACC}" srcOrd="0" destOrd="1" presId="urn:microsoft.com/office/officeart/2011/layout/InterconnectedBlockProcess"/>
    <dgm:cxn modelId="{72C52BA6-A098-4272-B939-AF7E9A798240}" type="presOf" srcId="{799DCCBA-E51C-4FC5-BDB1-3CD7048B7EB0}" destId="{6BCCFBA6-7A43-4631-AD7F-AFB10E1E6CD7}" srcOrd="1" destOrd="3" presId="urn:microsoft.com/office/officeart/2011/layout/InterconnectedBlockProcess"/>
    <dgm:cxn modelId="{FA3FCBA6-A5A7-4AB2-AEA7-8A7BFE44BED8}" srcId="{988D96B0-D16E-4763-B393-84178CF4FF50}" destId="{55FE41B8-7A19-41A9-8B00-C7E363FAD5D6}" srcOrd="3" destOrd="0" parTransId="{6BFF340B-47ED-4B9B-BC13-1602F2A87C2F}" sibTransId="{DD27D409-4575-480C-A8CD-359A087B68BC}"/>
    <dgm:cxn modelId="{71A34EA7-8432-4186-8439-D68E19655A31}" type="presOf" srcId="{C17AD45B-F62A-4D01-A002-7A11CBFC69CE}" destId="{98225A61-A0EC-450A-BED8-EF2E47E8FD18}" srcOrd="1" destOrd="3" presId="urn:microsoft.com/office/officeart/2011/layout/InterconnectedBlockProcess"/>
    <dgm:cxn modelId="{4D0A4BAF-21B9-4AFC-89D3-31602536882A}" type="presOf" srcId="{49D7B2E4-B99B-40BD-9B8A-21E8EE66C07A}" destId="{06F8D57B-EDF4-4CF4-8700-DC2CA3E3028E}" srcOrd="0" destOrd="9" presId="urn:microsoft.com/office/officeart/2011/layout/InterconnectedBlockProcess"/>
    <dgm:cxn modelId="{96665EB7-985B-4316-9A21-0857B698E7F3}" type="presOf" srcId="{49D7B2E4-B99B-40BD-9B8A-21E8EE66C07A}" destId="{6BCCFBA6-7A43-4631-AD7F-AFB10E1E6CD7}" srcOrd="1" destOrd="9" presId="urn:microsoft.com/office/officeart/2011/layout/InterconnectedBlockProcess"/>
    <dgm:cxn modelId="{C118BBB9-E9B8-40AB-A84E-C71775FE7304}" type="presOf" srcId="{4C3A106D-58CA-41CA-8EDA-F54D7399DBCA}" destId="{2532504F-5FE1-4C97-B485-F05E8885EACC}" srcOrd="0" destOrd="2" presId="urn:microsoft.com/office/officeart/2011/layout/InterconnectedBlockProcess"/>
    <dgm:cxn modelId="{AE6195BA-7242-4C5F-B399-C8DF08CC3328}" srcId="{5E92505A-51E0-4F78-B3C5-704ACF8710DE}" destId="{F96BFA0F-720A-49B2-9519-88275A61AB3D}" srcOrd="2" destOrd="0" parTransId="{21436AC1-1006-4097-9822-50D0EE5EF206}" sibTransId="{7003874C-D4EB-4990-A787-12DCBC786C97}"/>
    <dgm:cxn modelId="{6C7D4BBB-EED6-4011-9FBC-87F683D5B245}" srcId="{5751524B-FB67-4894-A0C5-35151E149D68}" destId="{7B3055AA-BF7C-46D0-9A9E-60087B9F57B4}" srcOrd="1" destOrd="0" parTransId="{F772EF41-D2BB-4368-8327-B4E332165F48}" sibTransId="{B81593E2-4CAC-4783-8D2D-E9DDD236A942}"/>
    <dgm:cxn modelId="{E8AE73BD-3185-4684-8C7C-B7968E0670E3}" type="presOf" srcId="{4B169189-8F28-472E-A14A-0A547665BDB6}" destId="{98225A61-A0EC-450A-BED8-EF2E47E8FD18}" srcOrd="1" destOrd="4" presId="urn:microsoft.com/office/officeart/2011/layout/InterconnectedBlockProcess"/>
    <dgm:cxn modelId="{A3DFACC4-E67E-4814-9A2D-FA3E64C3C7AA}" type="presOf" srcId="{763B7EB8-8942-4EF7-B774-19EA2B16957F}" destId="{FC0F1314-3294-4A8C-8DCE-EB53E236164C}" srcOrd="0" destOrd="5" presId="urn:microsoft.com/office/officeart/2011/layout/InterconnectedBlockProcess"/>
    <dgm:cxn modelId="{917EAFC6-227A-4BF1-A3E8-9255F10B4CD3}" srcId="{5E92505A-51E0-4F78-B3C5-704ACF8710DE}" destId="{23280E59-2F60-46F7-8CF8-B53306CFA231}" srcOrd="7" destOrd="0" parTransId="{057903D6-E536-48B5-ACA4-0A0B6EE051E6}" sibTransId="{9FD70A44-CDD6-44BA-A102-8189EB44229A}"/>
    <dgm:cxn modelId="{566F01C7-01B7-42E3-A88A-2D2035B04D17}" srcId="{7B3055AA-BF7C-46D0-9A9E-60087B9F57B4}" destId="{8C9B0302-3D99-42B6-92AD-DF58A8F4D897}" srcOrd="10" destOrd="0" parTransId="{98E9E8C5-35EC-454A-BA0F-6C50335946E3}" sibTransId="{C1B96D66-4770-471F-A743-7E431A9C81B1}"/>
    <dgm:cxn modelId="{841C34CB-5932-4E92-BDC0-00799E332BEB}" type="presOf" srcId="{F91BA550-FC73-4399-A2DB-7699C593B708}" destId="{6BCCFBA6-7A43-4631-AD7F-AFB10E1E6CD7}" srcOrd="1" destOrd="4"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A77592CE-E9E9-43C5-A0D7-5F792794B951}" srcId="{A59EC69B-8F3F-425B-819F-E8C557946AEE}" destId="{4C3A106D-58CA-41CA-8EDA-F54D7399DBCA}" srcOrd="2" destOrd="0" parTransId="{8BCAFCD7-BC29-4A25-A077-57A8CB154E19}" sibTransId="{5C6A62C4-077F-4F50-AFB5-DB7C6AC9EDAD}"/>
    <dgm:cxn modelId="{0BF551CF-6BB5-42CB-B8CF-19396A63E0F9}" type="presOf" srcId="{EEB38187-FDA0-4675-810A-60363B571949}" destId="{06F8D57B-EDF4-4CF4-8700-DC2CA3E3028E}" srcOrd="0" destOrd="2"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0DA85FD1-AE0D-43D7-B218-6D927D44FCBE}" type="presOf" srcId="{35ED00C6-07E9-4195-8000-C9199EBAF516}" destId="{06F8D57B-EDF4-4CF4-8700-DC2CA3E3028E}" srcOrd="0" destOrd="5" presId="urn:microsoft.com/office/officeart/2011/layout/InterconnectedBlockProcess"/>
    <dgm:cxn modelId="{4187C3D8-1A52-492E-BB9B-854ED9921A61}" srcId="{988D96B0-D16E-4763-B393-84178CF4FF50}" destId="{37646D98-2CC1-4D61-9671-39FA4E6CD005}" srcOrd="1" destOrd="0" parTransId="{D86D7B70-B2C9-4ACF-88D9-D406A7AE1F03}" sibTransId="{C3BD1C08-E73B-4563-88FB-88E2E979EF0D}"/>
    <dgm:cxn modelId="{CCA64FD9-CFCE-4316-9855-73E57CB10E2C}" srcId="{7B3055AA-BF7C-46D0-9A9E-60087B9F57B4}" destId="{F335791F-D866-48D8-AF13-C9279A02D638}" srcOrd="1" destOrd="0" parTransId="{8B483C25-4663-4766-A522-BE5FEFAA96D3}" sibTransId="{7949BD43-23DE-4BBD-BFB5-2E8A230C2BE6}"/>
    <dgm:cxn modelId="{9E1467DB-5E22-4DE0-B289-1BB7BDE499C1}" type="presOf" srcId="{D4A2519E-4CCC-47AF-B793-95A75AE9494E}" destId="{98225A61-A0EC-450A-BED8-EF2E47E8FD18}" srcOrd="1" destOrd="1" presId="urn:microsoft.com/office/officeart/2011/layout/InterconnectedBlockProcess"/>
    <dgm:cxn modelId="{61BAB5E3-F785-46AA-B593-B56898F900FB}" srcId="{7B3055AA-BF7C-46D0-9A9E-60087B9F57B4}" destId="{799DCCBA-E51C-4FC5-BDB1-3CD7048B7EB0}" srcOrd="3" destOrd="0" parTransId="{9E3B77D6-7454-499A-9A9E-478333833BE4}" sibTransId="{D09ECC3D-9A55-45E8-96C0-6DDF1C6BE845}"/>
    <dgm:cxn modelId="{A1D34BE4-4D62-474B-8D09-74EEDAA872AA}" srcId="{7B3055AA-BF7C-46D0-9A9E-60087B9F57B4}" destId="{EEB38187-FDA0-4675-810A-60363B571949}" srcOrd="2" destOrd="0" parTransId="{0D2782CC-807C-468F-86A1-D50C296D0CF6}" sibTransId="{D4A17CCD-6F10-4378-BED0-4DDC1A667587}"/>
    <dgm:cxn modelId="{EE18EFE6-1D04-46F5-B463-C010DFB12F16}" type="presOf" srcId="{02016B7B-35E4-4E45-ADF2-475A06D6FDED}" destId="{06F8D57B-EDF4-4CF4-8700-DC2CA3E3028E}" srcOrd="0" destOrd="6" presId="urn:microsoft.com/office/officeart/2011/layout/InterconnectedBlockProcess"/>
    <dgm:cxn modelId="{C1045AE7-66B6-4EDD-98C9-50FACB16EAF0}" srcId="{988D96B0-D16E-4763-B393-84178CF4FF50}" destId="{941E3D13-3B5B-48A9-8529-305BC34EABFD}" srcOrd="2" destOrd="0" parTransId="{165D17C7-50CA-46D3-A0DA-0F923E8B7C82}" sibTransId="{519CFBB9-0F68-4D16-8345-81CF1CBCD966}"/>
    <dgm:cxn modelId="{DA8CD5E8-B2EE-41E4-8EC6-CFB41D688F68}" srcId="{5751524B-FB67-4894-A0C5-35151E149D68}" destId="{5E92505A-51E0-4F78-B3C5-704ACF8710DE}" srcOrd="3" destOrd="0" parTransId="{765B1266-7CE2-4F9C-AE38-D97DFBC1B151}" sibTransId="{5E9E6A6F-635A-4791-A107-01E95B62EA08}"/>
    <dgm:cxn modelId="{4E6E2FEA-CFB5-41FD-A916-581164917666}" type="presOf" srcId="{61555597-1EF5-4966-A40C-9E62682E5D0C}" destId="{FC0F1314-3294-4A8C-8DCE-EB53E236164C}" srcOrd="0" destOrd="8" presId="urn:microsoft.com/office/officeart/2011/layout/InterconnectedBlockProcess"/>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CCD5C7F0-FE63-4BE4-BE94-4C48886F08AA}" srcId="{5E92505A-51E0-4F78-B3C5-704ACF8710DE}" destId="{4B169189-8F28-472E-A14A-0A547665BDB6}" srcOrd="4" destOrd="0" parTransId="{60375822-38E6-4A32-AB8C-16CE7DD71089}" sibTransId="{437F27AD-7627-4DA9-89EC-66C2C61CE302}"/>
    <dgm:cxn modelId="{178515F2-EB8E-4010-BF87-4B0D91A6DC98}" srcId="{7B3055AA-BF7C-46D0-9A9E-60087B9F57B4}" destId="{351561A2-45A8-448F-B48A-4EB05902C590}" srcOrd="8" destOrd="0" parTransId="{A5BB3BFD-6B1B-4033-8100-2DAFAE18187F}" sibTransId="{48A5E7FE-8F84-4CE1-9CC4-80C5FE3ED830}"/>
    <dgm:cxn modelId="{192ACFF3-0935-42E3-B449-64058868552B}" type="presOf" srcId="{55FE41B8-7A19-41A9-8B00-C7E363FAD5D6}" destId="{A134CDD1-D85F-44EF-8BEE-9F99A855C1E6}" srcOrd="0" destOrd="3"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F0A3A2F6-750B-46CC-9482-343D852E6697}" type="presOf" srcId="{EEB38187-FDA0-4675-810A-60363B571949}" destId="{6BCCFBA6-7A43-4631-AD7F-AFB10E1E6CD7}" srcOrd="1" destOrd="2" presId="urn:microsoft.com/office/officeart/2011/layout/InterconnectedBlockProcess"/>
    <dgm:cxn modelId="{2A24A4F7-4809-44C6-8197-0B64501D9643}" srcId="{5E92505A-51E0-4F78-B3C5-704ACF8710DE}" destId="{D4A2519E-4CCC-47AF-B793-95A75AE9494E}" srcOrd="1" destOrd="0" parTransId="{BECBF925-8A29-4D14-9873-CDECD980B8D1}" sibTransId="{7698EF09-6CDD-43DF-AA7D-2A3B12A12AAB}"/>
    <dgm:cxn modelId="{ABB13DF8-02C1-42BD-9AC0-EC8D25A0E19C}" type="presOf" srcId="{8C9B0302-3D99-42B6-92AD-DF58A8F4D897}" destId="{06F8D57B-EDF4-4CF4-8700-DC2CA3E3028E}" srcOrd="0" destOrd="10" presId="urn:microsoft.com/office/officeart/2011/layout/InterconnectedBlockProcess"/>
    <dgm:cxn modelId="{6163A7F8-8D81-4214-B3F3-E01C8D033628}" type="presOf" srcId="{37646D98-2CC1-4D61-9671-39FA4E6CD005}" destId="{1C91D7E3-8940-4A33-9182-677DD5415901}" srcOrd="1" destOrd="1" presId="urn:microsoft.com/office/officeart/2011/layout/InterconnectedBlockProcess"/>
    <dgm:cxn modelId="{7968BEFA-737C-4540-8116-892FA4A56765}" type="presOf" srcId="{73DB572E-062D-41AD-8033-D361B8E583DB}" destId="{0D08ED52-6744-4369-B780-916B09984775}" srcOrd="1" destOrd="0" presId="urn:microsoft.com/office/officeart/2011/layout/InterconnectedBlockProcess"/>
    <dgm:cxn modelId="{4A7DF5FE-8D40-444A-9358-5DFBB5AD9AF7}" type="presOf" srcId="{02016B7B-35E4-4E45-ADF2-475A06D6FDED}" destId="{6BCCFBA6-7A43-4631-AD7F-AFB10E1E6CD7}" srcOrd="1" destOrd="6"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1.Algorithm Details</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a:t>Algorithm Details</a:t>
          </a:r>
          <a:endParaRPr lang="en-IN" sz="900" kern="120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2.Source Code Details</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3.100% implementation details</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4.100% completed report hardcopy and softcopy to be submitted</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5.Live Demonstration of the project</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6.Source Code Details</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7.100% implementation details</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8.100% completed report hardcopy and softcopy to be submitted</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a:t>Live Demonstration of the project</a:t>
          </a:r>
          <a:endParaRPr lang="en-IN" sz="900" kern="1200"/>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1.Algorithm Details</a:t>
          </a:r>
          <a:endParaRPr lang="en-US" sz="900" kern="1200" dirty="0">
            <a:latin typeface="Times New Roman" panose="02020603050405020304" pitchFamily="18" charset="0"/>
            <a:cs typeface="Times New Roman" panose="02020603050405020304" pitchFamily="18" charset="0"/>
          </a:endParaRPr>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2.Source Code Details</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3.50% implementation details with live demo of the project</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4.50% report softcopy to be submitted</a:t>
          </a:r>
          <a:endParaRPr lang="en-IN" sz="900" kern="1200" dirty="0"/>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1.Abstract</a:t>
          </a:r>
          <a:endParaRPr lang="en-US" sz="900" kern="1200" dirty="0">
            <a:latin typeface="Times New Roman" panose="02020603050405020304" pitchFamily="18" charset="0"/>
            <a:cs typeface="Times New Roman" panose="02020603050405020304" pitchFamily="18" charset="0"/>
          </a:endParaRPr>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2.Literature Survey – Minimum 10 research papers must be referred.</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3.Objectives</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4.Existing Methods-Drawbacks</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5.Proposed Method</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6.Architecture Diagram</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a:t>Modules</a:t>
          </a:r>
          <a:endParaRPr lang="en-IN" sz="900" kern="120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7.Hardware and Software Details</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8.Time Line by Gantt Chart</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9.References</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10.Spiral-Binded Hard copy of Review-1 report</a:t>
          </a:r>
          <a:endParaRPr lang="en-IN" sz="900" kern="1200" dirty="0"/>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1.Title Finalization with Supervisor</a:t>
          </a:r>
          <a:endParaRPr lang="en-US" sz="900" kern="1200" dirty="0">
            <a:latin typeface="Times New Roman" panose="02020603050405020304" pitchFamily="18" charset="0"/>
            <a:cs typeface="Times New Roman" panose="02020603050405020304" pitchFamily="18" charset="0"/>
          </a:endParaRPr>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2.Literature Survey</a:t>
          </a:r>
          <a:endParaRPr lang="en-IN" sz="900" kern="1200" dirty="0"/>
        </a:p>
        <a:p>
          <a:pPr marL="0" lvl="0" indent="0" algn="r" defTabSz="400050">
            <a:lnSpc>
              <a:spcPct val="90000"/>
            </a:lnSpc>
            <a:spcBef>
              <a:spcPct val="0"/>
            </a:spcBef>
            <a:spcAft>
              <a:spcPct val="35000"/>
            </a:spcAft>
            <a:buSzPts val="1400"/>
            <a:buFont typeface="Courier New" panose="02070309020205020404" pitchFamily="49" charset="0"/>
            <a:buNone/>
          </a:pPr>
          <a:r>
            <a:rPr lang="en-US" sz="900" kern="1200" dirty="0"/>
            <a:t>3.Finalizing objectives</a:t>
          </a:r>
          <a:endParaRPr lang="en-IN" sz="900" kern="1200" dirty="0"/>
        </a:p>
        <a:p>
          <a:pPr marL="0" lvl="0" indent="0" algn="r" defTabSz="400050">
            <a:lnSpc>
              <a:spcPct val="90000"/>
            </a:lnSpc>
            <a:spcBef>
              <a:spcPct val="0"/>
            </a:spcBef>
            <a:spcAft>
              <a:spcPct val="35000"/>
            </a:spcAft>
            <a:buNone/>
          </a:pPr>
          <a:r>
            <a:rPr lang="en-US" sz="900" kern="1200" dirty="0"/>
            <a:t>4.Deciding the methodology</a:t>
          </a:r>
          <a:endParaRPr lang="en-IN" sz="900" kern="1200" dirty="0"/>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1/28/2025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1/28/2025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1/28/2025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1/28/2025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1/28/2025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1/28/2025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1/28/2025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1/28/2025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1/28/2025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1/28/2025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1/28/2025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1/28/2025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1/28/2025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JAHNAVIKOLIMI/Domestic_Waste_manageme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Dr Hasan Hussain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a:t>
            </a: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Asif Mohammad</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Amarnath JL</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Review-0 Presentation </a:t>
            </a:r>
          </a:p>
          <a:p>
            <a:pPr algn="ct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Domestic Waste Management</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C280A9B7-2747-8A07-FD8F-92B489A5ABB2}"/>
              </a:ext>
            </a:extLst>
          </p:cNvPr>
          <p:cNvGraphicFramePr>
            <a:graphicFrameLocks noGrp="1"/>
          </p:cNvGraphicFramePr>
          <p:nvPr>
            <p:extLst>
              <p:ext uri="{D42A27DB-BD31-4B8C-83A1-F6EECF244321}">
                <p14:modId xmlns:p14="http://schemas.microsoft.com/office/powerpoint/2010/main" val="4290863350"/>
              </p:ext>
            </p:extLst>
          </p:nvPr>
        </p:nvGraphicFramePr>
        <p:xfrm>
          <a:off x="30998" y="2284198"/>
          <a:ext cx="6065002" cy="1846080"/>
        </p:xfrm>
        <a:graphic>
          <a:graphicData uri="http://schemas.openxmlformats.org/drawingml/2006/table">
            <a:tbl>
              <a:tblPr firstRow="1" bandRow="1">
                <a:tableStyleId>{5C22544A-7EE6-4342-B048-85BDC9FD1C3A}</a:tableStyleId>
              </a:tblPr>
              <a:tblGrid>
                <a:gridCol w="3029443">
                  <a:extLst>
                    <a:ext uri="{9D8B030D-6E8A-4147-A177-3AD203B41FA5}">
                      <a16:colId xmlns:a16="http://schemas.microsoft.com/office/drawing/2014/main" val="1709516759"/>
                    </a:ext>
                  </a:extLst>
                </a:gridCol>
                <a:gridCol w="3035559">
                  <a:extLst>
                    <a:ext uri="{9D8B030D-6E8A-4147-A177-3AD203B41FA5}">
                      <a16:colId xmlns:a16="http://schemas.microsoft.com/office/drawing/2014/main" val="3828070053"/>
                    </a:ext>
                  </a:extLst>
                </a:gridCol>
              </a:tblGrid>
              <a:tr h="369216">
                <a:tc>
                  <a:txBody>
                    <a:bodyPr/>
                    <a:lstStyle/>
                    <a:p>
                      <a:r>
                        <a:rPr lang="en-IN" dirty="0">
                          <a:latin typeface="Times New Roman" panose="02020603050405020304" pitchFamily="18" charset="0"/>
                          <a:cs typeface="Times New Roman" panose="02020603050405020304" pitchFamily="18" charset="0"/>
                        </a:rPr>
                        <a:t>    Name</a:t>
                      </a:r>
                    </a:p>
                  </a:txBody>
                  <a:tcPr/>
                </a:tc>
                <a:tc>
                  <a:txBody>
                    <a:bodyPr/>
                    <a:lstStyle/>
                    <a:p>
                      <a:r>
                        <a:rPr lang="en-IN" dirty="0">
                          <a:latin typeface="Times New Roman" panose="02020603050405020304" pitchFamily="18" charset="0"/>
                          <a:cs typeface="Times New Roman" panose="02020603050405020304" pitchFamily="18" charset="0"/>
                        </a:rPr>
                        <a:t>Roll Number</a:t>
                      </a:r>
                    </a:p>
                  </a:txBody>
                  <a:tcPr/>
                </a:tc>
                <a:extLst>
                  <a:ext uri="{0D108BD9-81ED-4DB2-BD59-A6C34878D82A}">
                    <a16:rowId xmlns:a16="http://schemas.microsoft.com/office/drawing/2014/main" val="2958261173"/>
                  </a:ext>
                </a:extLst>
              </a:tr>
              <a:tr h="369216">
                <a:tc>
                  <a:txBody>
                    <a:bodyPr/>
                    <a:lstStyle/>
                    <a:p>
                      <a:r>
                        <a:rPr lang="en-IN" dirty="0">
                          <a:latin typeface="Times New Roman" panose="02020603050405020304" pitchFamily="18" charset="0"/>
                          <a:cs typeface="Times New Roman" panose="02020603050405020304" pitchFamily="18" charset="0"/>
                        </a:rPr>
                        <a:t>KOLIMI JAHNAVI</a:t>
                      </a:r>
                    </a:p>
                  </a:txBody>
                  <a:tcPr/>
                </a:tc>
                <a:tc>
                  <a:txBody>
                    <a:bodyPr/>
                    <a:lstStyle/>
                    <a:p>
                      <a:r>
                        <a:rPr lang="en-IN" dirty="0">
                          <a:latin typeface="Times New Roman" panose="02020603050405020304" pitchFamily="18" charset="0"/>
                          <a:cs typeface="Times New Roman" panose="02020603050405020304" pitchFamily="18" charset="0"/>
                        </a:rPr>
                        <a:t>20211CSE0036</a:t>
                      </a:r>
                    </a:p>
                  </a:txBody>
                  <a:tcPr/>
                </a:tc>
                <a:extLst>
                  <a:ext uri="{0D108BD9-81ED-4DB2-BD59-A6C34878D82A}">
                    <a16:rowId xmlns:a16="http://schemas.microsoft.com/office/drawing/2014/main" val="3887640082"/>
                  </a:ext>
                </a:extLst>
              </a:tr>
              <a:tr h="369216">
                <a:tc>
                  <a:txBody>
                    <a:bodyPr/>
                    <a:lstStyle/>
                    <a:p>
                      <a:r>
                        <a:rPr lang="en-IN" dirty="0">
                          <a:latin typeface="Times New Roman" panose="02020603050405020304" pitchFamily="18" charset="0"/>
                          <a:cs typeface="Times New Roman" panose="02020603050405020304" pitchFamily="18" charset="0"/>
                        </a:rPr>
                        <a:t>TATICHERLA VARSHA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20211CSE0136</a:t>
                      </a:r>
                    </a:p>
                  </a:txBody>
                  <a:tcPr/>
                </a:tc>
                <a:extLst>
                  <a:ext uri="{0D108BD9-81ED-4DB2-BD59-A6C34878D82A}">
                    <a16:rowId xmlns:a16="http://schemas.microsoft.com/office/drawing/2014/main" val="192203618"/>
                  </a:ext>
                </a:extLst>
              </a:tr>
              <a:tr h="369216">
                <a:tc>
                  <a:txBody>
                    <a:bodyPr/>
                    <a:lstStyle/>
                    <a:p>
                      <a:r>
                        <a:rPr lang="en-IN" dirty="0">
                          <a:latin typeface="Times New Roman" panose="02020603050405020304" pitchFamily="18" charset="0"/>
                          <a:cs typeface="Times New Roman" panose="02020603050405020304" pitchFamily="18" charset="0"/>
                        </a:rPr>
                        <a:t>SADDALA HARSHITHA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20211CSE0027</a:t>
                      </a:r>
                    </a:p>
                  </a:txBody>
                  <a:tcPr/>
                </a:tc>
                <a:extLst>
                  <a:ext uri="{0D108BD9-81ED-4DB2-BD59-A6C34878D82A}">
                    <a16:rowId xmlns:a16="http://schemas.microsoft.com/office/drawing/2014/main" val="1342072343"/>
                  </a:ext>
                </a:extLst>
              </a:tr>
              <a:tr h="369216">
                <a:tc>
                  <a:txBody>
                    <a:bodyPr/>
                    <a:lstStyle/>
                    <a:p>
                      <a:r>
                        <a:rPr lang="en-IN" dirty="0">
                          <a:latin typeface="Times New Roman" panose="02020603050405020304" pitchFamily="18" charset="0"/>
                          <a:cs typeface="Times New Roman" panose="02020603050405020304" pitchFamily="18" charset="0"/>
                        </a:rPr>
                        <a:t>R GAGANA SHREE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20211CSE0038</a:t>
                      </a:r>
                    </a:p>
                  </a:txBody>
                  <a:tcPr/>
                </a:tc>
                <a:extLst>
                  <a:ext uri="{0D108BD9-81ED-4DB2-BD59-A6C34878D82A}">
                    <a16:rowId xmlns:a16="http://schemas.microsoft.com/office/drawing/2014/main" val="1045989913"/>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10</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nSpc>
                <a:spcPct val="200000"/>
              </a:lnSpc>
              <a:spcBef>
                <a:spcPts val="0"/>
              </a:spcBef>
              <a:buFont typeface="Wingdings" panose="05000000000000000000" pitchFamily="2" charset="2"/>
              <a:buChar char="§"/>
            </a:pPr>
            <a:r>
              <a:rPr lang="en-US" sz="2000" b="1" dirty="0">
                <a:solidFill>
                  <a:srgbClr val="0070C0"/>
                </a:solidFill>
                <a:latin typeface="Times New Roman" panose="02020603050405020304" pitchFamily="18" charset="0"/>
                <a:cs typeface="Times New Roman" panose="02020603050405020304" pitchFamily="18" charset="0"/>
              </a:rPr>
              <a:t>Problem Statement and Solution</a:t>
            </a:r>
          </a:p>
          <a:p>
            <a:pPr marL="495300" indent="-342900">
              <a:lnSpc>
                <a:spcPct val="200000"/>
              </a:lnSpc>
              <a:spcBef>
                <a:spcPts val="0"/>
              </a:spcBef>
              <a:buFont typeface="Wingdings" panose="05000000000000000000" pitchFamily="2" charset="2"/>
              <a:buChar char="§"/>
            </a:pPr>
            <a:r>
              <a:rPr lang="en-IN" sz="2000" b="1" dirty="0">
                <a:solidFill>
                  <a:schemeClr val="accent1">
                    <a:lumMod val="75000"/>
                  </a:schemeClr>
                </a:solidFill>
                <a:latin typeface="Times New Roman" panose="02020603050405020304" pitchFamily="18" charset="0"/>
                <a:cs typeface="Times New Roman" panose="02020603050405020304" pitchFamily="18" charset="0"/>
              </a:rPr>
              <a:t>Methodology or the technology</a:t>
            </a:r>
          </a:p>
          <a:p>
            <a:pPr marL="495300" indent="-342900">
              <a:lnSpc>
                <a:spcPct val="200000"/>
              </a:lnSpc>
              <a:spcBef>
                <a:spcPts val="0"/>
              </a:spcBef>
              <a:buFont typeface="Wingdings" panose="05000000000000000000" pitchFamily="2" charset="2"/>
              <a:buChar char="§"/>
            </a:pPr>
            <a:r>
              <a:rPr lang="en-IN" sz="2000" b="1" dirty="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rPr>
              <a:t>Literature survey</a:t>
            </a:r>
            <a:endParaRPr lang="en-US" sz="2000" dirty="0">
              <a:latin typeface="Cambria" panose="02040503050406030204" pitchFamily="18" charset="0"/>
              <a:ea typeface="Cambria" panose="02040503050406030204" pitchFamily="18" charset="0"/>
            </a:endParaRPr>
          </a:p>
          <a:p>
            <a:pPr marL="495300" indent="-342900">
              <a:lnSpc>
                <a:spcPct val="200000"/>
              </a:lnSpc>
              <a:spcBef>
                <a:spcPts val="0"/>
              </a:spcBef>
              <a:buFont typeface="Wingdings" panose="05000000000000000000" pitchFamily="2" charset="2"/>
              <a:buChar char="§"/>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a:t>
            </a:r>
          </a:p>
          <a:p>
            <a:pPr marL="495300" indent="-342900">
              <a:lnSpc>
                <a:spcPct val="200000"/>
              </a:lnSpc>
              <a:spcBef>
                <a:spcPts val="0"/>
              </a:spcBef>
              <a:buFont typeface="Wingdings" panose="05000000000000000000" pitchFamily="2" charset="2"/>
              <a:buChar char="§"/>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nSpc>
                <a:spcPct val="200000"/>
              </a:lnSpc>
              <a:spcBef>
                <a:spcPts val="0"/>
              </a:spcBef>
              <a:buFont typeface="Wingdings" panose="05000000000000000000" pitchFamily="2" charset="2"/>
              <a:buChar char="§"/>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Project Roadmap</a:t>
            </a:r>
          </a:p>
          <a:p>
            <a:pPr marL="495300" indent="-342900">
              <a:lnSpc>
                <a:spcPct val="200000"/>
              </a:lnSpc>
              <a:spcBef>
                <a:spcPts val="0"/>
              </a:spcBef>
              <a:buFont typeface="Wingdings" panose="05000000000000000000" pitchFamily="2" charset="2"/>
              <a:buChar char="§"/>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
        <p:nvSpPr>
          <p:cNvPr id="6" name="TextBox 5">
            <a:extLst>
              <a:ext uri="{FF2B5EF4-FFF2-40B4-BE49-F238E27FC236}">
                <a16:creationId xmlns:a16="http://schemas.microsoft.com/office/drawing/2014/main" id="{C71D7651-361A-3647-292F-89B6D38D9979}"/>
              </a:ext>
            </a:extLst>
          </p:cNvPr>
          <p:cNvSpPr txBox="1"/>
          <p:nvPr/>
        </p:nvSpPr>
        <p:spPr>
          <a:xfrm>
            <a:off x="769775" y="676469"/>
            <a:ext cx="10333654" cy="5632311"/>
          </a:xfrm>
          <a:prstGeom prst="rect">
            <a:avLst/>
          </a:prstGeom>
          <a:noFill/>
        </p:spPr>
        <p:txBody>
          <a:bodyPr wrap="square" rtlCol="0">
            <a:spAutoFit/>
          </a:bodyPr>
          <a:lstStyle/>
          <a:p>
            <a:r>
              <a:rPr lang="en-IN" b="1" dirty="0">
                <a:solidFill>
                  <a:schemeClr val="accent1"/>
                </a:solidFill>
                <a:latin typeface="Times New Roman" panose="02020603050405020304" pitchFamily="18" charset="0"/>
                <a:cs typeface="Times New Roman" panose="02020603050405020304" pitchFamily="18" charset="0"/>
              </a:rPr>
              <a:t>Problem Statement : Domestic Waste Management</a:t>
            </a:r>
          </a:p>
          <a:p>
            <a:r>
              <a:rPr lang="en-US" dirty="0">
                <a:latin typeface="Times New Roman" panose="02020603050405020304" pitchFamily="18" charset="0"/>
                <a:cs typeface="Times New Roman" panose="02020603050405020304" pitchFamily="18" charset="0"/>
              </a:rPr>
              <a:t>In many urban and rural areas, improper waste disposal and delayed waste clearance are persistent issues that lead to unhygienic conditions, environmental degradation, and health hazards. Citizens often face challenges in reporting waste accumulation to the authorities due to the lack of a streamlined communication channel. This results in unaddressed complaints and inefficient waste management practices. There is a need for an accessible, user-friendly system that bridges the gap between citizens and waste management authorities to facilitate timely waste clearance.</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b="1" dirty="0">
                <a:solidFill>
                  <a:schemeClr val="accent1"/>
                </a:solidFill>
                <a:latin typeface="Times New Roman" panose="02020603050405020304" pitchFamily="18" charset="0"/>
                <a:cs typeface="Times New Roman" panose="02020603050405020304" pitchFamily="18" charset="0"/>
              </a:rPr>
              <a:t>Proposed solution:</a:t>
            </a:r>
          </a:p>
          <a:p>
            <a:r>
              <a:rPr lang="en-US" dirty="0">
                <a:latin typeface="Times New Roman" panose="02020603050405020304" pitchFamily="18" charset="0"/>
                <a:cs typeface="Times New Roman" panose="02020603050405020304" pitchFamily="18" charset="0"/>
              </a:rPr>
              <a:t>We propose a software application that empowers users to report waste accumulation in their locality effectively. The application will allow users to:</a:t>
            </a:r>
          </a:p>
          <a:p>
            <a:pPr>
              <a:buFont typeface="+mj-lt"/>
              <a:buAutoNum type="arabicPeriod"/>
            </a:pPr>
            <a:r>
              <a:rPr lang="en-US" b="1" dirty="0">
                <a:latin typeface="Times New Roman" panose="02020603050405020304" pitchFamily="18" charset="0"/>
                <a:cs typeface="Times New Roman" panose="02020603050405020304" pitchFamily="18" charset="0"/>
              </a:rPr>
              <a:t>Capture and Upload</a:t>
            </a:r>
            <a:r>
              <a:rPr lang="en-US" dirty="0">
                <a:latin typeface="Times New Roman" panose="02020603050405020304" pitchFamily="18" charset="0"/>
                <a:cs typeface="Times New Roman" panose="02020603050405020304" pitchFamily="18" charset="0"/>
              </a:rPr>
              <a:t>: Take pictures of the waste in their locality and provide details such as the exact address.</a:t>
            </a:r>
          </a:p>
          <a:p>
            <a:pPr>
              <a:buFont typeface="+mj-lt"/>
              <a:buAutoNum type="arabicPeriod"/>
            </a:pPr>
            <a:r>
              <a:rPr lang="en-US" b="1" dirty="0">
                <a:latin typeface="Times New Roman" panose="02020603050405020304" pitchFamily="18" charset="0"/>
                <a:cs typeface="Times New Roman" panose="02020603050405020304" pitchFamily="18" charset="0"/>
              </a:rPr>
              <a:t>Geotagging</a:t>
            </a:r>
            <a:r>
              <a:rPr lang="en-US" dirty="0">
                <a:latin typeface="Times New Roman" panose="02020603050405020304" pitchFamily="18" charset="0"/>
                <a:cs typeface="Times New Roman" panose="02020603050405020304" pitchFamily="18" charset="0"/>
              </a:rPr>
              <a:t>: Automatically attach GPS coordinates to ensure precise location tracking.</a:t>
            </a:r>
          </a:p>
          <a:p>
            <a:pPr>
              <a:buFont typeface="+mj-lt"/>
              <a:buAutoNum type="arabicPeriod"/>
            </a:pPr>
            <a:r>
              <a:rPr lang="en-US" b="1" dirty="0">
                <a:latin typeface="Times New Roman" panose="02020603050405020304" pitchFamily="18" charset="0"/>
                <a:cs typeface="Times New Roman" panose="02020603050405020304" pitchFamily="18" charset="0"/>
              </a:rPr>
              <a:t>Real-time Reporting</a:t>
            </a:r>
            <a:r>
              <a:rPr lang="en-US" dirty="0">
                <a:latin typeface="Times New Roman" panose="02020603050405020304" pitchFamily="18" charset="0"/>
                <a:cs typeface="Times New Roman" panose="02020603050405020304" pitchFamily="18" charset="0"/>
              </a:rPr>
              <a:t>: Submit the report through a dedicated portal accessible to waste management authorities.</a:t>
            </a:r>
          </a:p>
          <a:p>
            <a:pPr>
              <a:buFont typeface="+mj-lt"/>
              <a:buAutoNum type="arabicPeriod"/>
            </a:pPr>
            <a:r>
              <a:rPr lang="en-US" b="1" dirty="0">
                <a:latin typeface="Times New Roman" panose="02020603050405020304" pitchFamily="18" charset="0"/>
                <a:cs typeface="Times New Roman" panose="02020603050405020304" pitchFamily="18" charset="0"/>
              </a:rPr>
              <a:t>Status Tracking</a:t>
            </a:r>
            <a:r>
              <a:rPr lang="en-US" dirty="0">
                <a:latin typeface="Times New Roman" panose="02020603050405020304" pitchFamily="18" charset="0"/>
                <a:cs typeface="Times New Roman" panose="02020603050405020304" pitchFamily="18" charset="0"/>
              </a:rPr>
              <a:t>: Monitor the status of their report, from acknowledgment to waste clearance.</a:t>
            </a:r>
          </a:p>
          <a:p>
            <a:pPr>
              <a:buFont typeface="+mj-lt"/>
              <a:buAutoNum type="arabicPeriod"/>
            </a:pPr>
            <a:r>
              <a:rPr lang="en-US" b="1" dirty="0">
                <a:latin typeface="Times New Roman" panose="02020603050405020304" pitchFamily="18" charset="0"/>
                <a:cs typeface="Times New Roman" panose="02020603050405020304" pitchFamily="18" charset="0"/>
              </a:rPr>
              <a:t>Feedback Mechanism</a:t>
            </a:r>
            <a:r>
              <a:rPr lang="en-US" dirty="0">
                <a:latin typeface="Times New Roman" panose="02020603050405020304" pitchFamily="18" charset="0"/>
                <a:cs typeface="Times New Roman" panose="02020603050405020304" pitchFamily="18" charset="0"/>
              </a:rPr>
              <a:t>: Provide feedback on the quality and timeliness of the waste clearance service.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Methodology or the technology</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sz="1600" b="1" dirty="0">
                <a:latin typeface="Times New Roman" panose="02020603050405020304" pitchFamily="18" charset="0"/>
                <a:cs typeface="Times New Roman" panose="02020603050405020304" pitchFamily="18" charset="0"/>
              </a:rPr>
              <a:t>     Front-End:</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HTML/CSS/JavaScript: For basic front-end development.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React.js / Angular / Vue.js: For building dynamic and interactive user interfaces</a:t>
            </a:r>
          </a:p>
          <a:p>
            <a:pPr marL="0" indent="0">
              <a:buNone/>
            </a:pPr>
            <a:r>
              <a:rPr lang="en-US" sz="1600" b="1" dirty="0">
                <a:latin typeface="Times New Roman" panose="02020603050405020304" pitchFamily="18" charset="0"/>
                <a:cs typeface="Times New Roman" panose="02020603050405020304" pitchFamily="18" charset="0"/>
              </a:rPr>
              <a:t>     Back-End:</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Node.js: For server-side development.</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Django / Flask (Python): For rapid back-end development.</a:t>
            </a:r>
          </a:p>
          <a:p>
            <a:pPr marL="0" indent="0">
              <a:buNone/>
            </a:pPr>
            <a:r>
              <a:rPr lang="en-IN" sz="1600" b="1" dirty="0">
                <a:latin typeface="Times New Roman" panose="02020603050405020304" pitchFamily="18" charset="0"/>
                <a:cs typeface="Times New Roman" panose="02020603050405020304" pitchFamily="18" charset="0"/>
              </a:rPr>
              <a:t>     Database:</a:t>
            </a:r>
          </a:p>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Firebase: For real-time database and authentication.</a:t>
            </a:r>
          </a:p>
          <a:p>
            <a:pPr marL="0" indent="0">
              <a:buNone/>
            </a:pPr>
            <a:r>
              <a:rPr lang="en-US" sz="1600" b="1" dirty="0">
                <a:latin typeface="Times New Roman" panose="02020603050405020304" pitchFamily="18" charset="0"/>
                <a:cs typeface="Times New Roman" panose="02020603050405020304" pitchFamily="18" charset="0"/>
              </a:rPr>
              <a:t>     APIs: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Google Maps API: For location tracking and routing waste collection.</a:t>
            </a:r>
          </a:p>
          <a:p>
            <a:pPr>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A4E4-6E9D-535D-1765-1A91858B1846}"/>
              </a:ext>
            </a:extLst>
          </p:cNvPr>
          <p:cNvSpPr>
            <a:spLocks noGrp="1"/>
          </p:cNvSpPr>
          <p:nvPr>
            <p:ph type="title"/>
          </p:nvPr>
        </p:nvSpPr>
        <p:spPr/>
        <p:txBody>
          <a:bodyPr/>
          <a:lstStyle/>
          <a:p>
            <a:r>
              <a:rPr lang="en-IN" dirty="0">
                <a:solidFill>
                  <a:schemeClr val="accent1"/>
                </a:solidFill>
                <a:latin typeface="Times New Roman" panose="02020603050405020304" pitchFamily="18" charset="0"/>
                <a:cs typeface="Times New Roman" panose="02020603050405020304" pitchFamily="18" charset="0"/>
              </a:rPr>
              <a:t>Literature Survey</a:t>
            </a:r>
          </a:p>
        </p:txBody>
      </p:sp>
      <p:sp>
        <p:nvSpPr>
          <p:cNvPr id="4" name="Slide Number Placeholder 3">
            <a:extLst>
              <a:ext uri="{FF2B5EF4-FFF2-40B4-BE49-F238E27FC236}">
                <a16:creationId xmlns:a16="http://schemas.microsoft.com/office/drawing/2014/main" id="{A50838CD-0428-11C7-BE48-6952CD675D00}"/>
              </a:ext>
            </a:extLst>
          </p:cNvPr>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
        <p:nvSpPr>
          <p:cNvPr id="5" name="Rectangle 1">
            <a:extLst>
              <a:ext uri="{FF2B5EF4-FFF2-40B4-BE49-F238E27FC236}">
                <a16:creationId xmlns:a16="http://schemas.microsoft.com/office/drawing/2014/main" id="{AF10D634-D5C8-DB8A-7B2A-1177E2D3DF86}"/>
              </a:ext>
            </a:extLst>
          </p:cNvPr>
          <p:cNvSpPr>
            <a:spLocks noGrp="1" noChangeArrowheads="1"/>
          </p:cNvSpPr>
          <p:nvPr>
            <p:ph idx="1"/>
          </p:nvPr>
        </p:nvSpPr>
        <p:spPr bwMode="auto">
          <a:xfrm>
            <a:off x="660918" y="1412566"/>
            <a:ext cx="1185773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1.Paper Title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"Smart Waste Management System Using IoT and Mobile Application"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Authors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 Bagade, P. P. Kulkarni</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Summary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Explores an IoT-based waste management system with real-time data collection to optimize waste disposal.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2.Paper Title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"Geotagging and Mobile-Based System for Effective Waste Management"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Authors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J. Thomas, M. S. Naik</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Summary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Focuses on geotagging to improve waste tracking and enhance coordination between users and authorities.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3.Paper Title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Cloud-Based System for Urban Waste Management"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Authors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 Verma, K. Jain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Summary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Discusses a cloud-integrated solution for managing user-reported waste data and automating task assignments.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4.Paper Title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"Citizen-Centric Platform for Waste Reporting and Monitoring"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Authors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 N. Gupta, R. Sharma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Summary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Highlights a mobile platform to engage citizens in reporting waste and monitoring resolution status effectively.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5.Paper Title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 Analytics in Waste Management: Trends and Applications"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Authors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 K. Singh, L. A. Deshmukh</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Summary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Examines the role of data analytics in identifying waste accumulation patterns and improving resource allocation.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24235141"/>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
        <p:nvSpPr>
          <p:cNvPr id="5" name="Rectangle 1">
            <a:extLst>
              <a:ext uri="{FF2B5EF4-FFF2-40B4-BE49-F238E27FC236}">
                <a16:creationId xmlns:a16="http://schemas.microsoft.com/office/drawing/2014/main" id="{E2CFDD0B-F6C3-53BF-B8E9-08E7D462C86A}"/>
              </a:ext>
            </a:extLst>
          </p:cNvPr>
          <p:cNvSpPr>
            <a:spLocks noGrp="1" noChangeArrowheads="1"/>
          </p:cNvSpPr>
          <p:nvPr>
            <p:ph idx="1"/>
          </p:nvPr>
        </p:nvSpPr>
        <p:spPr bwMode="auto">
          <a:xfrm>
            <a:off x="912845" y="826811"/>
            <a:ext cx="3118161"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Geotagging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adoption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Authority coordination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
        <p:nvSpPr>
          <p:cNvPr id="5" name="Rectangle 1">
            <a:extLst>
              <a:ext uri="{FF2B5EF4-FFF2-40B4-BE49-F238E27FC236}">
                <a16:creationId xmlns:a16="http://schemas.microsoft.com/office/drawing/2014/main" id="{E3CCEE4A-0D34-CFBC-7D85-790F00013355}"/>
              </a:ext>
            </a:extLst>
          </p:cNvPr>
          <p:cNvSpPr>
            <a:spLocks noGrp="1" noChangeArrowheads="1"/>
          </p:cNvSpPr>
          <p:nvPr>
            <p:ph idx="1"/>
          </p:nvPr>
        </p:nvSpPr>
        <p:spPr bwMode="auto">
          <a:xfrm>
            <a:off x="838200" y="1185035"/>
            <a:ext cx="1083905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users to report waste accumulation via photos and addresses.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geotagged data for precise location tracking.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Streamline communication between citizens and waste management authorities.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waste clearance efficiency through real-time reporting and task assignment.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 environmental cleanliness and reduce health hazards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Project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55739792"/>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hlinkClick r:id="rId2"/>
              </a:rPr>
              <a:t>https://github.com/JAHNAVIKOLIMI/Domestic_Waste_management</a:t>
            </a:r>
            <a:endParaRPr lang="en-US" dirty="0"/>
          </a:p>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7710</TotalTime>
  <Words>922</Words>
  <Application>Microsoft Office PowerPoint</Application>
  <PresentationFormat>Widescreen</PresentationFormat>
  <Paragraphs>139</Paragraphs>
  <Slides>11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Calibri Light</vt:lpstr>
      <vt:lpstr>Cambria</vt:lpstr>
      <vt:lpstr>Courier New</vt:lpstr>
      <vt:lpstr>Times New Roman</vt:lpstr>
      <vt:lpstr>Verdana</vt:lpstr>
      <vt:lpstr>Wingdings</vt:lpstr>
      <vt:lpstr>Office Theme</vt:lpstr>
      <vt:lpstr>PowerPoint Presentation</vt:lpstr>
      <vt:lpstr>Content</vt:lpstr>
      <vt:lpstr>PowerPoint Presentation</vt:lpstr>
      <vt:lpstr>Methodology or the technology</vt:lpstr>
      <vt:lpstr>Literature Survey</vt:lpstr>
      <vt:lpstr>Challenges </vt:lpstr>
      <vt:lpstr>Objectives </vt:lpstr>
      <vt:lpstr>Project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Jahnavi Kolimi</cp:lastModifiedBy>
  <cp:revision>907</cp:revision>
  <cp:lastPrinted>2018-07-24T06:37:20Z</cp:lastPrinted>
  <dcterms:created xsi:type="dcterms:W3CDTF">2018-06-07T04:06:17Z</dcterms:created>
  <dcterms:modified xsi:type="dcterms:W3CDTF">2025-01-28T13:44:13Z</dcterms:modified>
</cp:coreProperties>
</file>