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9" r:id="rId3"/>
    <p:sldId id="260" r:id="rId4"/>
    <p:sldId id="261" r:id="rId5"/>
    <p:sldId id="257"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CB6B28-BB4A-4B18-B55F-F3407BA4445E}" type="datetimeFigureOut">
              <a:rPr lang="es-HN" smtClean="0"/>
              <a:t>7/8/2021</a:t>
            </a:fld>
            <a:endParaRPr lang="es-HN"/>
          </a:p>
        </p:txBody>
      </p:sp>
      <p:sp>
        <p:nvSpPr>
          <p:cNvPr id="5" name="Footer Placeholder 4"/>
          <p:cNvSpPr>
            <a:spLocks noGrp="1"/>
          </p:cNvSpPr>
          <p:nvPr>
            <p:ph type="ftr" sz="quarter" idx="11"/>
          </p:nvPr>
        </p:nvSpPr>
        <p:spPr>
          <a:xfrm>
            <a:off x="2416500" y="329307"/>
            <a:ext cx="4973915" cy="309201"/>
          </a:xfrm>
        </p:spPr>
        <p:txBody>
          <a:bodyPr/>
          <a:lstStyle/>
          <a:p>
            <a:endParaRPr lang="es-HN"/>
          </a:p>
        </p:txBody>
      </p:sp>
      <p:sp>
        <p:nvSpPr>
          <p:cNvPr id="6" name="Slide Number Placeholder 5"/>
          <p:cNvSpPr>
            <a:spLocks noGrp="1"/>
          </p:cNvSpPr>
          <p:nvPr>
            <p:ph type="sldNum" sz="quarter" idx="12"/>
          </p:nvPr>
        </p:nvSpPr>
        <p:spPr>
          <a:xfrm>
            <a:off x="1437664" y="798973"/>
            <a:ext cx="811019" cy="503578"/>
          </a:xfrm>
        </p:spPr>
        <p:txBody>
          <a:bodyPr/>
          <a:lstStyle/>
          <a:p>
            <a:fld id="{3E5ACE77-8E28-4270-8203-C987C84F8715}" type="slidenum">
              <a:rPr lang="es-HN" smtClean="0"/>
              <a:t>‹Nº›</a:t>
            </a:fld>
            <a:endParaRPr lang="es-H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99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CB6B28-BB4A-4B18-B55F-F3407BA4445E}" type="datetimeFigureOut">
              <a:rPr lang="es-HN" smtClean="0"/>
              <a:t>7/8/2021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3E5ACE77-8E28-4270-8203-C987C84F8715}" type="slidenum">
              <a:rPr lang="es-HN" smtClean="0"/>
              <a:t>‹Nº›</a:t>
            </a:fld>
            <a:endParaRPr lang="es-H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41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CB6B28-BB4A-4B18-B55F-F3407BA4445E}" type="datetimeFigureOut">
              <a:rPr lang="es-HN" smtClean="0"/>
              <a:t>7/8/2021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3E5ACE77-8E28-4270-8203-C987C84F8715}" type="slidenum">
              <a:rPr lang="es-HN" smtClean="0"/>
              <a:t>‹Nº›</a:t>
            </a:fld>
            <a:endParaRPr lang="es-H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18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CB6B28-BB4A-4B18-B55F-F3407BA4445E}" type="datetimeFigureOut">
              <a:rPr lang="es-HN" smtClean="0"/>
              <a:t>7/8/2021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3E5ACE77-8E28-4270-8203-C987C84F8715}" type="slidenum">
              <a:rPr lang="es-HN" smtClean="0"/>
              <a:t>‹Nº›</a:t>
            </a:fld>
            <a:endParaRPr lang="es-H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60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CB6B28-BB4A-4B18-B55F-F3407BA4445E}" type="datetimeFigureOut">
              <a:rPr lang="es-HN" smtClean="0"/>
              <a:t>7/8/2021</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3E5ACE77-8E28-4270-8203-C987C84F8715}" type="slidenum">
              <a:rPr lang="es-HN" smtClean="0"/>
              <a:t>‹Nº›</a:t>
            </a:fld>
            <a:endParaRPr lang="es-H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9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CB6B28-BB4A-4B18-B55F-F3407BA4445E}" type="datetimeFigureOut">
              <a:rPr lang="es-HN" smtClean="0"/>
              <a:t>7/8/2021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3E5ACE77-8E28-4270-8203-C987C84F8715}" type="slidenum">
              <a:rPr lang="es-HN" smtClean="0"/>
              <a:t>‹Nº›</a:t>
            </a:fld>
            <a:endParaRPr lang="es-H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447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CB6B28-BB4A-4B18-B55F-F3407BA4445E}" type="datetimeFigureOut">
              <a:rPr lang="es-HN" smtClean="0"/>
              <a:t>7/8/2021</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3E5ACE77-8E28-4270-8203-C987C84F8715}" type="slidenum">
              <a:rPr lang="es-HN" smtClean="0"/>
              <a:t>‹Nº›</a:t>
            </a:fld>
            <a:endParaRPr lang="es-H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79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CB6B28-BB4A-4B18-B55F-F3407BA4445E}" type="datetimeFigureOut">
              <a:rPr lang="es-HN" smtClean="0"/>
              <a:t>7/8/2021</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3E5ACE77-8E28-4270-8203-C987C84F8715}" type="slidenum">
              <a:rPr lang="es-HN" smtClean="0"/>
              <a:t>‹Nº›</a:t>
            </a:fld>
            <a:endParaRPr lang="es-H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93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B6B28-BB4A-4B18-B55F-F3407BA4445E}" type="datetimeFigureOut">
              <a:rPr lang="es-HN" smtClean="0"/>
              <a:t>7/8/2021</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3E5ACE77-8E28-4270-8203-C987C84F8715}" type="slidenum">
              <a:rPr lang="es-HN" smtClean="0"/>
              <a:t>‹Nº›</a:t>
            </a:fld>
            <a:endParaRPr lang="es-HN"/>
          </a:p>
        </p:txBody>
      </p:sp>
    </p:spTree>
    <p:extLst>
      <p:ext uri="{BB962C8B-B14F-4D97-AF65-F5344CB8AC3E}">
        <p14:creationId xmlns:p14="http://schemas.microsoft.com/office/powerpoint/2010/main" val="422577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CB6B28-BB4A-4B18-B55F-F3407BA4445E}" type="datetimeFigureOut">
              <a:rPr lang="es-HN" smtClean="0"/>
              <a:t>7/8/2021</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3E5ACE77-8E28-4270-8203-C987C84F8715}" type="slidenum">
              <a:rPr lang="es-HN" smtClean="0"/>
              <a:t>‹Nº›</a:t>
            </a:fld>
            <a:endParaRPr lang="es-H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65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CB6B28-BB4A-4B18-B55F-F3407BA4445E}" type="datetimeFigureOut">
              <a:rPr lang="es-HN" smtClean="0"/>
              <a:t>7/8/2021</a:t>
            </a:fld>
            <a:endParaRPr lang="es-HN"/>
          </a:p>
        </p:txBody>
      </p:sp>
      <p:sp>
        <p:nvSpPr>
          <p:cNvPr id="6" name="Footer Placeholder 5"/>
          <p:cNvSpPr>
            <a:spLocks noGrp="1"/>
          </p:cNvSpPr>
          <p:nvPr>
            <p:ph type="ftr" sz="quarter" idx="11"/>
          </p:nvPr>
        </p:nvSpPr>
        <p:spPr>
          <a:xfrm>
            <a:off x="1447382" y="318640"/>
            <a:ext cx="5541004" cy="320931"/>
          </a:xfrm>
        </p:spPr>
        <p:txBody>
          <a:bodyPr/>
          <a:lstStyle/>
          <a:p>
            <a:endParaRPr lang="es-HN"/>
          </a:p>
        </p:txBody>
      </p:sp>
      <p:sp>
        <p:nvSpPr>
          <p:cNvPr id="7" name="Slide Number Placeholder 6"/>
          <p:cNvSpPr>
            <a:spLocks noGrp="1"/>
          </p:cNvSpPr>
          <p:nvPr>
            <p:ph type="sldNum" sz="quarter" idx="12"/>
          </p:nvPr>
        </p:nvSpPr>
        <p:spPr/>
        <p:txBody>
          <a:bodyPr/>
          <a:lstStyle/>
          <a:p>
            <a:fld id="{3E5ACE77-8E28-4270-8203-C987C84F8715}" type="slidenum">
              <a:rPr lang="es-HN" smtClean="0"/>
              <a:t>‹Nº›</a:t>
            </a:fld>
            <a:endParaRPr lang="es-H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532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CB6B28-BB4A-4B18-B55F-F3407BA4445E}" type="datetimeFigureOut">
              <a:rPr lang="es-HN" smtClean="0"/>
              <a:t>7/8/2021</a:t>
            </a:fld>
            <a:endParaRPr lang="es-H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H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5ACE77-8E28-4270-8203-C987C84F8715}" type="slidenum">
              <a:rPr lang="es-HN" smtClean="0"/>
              <a:t>‹Nº›</a:t>
            </a:fld>
            <a:endParaRPr lang="es-H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3032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FFC4C-CD6B-4169-8CDE-B6D1FFAA3B29}"/>
              </a:ext>
            </a:extLst>
          </p:cNvPr>
          <p:cNvSpPr>
            <a:spLocks noGrp="1"/>
          </p:cNvSpPr>
          <p:nvPr>
            <p:ph type="ctrTitle"/>
          </p:nvPr>
        </p:nvSpPr>
        <p:spPr>
          <a:xfrm>
            <a:off x="729448" y="290743"/>
            <a:ext cx="10733103" cy="5548543"/>
          </a:xfrm>
        </p:spPr>
        <p:txBody>
          <a:bodyPr>
            <a:noAutofit/>
          </a:bodyPr>
          <a:lstStyle/>
          <a:p>
            <a:pPr algn="ctr"/>
            <a:r>
              <a:rPr lang="es-HN" sz="2400" b="1" dirty="0"/>
              <a:t>UNIVERSIDAD CATOLICA DE HONDURAS </a:t>
            </a:r>
            <a:br>
              <a:rPr lang="es-HN" sz="2400" b="1" dirty="0"/>
            </a:br>
            <a:r>
              <a:rPr lang="es-HN" sz="2400" b="1" dirty="0"/>
              <a:t>“Nuestra Señora De La Paz” </a:t>
            </a:r>
            <a:br>
              <a:rPr lang="es-HN" sz="2400" dirty="0"/>
            </a:br>
            <a:br>
              <a:rPr lang="es-HN" sz="2400" dirty="0"/>
            </a:br>
            <a:r>
              <a:rPr lang="es-HN" sz="2400" dirty="0"/>
              <a:t>Grupo No. 1 Alumnos: </a:t>
            </a:r>
            <a:br>
              <a:rPr lang="es-HN" sz="2400" dirty="0"/>
            </a:br>
            <a:br>
              <a:rPr lang="es-HN" sz="2400" dirty="0"/>
            </a:br>
            <a:r>
              <a:rPr lang="es-HN" sz="2400" dirty="0"/>
              <a:t>Henry Joseph Ortiz Herrera 0801200113882 </a:t>
            </a:r>
            <a:br>
              <a:rPr lang="es-HN" sz="2400" dirty="0"/>
            </a:br>
            <a:r>
              <a:rPr lang="es-HN" sz="2400" dirty="0"/>
              <a:t>Johan Orlando Urbina Mejía 0101200201724 </a:t>
            </a:r>
            <a:br>
              <a:rPr lang="es-HN" sz="2400" dirty="0"/>
            </a:br>
            <a:r>
              <a:rPr lang="es-HN" sz="2400" dirty="0"/>
              <a:t>Cesar Escober Acosta 0819199500234 </a:t>
            </a:r>
            <a:br>
              <a:rPr lang="es-HN" sz="2400" dirty="0"/>
            </a:br>
            <a:r>
              <a:rPr lang="es-HN" sz="2400" dirty="0"/>
              <a:t>Andrea Nicol García Cabrera 0827199600054 </a:t>
            </a:r>
            <a:br>
              <a:rPr lang="es-HN" sz="2400" dirty="0"/>
            </a:br>
            <a:r>
              <a:rPr lang="es-HN" sz="2400" dirty="0"/>
              <a:t>Dariela Yojana Mejía Cáceres 0306199800110 </a:t>
            </a:r>
            <a:br>
              <a:rPr lang="es-HN" sz="2400" dirty="0"/>
            </a:br>
            <a:r>
              <a:rPr lang="es-HN" sz="2400" dirty="0"/>
              <a:t>Ermis Jassiel Urquía Medina 0318200100861 </a:t>
            </a:r>
            <a:br>
              <a:rPr lang="es-HN" sz="2400" dirty="0"/>
            </a:br>
            <a:r>
              <a:rPr lang="es-HN" sz="2400" dirty="0"/>
              <a:t>Andy Xavier Gómez Gálvez 0510200000607 </a:t>
            </a:r>
            <a:br>
              <a:rPr lang="es-HN" sz="2400" dirty="0"/>
            </a:br>
            <a:r>
              <a:rPr lang="es-HN" sz="2400" dirty="0"/>
              <a:t>Jesé Abraham Henríquez Rojas 0801199805118 </a:t>
            </a:r>
            <a:br>
              <a:rPr lang="es-HN" sz="2400" dirty="0"/>
            </a:br>
            <a:r>
              <a:rPr lang="es-HN" sz="2400" dirty="0"/>
              <a:t>Raúl Alejandro Gutiérrez Corea 0801199324609 </a:t>
            </a:r>
            <a:br>
              <a:rPr lang="es-HN" sz="2400" dirty="0"/>
            </a:br>
            <a:r>
              <a:rPr lang="es-HN" sz="2400" dirty="0"/>
              <a:t>Rony Ariel Fúnez Marcia 0105 1999 00108 </a:t>
            </a:r>
            <a:br>
              <a:rPr lang="es-HN" sz="2400" dirty="0"/>
            </a:br>
            <a:r>
              <a:rPr lang="es-HN" sz="2400" dirty="0"/>
              <a:t>Javier Eduardo Vindel Godoy 0209200201422</a:t>
            </a:r>
          </a:p>
        </p:txBody>
      </p:sp>
    </p:spTree>
    <p:extLst>
      <p:ext uri="{BB962C8B-B14F-4D97-AF65-F5344CB8AC3E}">
        <p14:creationId xmlns:p14="http://schemas.microsoft.com/office/powerpoint/2010/main" val="340773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E056C-1D5B-4E2A-AF7F-587CFD6432B6}"/>
              </a:ext>
            </a:extLst>
          </p:cNvPr>
          <p:cNvSpPr>
            <a:spLocks noGrp="1"/>
          </p:cNvSpPr>
          <p:nvPr>
            <p:ph type="title"/>
          </p:nvPr>
        </p:nvSpPr>
        <p:spPr/>
        <p:txBody>
          <a:bodyPr>
            <a:normAutofit/>
          </a:bodyPr>
          <a:lstStyle/>
          <a:p>
            <a:pPr algn="ctr"/>
            <a:r>
              <a:rPr lang="es-HN" b="1" dirty="0"/>
              <a:t>Información General </a:t>
            </a:r>
            <a:br>
              <a:rPr lang="es-HN" b="1" dirty="0"/>
            </a:br>
            <a:r>
              <a:rPr lang="es-HN" b="1" dirty="0"/>
              <a:t>Comercial Mario</a:t>
            </a:r>
            <a:r>
              <a:rPr lang="es-HN" sz="2800" b="1" dirty="0"/>
              <a:t> </a:t>
            </a:r>
            <a:endParaRPr lang="es-HN" b="1" dirty="0"/>
          </a:p>
        </p:txBody>
      </p:sp>
      <p:sp>
        <p:nvSpPr>
          <p:cNvPr id="3" name="Marcador de contenido 2">
            <a:extLst>
              <a:ext uri="{FF2B5EF4-FFF2-40B4-BE49-F238E27FC236}">
                <a16:creationId xmlns:a16="http://schemas.microsoft.com/office/drawing/2014/main" id="{B9C6F911-533D-4DC9-8242-727B351345F2}"/>
              </a:ext>
            </a:extLst>
          </p:cNvPr>
          <p:cNvSpPr>
            <a:spLocks noGrp="1"/>
          </p:cNvSpPr>
          <p:nvPr>
            <p:ph idx="1"/>
          </p:nvPr>
        </p:nvSpPr>
        <p:spPr/>
        <p:txBody>
          <a:bodyPr>
            <a:normAutofit lnSpcReduction="10000"/>
          </a:bodyPr>
          <a:lstStyle/>
          <a:p>
            <a:endParaRPr lang="es-MX" b="1" dirty="0"/>
          </a:p>
          <a:p>
            <a:r>
              <a:rPr lang="es-MX" b="1" dirty="0"/>
              <a:t>¿Quiénes Somos? </a:t>
            </a:r>
            <a:r>
              <a:rPr lang="es-MX" dirty="0"/>
              <a:t>Somos una empresa dirigida por la mano de Dios, encargados de vender productos a precios negociables para todo el hogar, sirviendo al cliente con excelencia sin mayor compromiso.</a:t>
            </a:r>
          </a:p>
          <a:p>
            <a:endParaRPr lang="es-MX" dirty="0"/>
          </a:p>
          <a:p>
            <a:pPr marL="0" indent="0">
              <a:buNone/>
            </a:pPr>
            <a:endParaRPr lang="es-MX" dirty="0"/>
          </a:p>
          <a:p>
            <a:r>
              <a:rPr lang="es-MX" b="1" dirty="0"/>
              <a:t>¿Dónde Nos Ubicamos? </a:t>
            </a:r>
            <a:r>
              <a:rPr lang="es-MX" dirty="0"/>
              <a:t>Tocoa, Colón., Barrio el Centro, frente al Kínder Federico Froebel, al par del antiguo local del cuerpo de bomberos.</a:t>
            </a:r>
          </a:p>
        </p:txBody>
      </p:sp>
    </p:spTree>
    <p:extLst>
      <p:ext uri="{BB962C8B-B14F-4D97-AF65-F5344CB8AC3E}">
        <p14:creationId xmlns:p14="http://schemas.microsoft.com/office/powerpoint/2010/main" val="310141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18A463-93EB-402E-8B3F-102E742E65A9}"/>
              </a:ext>
            </a:extLst>
          </p:cNvPr>
          <p:cNvSpPr>
            <a:spLocks noGrp="1"/>
          </p:cNvSpPr>
          <p:nvPr>
            <p:ph idx="1"/>
          </p:nvPr>
        </p:nvSpPr>
        <p:spPr>
          <a:xfrm>
            <a:off x="838200" y="1420427"/>
            <a:ext cx="10515600" cy="4756536"/>
          </a:xfrm>
        </p:spPr>
        <p:txBody>
          <a:bodyPr/>
          <a:lstStyle/>
          <a:p>
            <a:endParaRPr lang="es-MX" b="1" dirty="0"/>
          </a:p>
          <a:p>
            <a:r>
              <a:rPr lang="es-MX" b="1" dirty="0"/>
              <a:t>Misión</a:t>
            </a:r>
            <a:r>
              <a:rPr lang="es-MX" dirty="0"/>
              <a:t> Para el 2025 ser una empresa líder en el departamento de Colón en la comercialización de electrodomésticos para el área de hogar y trabajo.</a:t>
            </a:r>
          </a:p>
          <a:p>
            <a:endParaRPr lang="es-MX" b="1" dirty="0"/>
          </a:p>
          <a:p>
            <a:endParaRPr lang="es-MX" b="1" dirty="0"/>
          </a:p>
          <a:p>
            <a:r>
              <a:rPr lang="es-MX" b="1" dirty="0"/>
              <a:t>Visión</a:t>
            </a:r>
            <a:r>
              <a:rPr lang="es-MX" dirty="0"/>
              <a:t> Ser una empresa comercial reconocida en la región de Colón no solo por nuestros productos, sino por la alta calidad y servicio brindado hacia nuestra gente.</a:t>
            </a:r>
            <a:endParaRPr lang="es-HN" dirty="0"/>
          </a:p>
          <a:p>
            <a:endParaRPr lang="es-HN" dirty="0"/>
          </a:p>
        </p:txBody>
      </p:sp>
    </p:spTree>
    <p:extLst>
      <p:ext uri="{BB962C8B-B14F-4D97-AF65-F5344CB8AC3E}">
        <p14:creationId xmlns:p14="http://schemas.microsoft.com/office/powerpoint/2010/main" val="25084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679EE-F34A-4B9A-87A6-A81A60D18FC8}"/>
              </a:ext>
            </a:extLst>
          </p:cNvPr>
          <p:cNvSpPr>
            <a:spLocks noGrp="1"/>
          </p:cNvSpPr>
          <p:nvPr>
            <p:ph type="title"/>
          </p:nvPr>
        </p:nvSpPr>
        <p:spPr/>
        <p:txBody>
          <a:bodyPr>
            <a:normAutofit fontScale="90000"/>
          </a:bodyPr>
          <a:lstStyle/>
          <a:p>
            <a:pPr algn="ctr"/>
            <a:r>
              <a:rPr lang="es-MX" sz="3600" b="1" dirty="0"/>
              <a:t>Exposición de la problemática que se busca resolver</a:t>
            </a:r>
            <a:endParaRPr lang="es-HN" sz="3600" b="1" dirty="0"/>
          </a:p>
        </p:txBody>
      </p:sp>
      <p:sp>
        <p:nvSpPr>
          <p:cNvPr id="3" name="Marcador de contenido 2">
            <a:extLst>
              <a:ext uri="{FF2B5EF4-FFF2-40B4-BE49-F238E27FC236}">
                <a16:creationId xmlns:a16="http://schemas.microsoft.com/office/drawing/2014/main" id="{9C63B80C-8E1D-4116-A537-A45476050997}"/>
              </a:ext>
            </a:extLst>
          </p:cNvPr>
          <p:cNvSpPr>
            <a:spLocks noGrp="1"/>
          </p:cNvSpPr>
          <p:nvPr>
            <p:ph idx="1"/>
          </p:nvPr>
        </p:nvSpPr>
        <p:spPr/>
        <p:txBody>
          <a:bodyPr/>
          <a:lstStyle/>
          <a:p>
            <a:pPr marL="0" indent="0" algn="just">
              <a:buNone/>
            </a:pPr>
            <a:r>
              <a:rPr lang="es-MX" dirty="0"/>
              <a:t>Actualmente Comercial Mario no cuenta con un excelente gestión en el control de inventarios debido a la mala planificación que se lleva en este por parte del gerente general, esto incurre a un conteo inexacto de los artículos que hay en venta y en bodega, también llevan un riguroso control de clientes un poco mal gestionado donde los clientes están en libros donde dificulta la búsqueda del cliente donde no se sabe si el cliente esta registrado en dicho libro y un control de facturación donde puede ser un poco inexacto a la hora de realizar dicho papeleo de facturación.</a:t>
            </a:r>
            <a:endParaRPr lang="es-HN" dirty="0"/>
          </a:p>
        </p:txBody>
      </p:sp>
    </p:spTree>
    <p:extLst>
      <p:ext uri="{BB962C8B-B14F-4D97-AF65-F5344CB8AC3E}">
        <p14:creationId xmlns:p14="http://schemas.microsoft.com/office/powerpoint/2010/main" val="99789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0A57A-0540-4CFD-833F-3465A87B14CF}"/>
              </a:ext>
            </a:extLst>
          </p:cNvPr>
          <p:cNvSpPr>
            <a:spLocks noGrp="1"/>
          </p:cNvSpPr>
          <p:nvPr>
            <p:ph type="title"/>
          </p:nvPr>
        </p:nvSpPr>
        <p:spPr/>
        <p:txBody>
          <a:bodyPr/>
          <a:lstStyle/>
          <a:p>
            <a:pPr algn="ctr"/>
            <a:r>
              <a:rPr lang="es-HN" b="1" dirty="0"/>
              <a:t>Descripción del Proyecto</a:t>
            </a:r>
          </a:p>
        </p:txBody>
      </p:sp>
      <p:sp>
        <p:nvSpPr>
          <p:cNvPr id="3" name="Marcador de contenido 2">
            <a:extLst>
              <a:ext uri="{FF2B5EF4-FFF2-40B4-BE49-F238E27FC236}">
                <a16:creationId xmlns:a16="http://schemas.microsoft.com/office/drawing/2014/main" id="{6CC91EA6-C21B-4AA1-B7B4-3E58C022DFBB}"/>
              </a:ext>
            </a:extLst>
          </p:cNvPr>
          <p:cNvSpPr>
            <a:spLocks noGrp="1"/>
          </p:cNvSpPr>
          <p:nvPr>
            <p:ph idx="1"/>
          </p:nvPr>
        </p:nvSpPr>
        <p:spPr>
          <a:xfrm>
            <a:off x="838200" y="2299317"/>
            <a:ext cx="10515600" cy="3877646"/>
          </a:xfrm>
        </p:spPr>
        <p:txBody>
          <a:bodyPr/>
          <a:lstStyle/>
          <a:p>
            <a:pPr algn="just"/>
            <a:r>
              <a:rPr lang="es-MX" dirty="0"/>
              <a:t>El producto a brindar es de sistematización de la empresa en lo principal, gestionar sus datos en inventario, agilizar sus ventas y facturarlas; debido a que en la organización comercial Mario se hace uso del computador para hacer cálculos y guardar en archivos la información de las ventas y facturación, pero no cuentan con un sistema como tal que agilice sus procesos del día a día, para lo que se implementara un sistema que agilice y mejore lo anterior mencionado.</a:t>
            </a:r>
            <a:endParaRPr lang="es-HN" dirty="0"/>
          </a:p>
        </p:txBody>
      </p:sp>
    </p:spTree>
    <p:extLst>
      <p:ext uri="{BB962C8B-B14F-4D97-AF65-F5344CB8AC3E}">
        <p14:creationId xmlns:p14="http://schemas.microsoft.com/office/powerpoint/2010/main" val="372382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48AC8B-B869-483A-996E-F4C39ED4A8FE}"/>
              </a:ext>
            </a:extLst>
          </p:cNvPr>
          <p:cNvSpPr>
            <a:spLocks noGrp="1"/>
          </p:cNvSpPr>
          <p:nvPr>
            <p:ph idx="1"/>
          </p:nvPr>
        </p:nvSpPr>
        <p:spPr>
          <a:xfrm>
            <a:off x="838200" y="1056442"/>
            <a:ext cx="10515600" cy="5120519"/>
          </a:xfrm>
        </p:spPr>
        <p:txBody>
          <a:bodyPr>
            <a:normAutofit/>
          </a:bodyPr>
          <a:lstStyle/>
          <a:p>
            <a:pPr marL="0" indent="0">
              <a:buNone/>
            </a:pPr>
            <a:r>
              <a:rPr lang="es-HN" b="1" dirty="0"/>
              <a:t>Para la empresa se crearon los siguientes módulos:</a:t>
            </a:r>
          </a:p>
          <a:p>
            <a:pPr marL="0" indent="0">
              <a:buNone/>
            </a:pPr>
            <a:endParaRPr lang="es-HN" dirty="0"/>
          </a:p>
          <a:p>
            <a:r>
              <a:rPr lang="es-MX" dirty="0"/>
              <a:t>Módulo ventas: Completa el circuito de facturación. Se caracteriza por mantener la sencillez de uso y de aprendizaje, permitiendo un control exhaustivo de las ventas y los pendientes de cobro. </a:t>
            </a:r>
          </a:p>
          <a:p>
            <a:endParaRPr lang="es-MX" dirty="0"/>
          </a:p>
          <a:p>
            <a:r>
              <a:rPr lang="es-MX" dirty="0"/>
              <a:t>Módulo Facturación: El software informático que nos servirá para gestionar y controlar la impresión de facturas de bienes.</a:t>
            </a:r>
          </a:p>
          <a:p>
            <a:endParaRPr lang="es-MX" dirty="0"/>
          </a:p>
          <a:p>
            <a:r>
              <a:rPr lang="es-MX" dirty="0"/>
              <a:t>Módulo Inventario: El software será capaz de poder ingresar a la base de datos todo su inventario, hacer pedidos cuando el inventario se esté por acabar e incluso contabilizar devoluciones de bienes por mal estado a sus proveedores.</a:t>
            </a:r>
            <a:endParaRPr lang="es-HN" dirty="0"/>
          </a:p>
        </p:txBody>
      </p:sp>
    </p:spTree>
    <p:extLst>
      <p:ext uri="{BB962C8B-B14F-4D97-AF65-F5344CB8AC3E}">
        <p14:creationId xmlns:p14="http://schemas.microsoft.com/office/powerpoint/2010/main" val="121903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FE401-CBD5-43DF-B599-8E041795DEFE}"/>
              </a:ext>
            </a:extLst>
          </p:cNvPr>
          <p:cNvSpPr>
            <a:spLocks noGrp="1"/>
          </p:cNvSpPr>
          <p:nvPr>
            <p:ph type="title"/>
          </p:nvPr>
        </p:nvSpPr>
        <p:spPr/>
        <p:txBody>
          <a:bodyPr/>
          <a:lstStyle/>
          <a:p>
            <a:pPr algn="ctr"/>
            <a:r>
              <a:rPr lang="es-MX" b="1" dirty="0"/>
              <a:t>Desarrollo del Sistema</a:t>
            </a:r>
            <a:endParaRPr lang="es-HN" b="1" dirty="0"/>
          </a:p>
        </p:txBody>
      </p:sp>
      <p:sp>
        <p:nvSpPr>
          <p:cNvPr id="3" name="Marcador de contenido 2">
            <a:extLst>
              <a:ext uri="{FF2B5EF4-FFF2-40B4-BE49-F238E27FC236}">
                <a16:creationId xmlns:a16="http://schemas.microsoft.com/office/drawing/2014/main" id="{1B23BB43-9DD7-4867-8F5E-9DAB00A037CE}"/>
              </a:ext>
            </a:extLst>
          </p:cNvPr>
          <p:cNvSpPr>
            <a:spLocks noGrp="1"/>
          </p:cNvSpPr>
          <p:nvPr>
            <p:ph idx="1"/>
          </p:nvPr>
        </p:nvSpPr>
        <p:spPr>
          <a:xfrm>
            <a:off x="355107" y="1825625"/>
            <a:ext cx="10998693" cy="4351338"/>
          </a:xfrm>
        </p:spPr>
        <p:txBody>
          <a:bodyPr>
            <a:normAutofit/>
          </a:bodyPr>
          <a:lstStyle/>
          <a:p>
            <a:pPr marL="0" indent="0" algn="just">
              <a:buNone/>
            </a:pPr>
            <a:r>
              <a:rPr lang="es-MX" dirty="0"/>
              <a:t>Para el desarrollo del sistema se utilizará SQL Server como gestor de base de datos ya que nos brinda tanto integridad como seguridad a nuestra base de datos y debido a la facilidades y ventajas que nos brinda este software se decidió trabajar con el mismo.</a:t>
            </a:r>
          </a:p>
          <a:p>
            <a:pPr marL="0" indent="0" algn="just">
              <a:buNone/>
            </a:pPr>
            <a:endParaRPr lang="es-MX" dirty="0"/>
          </a:p>
          <a:p>
            <a:pPr marL="0" indent="0" algn="just">
              <a:buNone/>
            </a:pPr>
            <a:r>
              <a:rPr lang="es-MX" dirty="0"/>
              <a:t>Para el desarrollo de la interfaz del sistema se utilizará el entorno de desarrollo de Microsoft Visual Studio, se eligió este entorno debido a que nos provee una gran herramienta como lo son los Windows </a:t>
            </a:r>
            <a:r>
              <a:rPr lang="es-MX" dirty="0" err="1"/>
              <a:t>Forms</a:t>
            </a:r>
            <a:r>
              <a:rPr lang="es-MX" dirty="0"/>
              <a:t> y también porque gran parte del grupo tiene experiencia trabajando con este software y el mismo es muy intuitivo y nos brinda facilidades a la hora de manipular los datos de nuestra base de datos.</a:t>
            </a:r>
            <a:endParaRPr lang="es-HN" dirty="0"/>
          </a:p>
        </p:txBody>
      </p:sp>
    </p:spTree>
    <p:extLst>
      <p:ext uri="{BB962C8B-B14F-4D97-AF65-F5344CB8AC3E}">
        <p14:creationId xmlns:p14="http://schemas.microsoft.com/office/powerpoint/2010/main" val="321812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E0C4C4-4A51-4A25-8657-026565715DD7}"/>
              </a:ext>
            </a:extLst>
          </p:cNvPr>
          <p:cNvSpPr>
            <a:spLocks noGrp="1"/>
          </p:cNvSpPr>
          <p:nvPr>
            <p:ph idx="1"/>
          </p:nvPr>
        </p:nvSpPr>
        <p:spPr>
          <a:xfrm>
            <a:off x="731668" y="3693110"/>
            <a:ext cx="10515600" cy="2210540"/>
          </a:xfrm>
        </p:spPr>
        <p:txBody>
          <a:bodyPr/>
          <a:lstStyle/>
          <a:p>
            <a:r>
              <a:rPr lang="es-MX" dirty="0"/>
              <a:t>El sistema a desarrollado cuenta con dos tipos de usuarios, el administrador, que es quien poseerá ciertos privilegios y acceso a cierta información y el empleado quien tendrá un acceso limitado. Ambos podrán acceder a la base de datos y realizar sus respectivas tareas, ya sea almacenar, manipular u obtener información de la misma base de datos.</a:t>
            </a:r>
          </a:p>
          <a:p>
            <a:pPr marL="0" indent="0">
              <a:buNone/>
            </a:pPr>
            <a:endParaRPr lang="es-HN" dirty="0"/>
          </a:p>
        </p:txBody>
      </p:sp>
      <p:pic>
        <p:nvPicPr>
          <p:cNvPr id="17" name="Imagen 16">
            <a:extLst>
              <a:ext uri="{FF2B5EF4-FFF2-40B4-BE49-F238E27FC236}">
                <a16:creationId xmlns:a16="http://schemas.microsoft.com/office/drawing/2014/main" id="{3FDC9A0A-50E5-497B-B6BD-0EFE11CF4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22" y="516681"/>
            <a:ext cx="10183761" cy="2648209"/>
          </a:xfrm>
          <a:prstGeom prst="rect">
            <a:avLst/>
          </a:prstGeom>
        </p:spPr>
      </p:pic>
    </p:spTree>
    <p:extLst>
      <p:ext uri="{BB962C8B-B14F-4D97-AF65-F5344CB8AC3E}">
        <p14:creationId xmlns:p14="http://schemas.microsoft.com/office/powerpoint/2010/main" val="275543526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13</TotalTime>
  <Words>702</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Gill Sans MT</vt:lpstr>
      <vt:lpstr>Galería</vt:lpstr>
      <vt:lpstr>UNIVERSIDAD CATOLICA DE HONDURAS  “Nuestra Señora De La Paz”   Grupo No. 1 Alumnos:   Henry Joseph Ortiz Herrera 0801200113882  Johan Orlando Urbina Mejía 0101200201724  Cesar Escober Acosta 0819199500234  Andrea Nicol García Cabrera 0827199600054  Dariela Yojana Mejía Cáceres 0306199800110  Ermis Jassiel Urquía Medina 0318200100861  Andy Xavier Gómez Gálvez 0510200000607  Jesé Abraham Henríquez Rojas 0801199805118  Raúl Alejandro Gutiérrez Corea 0801199324609  Rony Ariel Fúnez Marcia 0105 1999 00108  Javier Eduardo Vindel Godoy 0209200201422</vt:lpstr>
      <vt:lpstr>Información General  Comercial Mario </vt:lpstr>
      <vt:lpstr>Presentación de PowerPoint</vt:lpstr>
      <vt:lpstr>Exposición de la problemática que se busca resolver</vt:lpstr>
      <vt:lpstr>Descripción del Proyecto</vt:lpstr>
      <vt:lpstr>Presentación de PowerPoint</vt:lpstr>
      <vt:lpstr>Desarrollo del Sistema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CATOLICA DE HONDURAS  “Nuestra Señora De La Paz”   Grupo No. 1 Alumnos:  Henry Joseph Ortiz Herrera 0801200113882  Johan Orlando Urbina Mejía 0101200201724  Cesar Escober Acosta 0819199500234  Andrea Nicol García Cabrera 0827199600054  Dariela Yojana Mejía Caceres 0306199800110  Ermis Jassiel Urquía Medina 0318200100861  Andy Xavier Gómez Gálvez 0510200000607  Jesé Abraham Henriquez Rojas 0801199805118  Raúl Alejandro Gutiérrez Corea 0801199324609  Rony Ariel Fúnez Marcia 0105 1999 00108  Javier Eduardo Vindel Godoy 0209200201422</dc:title>
  <dc:creator>Alejandro Gutierrez</dc:creator>
  <cp:lastModifiedBy>Alejandro Gutierrez</cp:lastModifiedBy>
  <cp:revision>2</cp:revision>
  <dcterms:created xsi:type="dcterms:W3CDTF">2021-08-07T14:44:41Z</dcterms:created>
  <dcterms:modified xsi:type="dcterms:W3CDTF">2021-08-07T15:01:52Z</dcterms:modified>
</cp:coreProperties>
</file>