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DG Jory" charset="1" panose="02000000000000000000"/>
      <p:regular r:id="rId14"/>
    </p:embeddedFont>
    <p:embeddedFont>
      <p:font typeface="League Spartan" charset="1" panose="00000800000000000000"/>
      <p:regular r:id="rId15"/>
    </p:embeddedFont>
    <p:embeddedFont>
      <p:font typeface="Antonio Ultra-Bold Italics" charset="1" panose="02000803000000000000"/>
      <p:regular r:id="rId16"/>
    </p:embeddedFont>
    <p:embeddedFont>
      <p:font typeface="DG Jory Bold" charset="1" panose="02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607933" y="59261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680067" y="-251105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680390" y="7882655"/>
            <a:ext cx="16927219" cy="681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19"/>
              </a:lnSpc>
            </a:pPr>
            <a:r>
              <a:rPr lang="en-US" sz="434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Your 24x7</a:t>
            </a:r>
            <a:r>
              <a:rPr lang="en-US" sz="434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Voice Nurse — Detects, Reminds, and Connects You to Care.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00720" y="3550502"/>
            <a:ext cx="16686560" cy="380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12"/>
              </a:lnSpc>
            </a:pPr>
            <a:r>
              <a:rPr lang="en-US" sz="834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AI NURSE – VOICE-BASED MEDICAL CHATBOT FOR ELDERLY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81000"/>
            <a:ext cx="16230600" cy="2618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94"/>
              </a:lnSpc>
            </a:pPr>
            <a:r>
              <a:rPr lang="en-US" b="true" sz="19694" i="true">
                <a:solidFill>
                  <a:srgbClr val="56C3D0"/>
                </a:solidFill>
                <a:latin typeface="Antonio Ultra-Bold Italics"/>
                <a:ea typeface="Antonio Ultra-Bold Italics"/>
                <a:cs typeface="Antonio Ultra-Bold Italics"/>
                <a:sym typeface="Antonio Ultra-Bold Italics"/>
              </a:rPr>
              <a:t>MED-TECH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3332360" y="2714625"/>
            <a:ext cx="11623279" cy="585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Elderly people often forget to take their medicines or visit doctors on time.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Many of them find mobile apps and technology difficult to use.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Because of this, caregivers cannot always monitor their health properly.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When early warning signs are missed, health problems become serious and lead to emergencies.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So, there is a need for an easy, voice-based assistant that helps the elderly manage their health, reminds them about medicines, and connects them to doctors automatically.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763424" y="2781300"/>
            <a:ext cx="362781" cy="362781"/>
          </a:xfrm>
          <a:custGeom>
            <a:avLst/>
            <a:gdLst/>
            <a:ahLst/>
            <a:cxnLst/>
            <a:rect r="r" b="b" t="t" l="l"/>
            <a:pathLst>
              <a:path h="362781" w="362781">
                <a:moveTo>
                  <a:pt x="0" y="0"/>
                </a:moveTo>
                <a:lnTo>
                  <a:pt x="362782" y="0"/>
                </a:lnTo>
                <a:lnTo>
                  <a:pt x="362782" y="362781"/>
                </a:lnTo>
                <a:lnTo>
                  <a:pt x="0" y="3627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763424" y="4395853"/>
            <a:ext cx="362781" cy="362781"/>
          </a:xfrm>
          <a:custGeom>
            <a:avLst/>
            <a:gdLst/>
            <a:ahLst/>
            <a:cxnLst/>
            <a:rect r="r" b="b" t="t" l="l"/>
            <a:pathLst>
              <a:path h="362781" w="362781">
                <a:moveTo>
                  <a:pt x="0" y="0"/>
                </a:moveTo>
                <a:lnTo>
                  <a:pt x="362782" y="0"/>
                </a:lnTo>
                <a:lnTo>
                  <a:pt x="362782" y="362782"/>
                </a:lnTo>
                <a:lnTo>
                  <a:pt x="0" y="3627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763424" y="6568571"/>
            <a:ext cx="362781" cy="362781"/>
          </a:xfrm>
          <a:custGeom>
            <a:avLst/>
            <a:gdLst/>
            <a:ahLst/>
            <a:cxnLst/>
            <a:rect r="r" b="b" t="t" l="l"/>
            <a:pathLst>
              <a:path h="362781" w="362781">
                <a:moveTo>
                  <a:pt x="0" y="0"/>
                </a:moveTo>
                <a:lnTo>
                  <a:pt x="362782" y="0"/>
                </a:lnTo>
                <a:lnTo>
                  <a:pt x="362782" y="362781"/>
                </a:lnTo>
                <a:lnTo>
                  <a:pt x="0" y="3627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3082137" y="-495020"/>
            <a:ext cx="9287959" cy="8409825"/>
          </a:xfrm>
          <a:custGeom>
            <a:avLst/>
            <a:gdLst/>
            <a:ahLst/>
            <a:cxnLst/>
            <a:rect r="r" b="b" t="t" l="l"/>
            <a:pathLst>
              <a:path h="8409825" w="9287959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07933" y="804978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8303269" y="8738243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5" id="5"/>
          <p:cNvGrpSpPr/>
          <p:nvPr/>
        </p:nvGrpSpPr>
        <p:grpSpPr>
          <a:xfrm rot="0">
            <a:off x="4945643" y="756696"/>
            <a:ext cx="4882567" cy="851368"/>
            <a:chOff x="0" y="0"/>
            <a:chExt cx="1285944" cy="2242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5944" cy="224229"/>
            </a:xfrm>
            <a:custGeom>
              <a:avLst/>
              <a:gdLst/>
              <a:ahLst/>
              <a:cxnLst/>
              <a:rect r="r" b="b" t="t" l="l"/>
              <a:pathLst>
                <a:path h="224229" w="1285944">
                  <a:moveTo>
                    <a:pt x="0" y="0"/>
                  </a:moveTo>
                  <a:lnTo>
                    <a:pt x="1285944" y="0"/>
                  </a:lnTo>
                  <a:lnTo>
                    <a:pt x="1285944" y="224229"/>
                  </a:lnTo>
                  <a:lnTo>
                    <a:pt x="0" y="224229"/>
                  </a:lnTo>
                  <a:close/>
                </a:path>
              </a:pathLst>
            </a:custGeom>
            <a:solidFill>
              <a:srgbClr val="9BDAE9">
                <a:alpha val="4980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85944" cy="2718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47332" y="2590329"/>
            <a:ext cx="9788817" cy="532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The AI Nu</a:t>
            </a:r>
            <a:r>
              <a:rPr lang="en-US" sz="300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rse is a voice-based medical chatbot designed especially for elderly people.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It can talk naturally with users using simple voice commands, just like speaking to a real nurse.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The system can detect health anomalies by checking symptoms or connected device data.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When it finds something unusual, it can automatically schedule a doctor call or appointment.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It also helps by reminding users about their medicines and sending daily health summaries to caregivers or doctors.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236149" y="2373203"/>
            <a:ext cx="8743570" cy="5825403"/>
          </a:xfrm>
          <a:custGeom>
            <a:avLst/>
            <a:gdLst/>
            <a:ahLst/>
            <a:cxnLst/>
            <a:rect r="r" b="b" t="t" l="l"/>
            <a:pathLst>
              <a:path h="5825403" w="8743570">
                <a:moveTo>
                  <a:pt x="0" y="0"/>
                </a:moveTo>
                <a:lnTo>
                  <a:pt x="8743569" y="0"/>
                </a:lnTo>
                <a:lnTo>
                  <a:pt x="8743569" y="5825403"/>
                </a:lnTo>
                <a:lnTo>
                  <a:pt x="0" y="58254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016735" y="922765"/>
            <a:ext cx="4740383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PROPOSED SOLUTION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486605" y="2499057"/>
            <a:ext cx="15314790" cy="1644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3129" b="true">
                <a:solidFill>
                  <a:srgbClr val="56C3D0"/>
                </a:solidFill>
                <a:latin typeface="DG Jory Bold"/>
                <a:ea typeface="DG Jory Bold"/>
                <a:cs typeface="DG Jory Bold"/>
                <a:sym typeface="DG Jory Bold"/>
              </a:rPr>
              <a:t>Voice Interaction</a:t>
            </a:r>
            <a:r>
              <a:rPr lang="en-US" sz="3129" b="true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:</a:t>
            </a:r>
          </a:p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The user simply talks to the AI Nurse using their voice. The system listens, understands the problem, and asks follow-up questions — just like talking to a real nurse.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5963292" y="341703"/>
            <a:ext cx="5994124" cy="1773322"/>
            <a:chOff x="0" y="0"/>
            <a:chExt cx="27474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105476" y="483887"/>
            <a:ext cx="5994124" cy="1773322"/>
            <a:chOff x="0" y="0"/>
            <a:chExt cx="27474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6071853" y="854065"/>
            <a:ext cx="6027748" cy="1497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HOW IT WORKS</a:t>
            </a:r>
          </a:p>
          <a:p>
            <a:pPr algn="ctr">
              <a:lnSpc>
                <a:spcPts val="5917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486605" y="4287894"/>
            <a:ext cx="15314790" cy="1644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3129" b="true">
                <a:solidFill>
                  <a:srgbClr val="56C3D0"/>
                </a:solidFill>
                <a:latin typeface="DG Jory Bold"/>
                <a:ea typeface="DG Jory Bold"/>
                <a:cs typeface="DG Jory Bold"/>
                <a:sym typeface="DG Jory Bold"/>
              </a:rPr>
              <a:t>Anomaly Detection:</a:t>
            </a:r>
          </a:p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The AI Nurse checks the user’s symptoms or connected health data (like heart rate, blood pressure, oxygen level) to detect any health risk or abnormal condition.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86605" y="6170556"/>
            <a:ext cx="15314790" cy="1644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3129" b="true">
                <a:solidFill>
                  <a:srgbClr val="56C3D0"/>
                </a:solidFill>
                <a:latin typeface="DG Jory Bold"/>
                <a:ea typeface="DG Jory Bold"/>
                <a:cs typeface="DG Jory Bold"/>
                <a:sym typeface="DG Jory Bold"/>
              </a:rPr>
              <a:t>Smart Scheduling:</a:t>
            </a:r>
          </a:p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If a problem is found, the AI Nurse automatically schedules a doctor call or appointment and sends a message to the caregiver.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86605" y="8026941"/>
            <a:ext cx="15314790" cy="1644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3129" b="true">
                <a:solidFill>
                  <a:srgbClr val="56C3D0"/>
                </a:solidFill>
                <a:latin typeface="DG Jory Bold"/>
                <a:ea typeface="DG Jory Bold"/>
                <a:cs typeface="DG Jory Bold"/>
                <a:sym typeface="DG Jory Bold"/>
              </a:rPr>
              <a:t>Medication &amp; Reporting:</a:t>
            </a:r>
          </a:p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The system reminds the user to take medicines on time and sends daily or weekly health reports to doctors and caregivers.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917443" y="2323752"/>
            <a:ext cx="14453115" cy="7603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6111" indent="-273056" lvl="1">
              <a:lnSpc>
                <a:spcPts val="3541"/>
              </a:lnSpc>
              <a:buFont typeface="Arial"/>
              <a:buChar char="•"/>
            </a:pPr>
            <a:r>
              <a:rPr lang="en-US" sz="2529">
                <a:solidFill>
                  <a:srgbClr val="56C3D0"/>
                </a:solidFill>
                <a:latin typeface="DG Jory"/>
                <a:ea typeface="DG Jory"/>
                <a:cs typeface="DG Jory"/>
                <a:sym typeface="DG Jory"/>
              </a:rPr>
              <a:t>1. Frontend: </a:t>
            </a:r>
          </a:p>
          <a:p>
            <a:pPr algn="l">
              <a:lnSpc>
                <a:spcPts val="3541"/>
              </a:lnSpc>
            </a:pPr>
            <a:r>
              <a:rPr lang="en-US" sz="25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        The frontend is the user side of the system — it includes the voice interface where elderly users talk to the                       AI Nurse.</a:t>
            </a:r>
          </a:p>
          <a:p>
            <a:pPr algn="l">
              <a:lnSpc>
                <a:spcPts val="3541"/>
              </a:lnSpc>
            </a:pPr>
            <a:r>
              <a:rPr lang="en-US" sz="25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        </a:t>
            </a:r>
            <a:r>
              <a:rPr lang="en-US" sz="25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It uses Text-to-Speech (TTS) and Speech-to-Text (STT) APIs so the system can listen and talk naturally.</a:t>
            </a:r>
          </a:p>
          <a:p>
            <a:pPr algn="l" marL="546111" indent="-273056" lvl="1">
              <a:lnSpc>
                <a:spcPts val="3541"/>
              </a:lnSpc>
              <a:buFont typeface="Arial"/>
              <a:buChar char="•"/>
            </a:pPr>
            <a:r>
              <a:rPr lang="en-US" sz="2529">
                <a:solidFill>
                  <a:srgbClr val="56C3D0"/>
                </a:solidFill>
                <a:latin typeface="DG Jory"/>
                <a:ea typeface="DG Jory"/>
                <a:cs typeface="DG Jory"/>
                <a:sym typeface="DG Jory"/>
              </a:rPr>
              <a:t>2. Backend:</a:t>
            </a:r>
          </a:p>
          <a:p>
            <a:pPr algn="l">
              <a:lnSpc>
                <a:spcPts val="3541"/>
              </a:lnSpc>
            </a:pPr>
            <a:r>
              <a:rPr lang="en-US" sz="2529">
                <a:solidFill>
                  <a:srgbClr val="56C3D0"/>
                </a:solidFill>
                <a:latin typeface="DG Jory"/>
                <a:ea typeface="DG Jory"/>
                <a:cs typeface="DG Jory"/>
                <a:sym typeface="DG Jory"/>
              </a:rPr>
              <a:t>                 </a:t>
            </a:r>
            <a:r>
              <a:rPr lang="en-US" sz="25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The backend is the brain of the system.</a:t>
            </a:r>
          </a:p>
          <a:p>
            <a:pPr algn="l">
              <a:lnSpc>
                <a:spcPts val="3541"/>
              </a:lnSpc>
            </a:pPr>
            <a:r>
              <a:rPr lang="en-US" sz="2529">
                <a:solidFill>
                  <a:srgbClr val="56C3D0"/>
                </a:solidFill>
                <a:latin typeface="DG Jory"/>
                <a:ea typeface="DG Jory"/>
                <a:cs typeface="DG Jory"/>
                <a:sym typeface="DG Jory"/>
              </a:rPr>
              <a:t>                  </a:t>
            </a:r>
            <a:r>
              <a:rPr lang="en-US" sz="25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It includes:</a:t>
            </a:r>
          </a:p>
          <a:p>
            <a:pPr algn="l">
              <a:lnSpc>
                <a:spcPts val="3541"/>
              </a:lnSpc>
            </a:pPr>
            <a:r>
              <a:rPr lang="en-US" sz="25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        </a:t>
            </a:r>
            <a:r>
              <a:rPr lang="en-US" sz="25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An LLM-based chatbot that understands voice commands and user intent.</a:t>
            </a:r>
          </a:p>
          <a:p>
            <a:pPr algn="l">
              <a:lnSpc>
                <a:spcPts val="3541"/>
              </a:lnSpc>
            </a:pPr>
            <a:r>
              <a:rPr lang="en-US" sz="25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        </a:t>
            </a:r>
            <a:r>
              <a:rPr lang="en-US" sz="25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An anomaly detection model that identifies health risks from symptoms or sensor data.</a:t>
            </a:r>
          </a:p>
          <a:p>
            <a:pPr algn="l">
              <a:lnSpc>
                <a:spcPts val="3541"/>
              </a:lnSpc>
            </a:pPr>
            <a:r>
              <a:rPr lang="en-US" sz="25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        </a:t>
            </a:r>
            <a:r>
              <a:rPr lang="en-US" sz="25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 scheduler that automatically books doctor appointments.</a:t>
            </a:r>
          </a:p>
          <a:p>
            <a:pPr algn="l">
              <a:lnSpc>
                <a:spcPts val="3541"/>
              </a:lnSpc>
            </a:pPr>
            <a:r>
              <a:rPr lang="en-US" sz="25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        </a:t>
            </a:r>
            <a:r>
              <a:rPr lang="en-US" sz="25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An encrypted database that securely stores user health records and reports.</a:t>
            </a:r>
          </a:p>
          <a:p>
            <a:pPr algn="l" marL="546111" indent="-273056" lvl="1">
              <a:lnSpc>
                <a:spcPts val="3541"/>
              </a:lnSpc>
              <a:buFont typeface="Arial"/>
              <a:buChar char="•"/>
            </a:pPr>
            <a:r>
              <a:rPr lang="en-US" sz="2529">
                <a:solidFill>
                  <a:srgbClr val="56C3D0"/>
                </a:solidFill>
                <a:latin typeface="DG Jory"/>
                <a:ea typeface="DG Jory"/>
                <a:cs typeface="DG Jory"/>
                <a:sym typeface="DG Jory"/>
              </a:rPr>
              <a:t>3. Integrations:</a:t>
            </a:r>
          </a:p>
          <a:p>
            <a:pPr algn="l">
              <a:lnSpc>
                <a:spcPts val="3541"/>
              </a:lnSpc>
            </a:pPr>
            <a:r>
              <a:rPr lang="en-US" sz="2529">
                <a:solidFill>
                  <a:srgbClr val="56C3D0"/>
                </a:solidFill>
                <a:latin typeface="DG Jory"/>
                <a:ea typeface="DG Jory"/>
                <a:cs typeface="DG Jory"/>
                <a:sym typeface="DG Jory"/>
              </a:rPr>
              <a:t>                  </a:t>
            </a:r>
            <a:r>
              <a:rPr lang="en-US" sz="25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AI Nurse connects with telehealth platforms and wearable health devices (like smart watches or BP monitors) to collect health data automatically.</a:t>
            </a:r>
          </a:p>
          <a:p>
            <a:pPr algn="l" marL="546111" indent="-273056" lvl="1">
              <a:lnSpc>
                <a:spcPts val="3541"/>
              </a:lnSpc>
              <a:buFont typeface="Arial"/>
              <a:buChar char="•"/>
            </a:pPr>
            <a:r>
              <a:rPr lang="en-US" sz="2529">
                <a:solidFill>
                  <a:srgbClr val="56C3D0"/>
                </a:solidFill>
                <a:latin typeface="DG Jory"/>
                <a:ea typeface="DG Jory"/>
                <a:cs typeface="DG Jory"/>
                <a:sym typeface="DG Jory"/>
              </a:rPr>
              <a:t>4. Hosting:</a:t>
            </a:r>
          </a:p>
          <a:p>
            <a:pPr algn="l">
              <a:lnSpc>
                <a:spcPts val="3541"/>
              </a:lnSpc>
            </a:pPr>
            <a:r>
              <a:rPr lang="en-US" sz="2529">
                <a:solidFill>
                  <a:srgbClr val="56C3D0"/>
                </a:solidFill>
                <a:latin typeface="DG Jory"/>
                <a:ea typeface="DG Jory"/>
                <a:cs typeface="DG Jory"/>
                <a:sym typeface="DG Jory"/>
              </a:rPr>
              <a:t>                 </a:t>
            </a:r>
            <a:r>
              <a:rPr lang="en-US" sz="25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The system is hosted on secure cloud platforms like AWS or Vercel, ensuring it runs 24/7 and keeps all data safe.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6146938" y="465396"/>
            <a:ext cx="5994124" cy="1773322"/>
            <a:chOff x="0" y="0"/>
            <a:chExt cx="27474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146938" y="607580"/>
            <a:ext cx="5994124" cy="1773322"/>
            <a:chOff x="0" y="0"/>
            <a:chExt cx="27474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905096" y="977750"/>
            <a:ext cx="8477807" cy="74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SYSTEM ARCHITECTURE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632915" y="812420"/>
            <a:ext cx="10087659" cy="539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56C3D0"/>
                </a:solidFill>
                <a:latin typeface="DG Jory"/>
                <a:ea typeface="DG Jory"/>
                <a:cs typeface="DG Jory"/>
                <a:sym typeface="DG Jory"/>
              </a:rPr>
              <a:t>Frontend: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558900" y="1777594"/>
            <a:ext cx="12449986" cy="8296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6"/>
              </a:lnSpc>
            </a:pPr>
            <a:r>
              <a:rPr lang="en-US" sz="2940">
                <a:solidFill>
                  <a:srgbClr val="56C3D0"/>
                </a:solidFill>
                <a:latin typeface="DG Jory"/>
                <a:ea typeface="DG Jory"/>
                <a:cs typeface="DG Jory"/>
                <a:sym typeface="DG Jory"/>
              </a:rPr>
              <a:t>1. Voice:</a:t>
            </a:r>
          </a:p>
          <a:p>
            <a:pPr algn="l">
              <a:lnSpc>
                <a:spcPts val="4116"/>
              </a:lnSpc>
            </a:pPr>
            <a:r>
              <a:rPr lang="en-US" sz="294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Uses Google Speech API or Twilio Voice to convert speech into text and talk   naturally with the user.</a:t>
            </a:r>
          </a:p>
          <a:p>
            <a:pPr algn="l">
              <a:lnSpc>
                <a:spcPts val="4116"/>
              </a:lnSpc>
            </a:pPr>
            <a:r>
              <a:rPr lang="en-US" sz="2940">
                <a:solidFill>
                  <a:srgbClr val="56C3D0"/>
                </a:solidFill>
                <a:latin typeface="DG Jory"/>
                <a:ea typeface="DG Jory"/>
                <a:cs typeface="DG Jory"/>
                <a:sym typeface="DG Jory"/>
              </a:rPr>
              <a:t>2. Artificial Intelligence (AI):</a:t>
            </a:r>
          </a:p>
          <a:p>
            <a:pPr algn="l">
              <a:lnSpc>
                <a:spcPts val="4116"/>
              </a:lnSpc>
            </a:pPr>
            <a:r>
              <a:rPr lang="en-US" sz="294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A GPT-based model is used to understand user intent, detect health issues, and respond intelligently like a real nurse.</a:t>
            </a:r>
          </a:p>
          <a:p>
            <a:pPr algn="l">
              <a:lnSpc>
                <a:spcPts val="4116"/>
              </a:lnSpc>
            </a:pPr>
            <a:r>
              <a:rPr lang="en-US" sz="2940">
                <a:solidFill>
                  <a:srgbClr val="56C3D0"/>
                </a:solidFill>
                <a:latin typeface="DG Jory"/>
                <a:ea typeface="DG Jory"/>
                <a:cs typeface="DG Jory"/>
                <a:sym typeface="DG Jory"/>
              </a:rPr>
              <a:t>3. Backend:</a:t>
            </a:r>
          </a:p>
          <a:p>
            <a:pPr algn="l">
              <a:lnSpc>
                <a:spcPts val="4116"/>
              </a:lnSpc>
            </a:pPr>
            <a:r>
              <a:rPr lang="en-US" sz="294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Built using Node.js or Python Flask, which handle chatbot logic, health analysis, and communication between users and doctors.</a:t>
            </a:r>
          </a:p>
          <a:p>
            <a:pPr algn="l">
              <a:lnSpc>
                <a:spcPts val="4116"/>
              </a:lnSpc>
            </a:pPr>
            <a:r>
              <a:rPr lang="en-US" sz="2940">
                <a:solidFill>
                  <a:srgbClr val="56C3D0"/>
                </a:solidFill>
                <a:latin typeface="DG Jory"/>
                <a:ea typeface="DG Jory"/>
                <a:cs typeface="DG Jory"/>
                <a:sym typeface="DG Jory"/>
              </a:rPr>
              <a:t>4. Database:</a:t>
            </a:r>
          </a:p>
          <a:p>
            <a:pPr algn="l">
              <a:lnSpc>
                <a:spcPts val="4116"/>
              </a:lnSpc>
            </a:pPr>
            <a:r>
              <a:rPr lang="en-US" sz="294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Stores user details, health data, and reminders securely using PostgreSQL or Firebase.</a:t>
            </a:r>
          </a:p>
          <a:p>
            <a:pPr algn="l">
              <a:lnSpc>
                <a:spcPts val="4116"/>
              </a:lnSpc>
            </a:pPr>
            <a:r>
              <a:rPr lang="en-US" sz="2940">
                <a:solidFill>
                  <a:srgbClr val="56C3D0"/>
                </a:solidFill>
                <a:latin typeface="DG Jory"/>
                <a:ea typeface="DG Jory"/>
                <a:cs typeface="DG Jory"/>
                <a:sym typeface="DG Jory"/>
              </a:rPr>
              <a:t>5. Scheduler:</a:t>
            </a:r>
          </a:p>
          <a:p>
            <a:pPr algn="l">
              <a:lnSpc>
                <a:spcPts val="4116"/>
              </a:lnSpc>
            </a:pPr>
            <a:r>
              <a:rPr lang="en-US" sz="294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Uses the Google Calendar API to automatically book and manage doctor appointments.</a:t>
            </a:r>
          </a:p>
          <a:p>
            <a:pPr algn="l">
              <a:lnSpc>
                <a:spcPts val="4116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6146938" y="154873"/>
            <a:ext cx="5994124" cy="1773322"/>
            <a:chOff x="0" y="0"/>
            <a:chExt cx="27474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289122" y="297057"/>
            <a:ext cx="5851940" cy="1773322"/>
            <a:chOff x="0" y="0"/>
            <a:chExt cx="268223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682230" cy="812800"/>
            </a:xfrm>
            <a:custGeom>
              <a:avLst/>
              <a:gdLst/>
              <a:ahLst/>
              <a:cxnLst/>
              <a:rect r="r" b="b" t="t" l="l"/>
              <a:pathLst>
                <a:path h="812800" w="2682230">
                  <a:moveTo>
                    <a:pt x="268223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682230" y="624840"/>
                  </a:lnTo>
                  <a:lnTo>
                    <a:pt x="268223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268223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2735108" y="3945103"/>
            <a:ext cx="5383692" cy="3586885"/>
          </a:xfrm>
          <a:custGeom>
            <a:avLst/>
            <a:gdLst/>
            <a:ahLst/>
            <a:cxnLst/>
            <a:rect r="r" b="b" t="t" l="l"/>
            <a:pathLst>
              <a:path h="3586885" w="5383692">
                <a:moveTo>
                  <a:pt x="0" y="0"/>
                </a:moveTo>
                <a:lnTo>
                  <a:pt x="5383692" y="0"/>
                </a:lnTo>
                <a:lnTo>
                  <a:pt x="5383692" y="3586885"/>
                </a:lnTo>
                <a:lnTo>
                  <a:pt x="0" y="35868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552892" y="667227"/>
            <a:ext cx="7182215" cy="74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TECHNOLOGY STACK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3829156" y="2629449"/>
            <a:ext cx="10406650" cy="6064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The AI Nurse is a smart, voice-based health assistant designed to make healthcare easy and accessible for the elderly.</a:t>
            </a:r>
          </a:p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It helps users by detecting health problems early, reminding them about medicines, and automatically connecting them to doctors when needed.</a:t>
            </a:r>
          </a:p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By combining AI, voice technology, and automation, AI Nurse reduces medical risks, improves medication habits, and provides peace of mind to both patients and caregivers.</a:t>
            </a:r>
          </a:p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In short, AI Nurse makes everyday healthcare simple, safe, and human — through the power of voice.</a:t>
            </a:r>
          </a:p>
          <a:p>
            <a:pPr algn="ctr">
              <a:lnSpc>
                <a:spcPts val="4381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6075846" y="589089"/>
            <a:ext cx="5994124" cy="1773322"/>
            <a:chOff x="0" y="0"/>
            <a:chExt cx="27474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218030" y="731273"/>
            <a:ext cx="5994124" cy="1773322"/>
            <a:chOff x="0" y="0"/>
            <a:chExt cx="27474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6184406" y="1101451"/>
            <a:ext cx="6027748" cy="74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5061070" y="5402512"/>
            <a:ext cx="8784324" cy="1261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12"/>
              </a:lnSpc>
              <a:spcBef>
                <a:spcPct val="0"/>
              </a:spcBef>
            </a:pPr>
            <a:r>
              <a:rPr lang="en-US" b="true" sz="8344" strike="noStrike" u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 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37932" y="2009325"/>
            <a:ext cx="16230600" cy="2618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94"/>
              </a:lnSpc>
            </a:pPr>
            <a:r>
              <a:rPr lang="en-US" b="true" sz="19694" i="true">
                <a:solidFill>
                  <a:srgbClr val="56C3D0"/>
                </a:solidFill>
                <a:latin typeface="Antonio Ultra-Bold Italics"/>
                <a:ea typeface="Antonio Ultra-Bold Italics"/>
                <a:cs typeface="Antonio Ultra-Bold Italics"/>
                <a:sym typeface="Antonio Ultra-Bold Italics"/>
              </a:rPr>
              <a:t>MED-TECH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DAG29TivuGw</dc:identifier>
  <dcterms:modified xsi:type="dcterms:W3CDTF">2011-08-01T06:04:30Z</dcterms:modified>
  <cp:revision>1</cp:revision>
  <dc:title>AI Nurse – Voice-Based Medical Chatbot for Elderly</dc:title>
</cp:coreProperties>
</file>