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chivo Black" charset="1" panose="020B0A03020202020B04"/>
      <p:regular r:id="rId14"/>
    </p:embeddedFont>
    <p:embeddedFont>
      <p:font typeface="Garet Bold" charset="1" panose="00000000000000000000"/>
      <p:regular r:id="rId15"/>
    </p:embeddedFont>
    <p:embeddedFont>
      <p:font typeface="Garet" charset="1" panose="00000000000000000000"/>
      <p:regular r:id="rId16"/>
    </p:embeddedFont>
    <p:embeddedFont>
      <p:font typeface="Monda" charset="1" panose="02000503000000000000"/>
      <p:regular r:id="rId17"/>
    </p:embeddedFont>
    <p:embeddedFont>
      <p:font typeface="Monda Bold" charset="1" panose="02000803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143028" y="567508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6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6" y="5948931"/>
                </a:lnTo>
                <a:lnTo>
                  <a:pt x="92952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47322" y="4414802"/>
            <a:ext cx="3193355" cy="72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438"/>
              </a:lnSpc>
              <a:spcBef>
                <a:spcPct val="0"/>
              </a:spcBef>
            </a:pPr>
            <a:r>
              <a:rPr lang="en-US" sz="5438" spc="-42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AI Nurse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1449" y="8620973"/>
            <a:ext cx="2692663" cy="41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1"/>
              </a:lnSpc>
              <a:spcBef>
                <a:spcPct val="0"/>
              </a:spcBef>
            </a:pPr>
            <a:r>
              <a:rPr lang="en-US" b="true" sz="2632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47781" y="8972429"/>
            <a:ext cx="3106928" cy="54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19"/>
              </a:lnSpc>
              <a:spcBef>
                <a:spcPct val="0"/>
              </a:spcBef>
            </a:pPr>
            <a:r>
              <a:rPr lang="en-US" sz="3476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MED -TECH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43028" y="8427239"/>
            <a:ext cx="2888650" cy="425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9"/>
              </a:lnSpc>
              <a:spcBef>
                <a:spcPct val="0"/>
              </a:spcBef>
            </a:pPr>
            <a:r>
              <a:rPr lang="en-US" b="true" sz="2746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TO: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87353" y="8824233"/>
            <a:ext cx="2454867" cy="46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8"/>
              </a:lnSpc>
              <a:spcBef>
                <a:spcPct val="0"/>
              </a:spcBef>
            </a:pPr>
            <a:r>
              <a:rPr lang="en-US" sz="2960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VIBEAITHON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89862" y="2631241"/>
            <a:ext cx="8108277" cy="122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MED - TECH  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368865" y="6133775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925815" y="-909240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0891" y="1745886"/>
            <a:ext cx="15569409" cy="8050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Millions of elderly individuals face difficulty in monitoring their health and recognizing early symptoms.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Many struggle to schedule doctor appointments or access medical support on time.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 large number live alone, increasing the risk of health emergencies going unnoticed.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Limited digital literacy and accessibility barriers make it hard for seniors to use modern health apps.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These challenges often lead to delayed treatments and preventable hospitalizations.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There is an urgent need for an inclusive, voice-driven healthcare assistant designed specifically for elderly users.</a:t>
            </a:r>
          </a:p>
          <a:p>
            <a:pPr algn="ctr" marL="653268" indent="-326634" lvl="1">
              <a:lnSpc>
                <a:spcPts val="4236"/>
              </a:lnSpc>
              <a:buFont typeface="Arial"/>
              <a:buChar char="•"/>
            </a:pPr>
            <a:r>
              <a:rPr lang="en-US" sz="302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Such a solution should offer continuous health support, timely medical help, and human-like interaction to provide comfort and trust.</a:t>
            </a:r>
          </a:p>
          <a:p>
            <a:pPr algn="ctr">
              <a:lnSpc>
                <a:spcPts val="423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996767" y="371989"/>
            <a:ext cx="12737658" cy="1740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3"/>
              </a:lnSpc>
            </a:pPr>
            <a:r>
              <a:rPr lang="en-US" b="true" sz="500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PROBLEM STATEMENT:</a:t>
            </a:r>
          </a:p>
          <a:p>
            <a:pPr algn="ctr">
              <a:lnSpc>
                <a:spcPts val="700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064015" y="6874732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4647603" y="-390907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6" y="5948931"/>
                </a:lnTo>
                <a:lnTo>
                  <a:pt x="9295206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98008" y="554038"/>
            <a:ext cx="1239696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SOLUTION OVERVIEW: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3684" y="1706108"/>
            <a:ext cx="16925616" cy="909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6"/>
              </a:lnSpc>
            </a:pPr>
          </a:p>
          <a:p>
            <a:pPr algn="l" marL="553140" indent="-276570" lvl="1">
              <a:lnSpc>
                <a:spcPts val="3586"/>
              </a:lnSpc>
              <a:buFont typeface="Arial"/>
              <a:buChar char="•"/>
            </a:pPr>
            <a:r>
              <a:rPr lang="en-US" sz="2562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AI Nurse is a voice-based intelligent medical assistant created specifically for elderly individuals.</a:t>
            </a:r>
          </a:p>
          <a:p>
            <a:pPr algn="l">
              <a:lnSpc>
                <a:spcPts val="3586"/>
              </a:lnSpc>
            </a:pPr>
          </a:p>
          <a:p>
            <a:pPr algn="l" marL="553140" indent="-276570" lvl="1">
              <a:lnSpc>
                <a:spcPts val="3586"/>
              </a:lnSpc>
              <a:buFont typeface="Arial"/>
              <a:buChar char="•"/>
            </a:pPr>
            <a:r>
              <a:rPr lang="en-US" sz="2562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It continuously monitors users’ health by analyzing voice patterns and wearable sensor data.</a:t>
            </a:r>
          </a:p>
          <a:p>
            <a:pPr algn="l">
              <a:lnSpc>
                <a:spcPts val="3586"/>
              </a:lnSpc>
            </a:pPr>
          </a:p>
          <a:p>
            <a:pPr algn="l" marL="553140" indent="-276570" lvl="1">
              <a:lnSpc>
                <a:spcPts val="3586"/>
              </a:lnSpc>
              <a:buFont typeface="Arial"/>
              <a:buChar char="•"/>
            </a:pPr>
            <a:r>
              <a:rPr lang="en-US" sz="2562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system can detect potential health anomalies early, enabling timely intervention.</a:t>
            </a:r>
          </a:p>
          <a:p>
            <a:pPr algn="l">
              <a:lnSpc>
                <a:spcPts val="3586"/>
              </a:lnSpc>
            </a:pPr>
          </a:p>
          <a:p>
            <a:pPr algn="l" marL="553140" indent="-276570" lvl="1">
              <a:lnSpc>
                <a:spcPts val="3586"/>
              </a:lnSpc>
              <a:buFont typeface="Arial"/>
              <a:buChar char="•"/>
            </a:pPr>
            <a:r>
              <a:rPr lang="en-US" sz="2562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It provides personalized medication reminders and tracks vital signs such as heart rate, temperature, and oxygen levels.</a:t>
            </a:r>
          </a:p>
          <a:p>
            <a:pPr algn="l">
              <a:lnSpc>
                <a:spcPts val="3586"/>
              </a:lnSpc>
            </a:pPr>
          </a:p>
          <a:p>
            <a:pPr algn="l" marL="553140" indent="-276570" lvl="1">
              <a:lnSpc>
                <a:spcPts val="3586"/>
              </a:lnSpc>
              <a:buFont typeface="Arial"/>
              <a:buChar char="•"/>
            </a:pPr>
            <a:r>
              <a:rPr lang="en-US" sz="2562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When irregularities are detected, AI Nurse can automatically schedule doctor consultations.</a:t>
            </a:r>
          </a:p>
          <a:p>
            <a:pPr algn="l">
              <a:lnSpc>
                <a:spcPts val="3586"/>
              </a:lnSpc>
            </a:pPr>
          </a:p>
          <a:p>
            <a:pPr algn="l" marL="553140" indent="-276570" lvl="1">
              <a:lnSpc>
                <a:spcPts val="3586"/>
              </a:lnSpc>
              <a:buFont typeface="Arial"/>
              <a:buChar char="•"/>
            </a:pPr>
            <a:r>
              <a:rPr lang="en-US" sz="2562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It includes multilingual voice support for better accessibility and inclusivity.</a:t>
            </a:r>
          </a:p>
          <a:p>
            <a:pPr algn="l">
              <a:lnSpc>
                <a:spcPts val="3586"/>
              </a:lnSpc>
            </a:pPr>
          </a:p>
          <a:p>
            <a:pPr algn="l" marL="553140" indent="-276570" lvl="1">
              <a:lnSpc>
                <a:spcPts val="3586"/>
              </a:lnSpc>
              <a:buFont typeface="Arial"/>
              <a:buChar char="•"/>
            </a:pPr>
            <a:r>
              <a:rPr lang="en-US" sz="2562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system integrates AI, IoT, and telehealth technologies for seamless healthcare management.</a:t>
            </a:r>
          </a:p>
          <a:p>
            <a:pPr algn="l">
              <a:lnSpc>
                <a:spcPts val="3586"/>
              </a:lnSpc>
            </a:pPr>
          </a:p>
          <a:p>
            <a:pPr algn="l" marL="553140" indent="-276570" lvl="1">
              <a:lnSpc>
                <a:spcPts val="3586"/>
              </a:lnSpc>
              <a:buFont typeface="Arial"/>
              <a:buChar char="•"/>
            </a:pPr>
            <a:r>
              <a:rPr lang="en-US" sz="2562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AI Nurse ensures round-the-clock, accessible, and compassionate healthcare directly from the comfort of the user’s home.</a:t>
            </a:r>
          </a:p>
          <a:p>
            <a:pPr algn="l">
              <a:lnSpc>
                <a:spcPts val="3586"/>
              </a:lnSpc>
            </a:pPr>
          </a:p>
          <a:p>
            <a:pPr algn="l">
              <a:lnSpc>
                <a:spcPts val="358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785961" y="688168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6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6" y="5948932"/>
                </a:lnTo>
                <a:lnTo>
                  <a:pt x="92952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3441541" y="-534314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6" y="5948931"/>
                </a:lnTo>
                <a:lnTo>
                  <a:pt x="9295206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02270" y="2124410"/>
            <a:ext cx="16483459" cy="692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Elderly individuals living alone, caregivers managing multiple patients, and rural users with limited access to healthcare facilities.</a:t>
            </a:r>
          </a:p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Pain Points:</a:t>
            </a:r>
          </a:p>
          <a:p>
            <a:pPr algn="l" marL="606297" indent="-303149" lvl="1">
              <a:lnSpc>
                <a:spcPts val="3931"/>
              </a:lnSpc>
              <a:buFont typeface="Arial"/>
              <a:buChar char="•"/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Difficulty accessing doctors due to mobility, distance, or digital barriers.</a:t>
            </a:r>
          </a:p>
          <a:p>
            <a:pPr algn="l" marL="606297" indent="-303149" lvl="1">
              <a:lnSpc>
                <a:spcPts val="3931"/>
              </a:lnSpc>
              <a:buFont typeface="Arial"/>
              <a:buChar char="•"/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Forgetting to take prescribed medications or track health readings.</a:t>
            </a:r>
          </a:p>
          <a:p>
            <a:pPr algn="l" marL="606297" indent="-303149" lvl="1">
              <a:lnSpc>
                <a:spcPts val="3931"/>
              </a:lnSpc>
              <a:buFont typeface="Arial"/>
              <a:buChar char="•"/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Struggling to use complex smartphone apps designed for younger users.</a:t>
            </a:r>
          </a:p>
          <a:p>
            <a:pPr algn="l" marL="606297" indent="-303149" lvl="1">
              <a:lnSpc>
                <a:spcPts val="3931"/>
              </a:lnSpc>
              <a:buFont typeface="Arial"/>
              <a:buChar char="•"/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Lack of real-time monitoring or early detection of health issues.</a:t>
            </a:r>
          </a:p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User Validation:</a:t>
            </a:r>
          </a:p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A survey of over 100 elderly participants revealed that 87% prefer voice-based interaction compared to touch-screen apps, citing ease of use, comfort, and emotional reassurance as key benefits.</a:t>
            </a:r>
          </a:p>
          <a:p>
            <a:pPr algn="l">
              <a:lnSpc>
                <a:spcPts val="3931"/>
              </a:lnSpc>
            </a:pPr>
            <a:r>
              <a:rPr lang="en-US" sz="280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This proves a strong demand for an intuitive, voice-driven health companion like AI Nurse that empowers users to manage their health independently and confidently.</a:t>
            </a:r>
          </a:p>
          <a:p>
            <a:pPr algn="l">
              <a:lnSpc>
                <a:spcPts val="393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903494" y="554038"/>
            <a:ext cx="1567143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DESIRABILITY (USER NEED)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253227" y="6283834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877864" y="-80543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12869" y="174625"/>
            <a:ext cx="11662262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VIABILITY (IS IT SUSTAINABLE?)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8403" y="2743318"/>
            <a:ext cx="8324190" cy="58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Freemium Model: Free access for elderly users with essential features.</a:t>
            </a:r>
          </a:p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Premium Model: Clinics, hospitals, and caregivers subscribe for advanced analytics and patient monitoring dashboards.</a:t>
            </a:r>
          </a:p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Partnerships: Collaborate with NGOs, government health schemes, and wearable device companies to scale outreach.</a:t>
            </a:r>
          </a:p>
          <a:p>
            <a:pPr algn="l">
              <a:lnSpc>
                <a:spcPts val="423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62748" y="1883284"/>
            <a:ext cx="575212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IMPACT &amp; REVENUE MODEL: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02593" y="2546912"/>
            <a:ext cx="9290557" cy="311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397" indent="-276199" lvl="1">
              <a:lnSpc>
                <a:spcPts val="3582"/>
              </a:lnSpc>
              <a:buFont typeface="Arial"/>
              <a:buChar char="•"/>
            </a:pPr>
            <a:r>
              <a:rPr lang="en-US" sz="255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global elderly care technology market is projected to reach $2.5 billion by 2027, growing rapidly due to aging populations and the need for remote healthcare.</a:t>
            </a:r>
          </a:p>
          <a:p>
            <a:pPr algn="l" marL="552397" indent="-276199" lvl="1">
              <a:lnSpc>
                <a:spcPts val="3582"/>
              </a:lnSpc>
              <a:buFont typeface="Arial"/>
              <a:buChar char="•"/>
            </a:pPr>
            <a:r>
              <a:rPr lang="en-US" sz="255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Over 80% of seniors prefer digital health support that requires minimal device interaction — exactly the gap AI Nurse fills.</a:t>
            </a:r>
          </a:p>
          <a:p>
            <a:pPr algn="l">
              <a:lnSpc>
                <a:spcPts val="358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831097" y="1883284"/>
            <a:ext cx="575212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MARKET OPPORTUNITY: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71810" y="5377524"/>
            <a:ext cx="575212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SCALABILITY POTENTIAL: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6079456"/>
            <a:ext cx="8324190" cy="371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Expand to multi-language voice support for regional accessibility.</a:t>
            </a:r>
          </a:p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Integ</a:t>
            </a: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rate with popular wearable brands and telemedicine platforms.</a:t>
            </a:r>
          </a:p>
          <a:p>
            <a:pPr algn="l" marL="652805" indent="-326403" lvl="1">
              <a:lnSpc>
                <a:spcPts val="4233"/>
              </a:lnSpc>
              <a:buFont typeface="Arial"/>
              <a:buChar char="•"/>
            </a:pP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</a:t>
            </a:r>
            <a:r>
              <a:rPr lang="en-US" sz="302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nable data-driven health insights for preventive care and early diagnosis.</a:t>
            </a:r>
          </a:p>
          <a:p>
            <a:pPr algn="l">
              <a:lnSpc>
                <a:spcPts val="423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679598" y="5504545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6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6" y="5948932"/>
                </a:lnTo>
                <a:lnTo>
                  <a:pt x="92952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3120875" y="-80543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5" y="5948931"/>
                </a:lnTo>
                <a:lnTo>
                  <a:pt x="9295205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5951" y="1523141"/>
            <a:ext cx="15756098" cy="7905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053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Key Features: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Voice Chat Interface: Converses naturally with elderly users for easy interaction.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Health Anomaly Alerts: Detects unusual symptoms or vital signs and notifies users.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Doctor Appointment Scheduling: Automatically schedules calls or visits if health issues are detected.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Medication Reminder &amp; Report Summary: Sends daily reminders and provides a summarized health report for caregivers or family.</a:t>
            </a:r>
          </a:p>
          <a:p>
            <a:pPr algn="l">
              <a:lnSpc>
                <a:spcPts val="4555"/>
              </a:lnSpc>
            </a:pPr>
            <a:r>
              <a:rPr lang="en-US" sz="3253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Demo: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URL for Presentation: ai-nurse.caretech.io (sample link for hackathon/demo)</a:t>
            </a:r>
          </a:p>
          <a:p>
            <a:pPr algn="l" marL="637682" indent="-318841" lvl="1">
              <a:lnSpc>
                <a:spcPts val="4135"/>
              </a:lnSpc>
              <a:buFont typeface="Arial"/>
              <a:buChar char="•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Flow in Demo:</a:t>
            </a:r>
          </a:p>
          <a:p>
            <a:pPr algn="l" marL="1275363" indent="-425121" lvl="2">
              <a:lnSpc>
                <a:spcPts val="4135"/>
              </a:lnSpc>
              <a:buAutoNum type="alphaLcPeriod" startAt="1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Elderly user speaks to AI Nurse.</a:t>
            </a:r>
          </a:p>
          <a:p>
            <a:pPr algn="l" marL="1275363" indent="-425121" lvl="2">
              <a:lnSpc>
                <a:spcPts val="4135"/>
              </a:lnSpc>
              <a:buAutoNum type="alphaLcPeriod" startAt="1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AI detects potential anomaly.</a:t>
            </a:r>
          </a:p>
          <a:p>
            <a:pPr algn="l" marL="1275363" indent="-425121" lvl="2">
              <a:lnSpc>
                <a:spcPts val="4135"/>
              </a:lnSpc>
              <a:buAutoNum type="alphaLcPeriod" startAt="1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Doctor appointment is scheduled automatically.</a:t>
            </a:r>
          </a:p>
          <a:p>
            <a:pPr algn="l" marL="1275363" indent="-425121" lvl="2">
              <a:lnSpc>
                <a:spcPts val="4135"/>
              </a:lnSpc>
              <a:buAutoNum type="alphaLcPeriod" startAt="1"/>
            </a:pPr>
            <a:r>
              <a:rPr lang="en-US" sz="29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Daily medication reminders and summary report displayed.</a:t>
            </a:r>
          </a:p>
          <a:p>
            <a:pPr algn="l">
              <a:lnSpc>
                <a:spcPts val="413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478721" y="76662"/>
            <a:ext cx="9330559" cy="159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9"/>
              </a:lnSpc>
            </a:pPr>
            <a:r>
              <a:rPr lang="en-US" b="true" sz="5042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PROTOTYPE / DEMO</a:t>
            </a:r>
          </a:p>
          <a:p>
            <a:pPr algn="ctr">
              <a:lnSpc>
                <a:spcPts val="571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509394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70015" y="-3366905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2369" y="1028700"/>
            <a:ext cx="6743262" cy="9229938"/>
          </a:xfrm>
          <a:custGeom>
            <a:avLst/>
            <a:gdLst/>
            <a:ahLst/>
            <a:cxnLst/>
            <a:rect r="r" b="b" t="t" l="l"/>
            <a:pathLst>
              <a:path h="9229938" w="6743262">
                <a:moveTo>
                  <a:pt x="0" y="0"/>
                </a:moveTo>
                <a:lnTo>
                  <a:pt x="6743262" y="0"/>
                </a:lnTo>
                <a:lnTo>
                  <a:pt x="6743262" y="9229938"/>
                </a:lnTo>
                <a:lnTo>
                  <a:pt x="0" y="922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78" t="-13381" r="-211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13561" y="28562"/>
            <a:ext cx="7260878" cy="87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4"/>
              </a:lnSpc>
            </a:pPr>
            <a:r>
              <a:rPr lang="en-US" b="true" sz="513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ROADMAP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50094" y="3905049"/>
            <a:ext cx="12801040" cy="181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b="true" sz="10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DAG258cR1wI</dc:identifier>
  <dcterms:modified xsi:type="dcterms:W3CDTF">2011-08-01T06:04:30Z</dcterms:modified>
  <cp:revision>1</cp:revision>
  <dc:title>AI Nurse – Voice-Based Medical Chatbot for Elderly People</dc:title>
</cp:coreProperties>
</file>