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 name="TextBox 9">
            <a:extLst>
              <a:ext uri="{FF2B5EF4-FFF2-40B4-BE49-F238E27FC236}">
                <a16:creationId xmlns:a16="http://schemas.microsoft.com/office/drawing/2014/main" id="{0F31F764-58F6-3A8D-08D9-3A265615E35F}"/>
              </a:ext>
            </a:extLst>
          </p:cNvPr>
          <p:cNvSpPr txBox="1"/>
          <p:nvPr/>
        </p:nvSpPr>
        <p:spPr>
          <a:xfrm>
            <a:off x="2819400" y="2798304"/>
            <a:ext cx="6130254" cy="1938992"/>
          </a:xfrm>
          <a:prstGeom prst="rect">
            <a:avLst/>
          </a:prstGeom>
          <a:noFill/>
        </p:spPr>
        <p:txBody>
          <a:bodyPr wrap="square">
            <a:spAutoFit/>
          </a:bodyPr>
          <a:lstStyle/>
          <a:p>
            <a:r>
              <a:rPr lang="en-US" sz="2400" dirty="0"/>
              <a:t>Student Name </a:t>
            </a:r>
            <a:r>
              <a:rPr lang="en-US" sz="2400"/>
              <a:t>: JAYAPRASATH T</a:t>
            </a:r>
            <a:endParaRPr lang="en-GB" sz="2400" dirty="0"/>
          </a:p>
          <a:p>
            <a:r>
              <a:rPr lang="en-US" sz="2400" dirty="0"/>
              <a:t>Register number : 312206654</a:t>
            </a:r>
            <a:endParaRPr lang="en-GB" sz="2400" dirty="0"/>
          </a:p>
          <a:p>
            <a:r>
              <a:rPr lang="en-US" sz="2400" dirty="0"/>
              <a:t>N</a:t>
            </a:r>
            <a:r>
              <a:rPr lang="en-GB" sz="2400" dirty="0"/>
              <a:t>M </a:t>
            </a:r>
            <a:r>
              <a:rPr lang="en-US" sz="2400" dirty="0"/>
              <a:t> </a:t>
            </a:r>
            <a:r>
              <a:rPr lang="en-GB" sz="2400" dirty="0"/>
              <a:t>ID:79DECC8CF6AB96C813848FB902284C47</a:t>
            </a:r>
          </a:p>
          <a:p>
            <a:r>
              <a:rPr lang="en-US" sz="2400" dirty="0"/>
              <a:t>Department : B.Com (Accounting and finance)</a:t>
            </a:r>
            <a:endParaRPr lang="en-GB" sz="2400" dirty="0"/>
          </a:p>
          <a:p>
            <a:r>
              <a:rPr lang="en-US" sz="2400" dirty="0"/>
              <a:t>College: Agurchand manmull jain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323</TotalTime>
  <Words>653</Words>
  <Application>Microsoft Office PowerPoint</Application>
  <PresentationFormat>Widescreen</PresentationFormat>
  <Paragraphs>83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jaya prasath</cp:lastModifiedBy>
  <cp:revision>15</cp:revision>
  <dcterms:created xsi:type="dcterms:W3CDTF">2024-03-29T15:07:22Z</dcterms:created>
  <dcterms:modified xsi:type="dcterms:W3CDTF">2024-09-10T23:30:59Z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