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67" r:id="rId4"/>
    <p:sldId id="268" r:id="rId5"/>
    <p:sldId id="257" r:id="rId6"/>
    <p:sldId id="269" r:id="rId7"/>
    <p:sldId id="258" r:id="rId8"/>
    <p:sldId id="270" r:id="rId9"/>
    <p:sldId id="259" r:id="rId10"/>
    <p:sldId id="271" r:id="rId11"/>
    <p:sldId id="261" r:id="rId12"/>
    <p:sldId id="260" r:id="rId13"/>
    <p:sldId id="262" r:id="rId14"/>
    <p:sldId id="263" r:id="rId15"/>
    <p:sldId id="264" r:id="rId16"/>
    <p:sldId id="26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6" r:id="rId28"/>
    <p:sldId id="282" r:id="rId29"/>
    <p:sldId id="284" r:id="rId30"/>
    <p:sldId id="285" r:id="rId31"/>
    <p:sldId id="287" r:id="rId32"/>
    <p:sldId id="288" r:id="rId3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8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63E7-9BBA-4CFF-AD41-A644F2EBBFE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84F1E-CD96-47A4-85FC-AFEB66B9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84F1E-CD96-47A4-85FC-AFEB66B9EB2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5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C1DE-2768-464C-B011-70FF3C5BFBE4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7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E415-0A19-449B-AFD9-6513C2826887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2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7D9F-9E60-415E-A240-05FB31E7272C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C84-2F21-4D7C-86A0-52D5B96ADFB3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2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1417-5944-4023-A330-B149A7EC30B3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5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3A8E-67B0-46CA-98E5-5190F87A1AB0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6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AFBB-ED8A-4DB3-86C8-A50407C1BBD0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10D-E8A7-4407-AD34-BB9BCBC64CDD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C022-0F2A-46D2-9F61-927275F1E62C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0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0852-DE62-470C-8C69-AFC4183B308A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5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5E50-72D0-47AC-9863-0959FA6E44AC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1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EDE8-040B-4FE3-AEBF-ECDE6C10A59C}" type="datetime1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5720-68A4-45C0-9BEE-8F9CDE23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7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b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석사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박 제 창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(JAICHANGPARK)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20181017-24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6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11" y="1431346"/>
            <a:ext cx="5616624" cy="482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175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송신부 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시프터</a:t>
            </a:r>
            <a:r>
              <a:rPr lang="ko-KR" altLang="en-US" dirty="0" smtClean="0"/>
              <a:t> 설계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9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557213"/>
            <a:ext cx="576262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55721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핀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6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0" y="764704"/>
            <a:ext cx="7581657" cy="587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0494" y="133423"/>
            <a:ext cx="26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핀 설정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6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38" y="980728"/>
            <a:ext cx="745466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744" y="484791"/>
            <a:ext cx="26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회로 구성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1" y="692696"/>
            <a:ext cx="2897113" cy="225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20608"/>
            <a:ext cx="3216006" cy="29383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>
            <a:stCxn id="7170" idx="2"/>
            <a:endCxn id="7171" idx="1"/>
          </p:cNvCxnSpPr>
          <p:nvPr/>
        </p:nvCxnSpPr>
        <p:spPr>
          <a:xfrm rot="16200000" flipH="1">
            <a:off x="2452951" y="2394878"/>
            <a:ext cx="341270" cy="14485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26" y="4005064"/>
            <a:ext cx="2895600" cy="246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꺾인 연결선 12"/>
          <p:cNvCxnSpPr>
            <a:stCxn id="7171" idx="2"/>
            <a:endCxn id="7172" idx="1"/>
          </p:cNvCxnSpPr>
          <p:nvPr/>
        </p:nvCxnSpPr>
        <p:spPr>
          <a:xfrm rot="16200000" flipH="1">
            <a:off x="5178107" y="4536732"/>
            <a:ext cx="479579" cy="9240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5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700808"/>
            <a:ext cx="71532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69269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수 부족으로 다음과 같이 시프트 레지스터개수를 줄이고 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개수 또한 줄임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5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052736"/>
            <a:ext cx="41243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46" y="4077072"/>
            <a:ext cx="4295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0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883920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07904" y="133350"/>
            <a:ext cx="5040560" cy="4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20072" y="19235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 smtClean="0"/>
              <a:t>차 회로 설계 입력 결과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1923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송신부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6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6" y="2097192"/>
            <a:ext cx="34194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512" y="724054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67" y="1916517"/>
            <a:ext cx="5184576" cy="34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9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69" y="1663122"/>
            <a:ext cx="48196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026" y="593425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시프트 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09948" y="19854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클럭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243" y="253133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ko-KR" altLang="en-US" dirty="0" smtClean="0"/>
              <a:t>스위</a:t>
            </a:r>
            <a:r>
              <a:rPr lang="ko-KR" altLang="en-US" dirty="0"/>
              <a:t>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955" y="3608220"/>
            <a:ext cx="160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디코더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시프트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 flipV="1">
            <a:off x="2452158" y="3492253"/>
            <a:ext cx="3475853" cy="4391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2032371" y="2854499"/>
            <a:ext cx="1184630" cy="3231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95938" y="2170142"/>
            <a:ext cx="909095" cy="684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목표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DE2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oard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활용한 시분할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멀티플렉싱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구현</a:t>
            </a: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송신부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기반 시분할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멀티플렉싱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구현</a:t>
            </a: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수신부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기반 시분할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멀티플렉싱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구현</a:t>
            </a: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신호는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DE2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보드 내부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발진기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클럭을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사용한다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07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026" y="593425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시프트 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5"/>
            <a:ext cx="5400600" cy="555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026" y="593425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레치</a:t>
            </a:r>
            <a:r>
              <a:rPr lang="ko-KR" altLang="en-US" dirty="0" smtClean="0"/>
              <a:t> 설계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9" y="1268760"/>
            <a:ext cx="4658452" cy="502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21" y="3276812"/>
            <a:ext cx="681037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860032" y="1988840"/>
            <a:ext cx="4176464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195736" y="1988840"/>
            <a:ext cx="576065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1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70146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026" y="593425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레치</a:t>
            </a:r>
            <a:r>
              <a:rPr lang="ko-KR" altLang="en-US" dirty="0" smtClean="0"/>
              <a:t> 설계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327" y="597188"/>
            <a:ext cx="32575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8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7" y="1628800"/>
            <a:ext cx="365907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539" y="484791"/>
            <a:ext cx="694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수신부</a:t>
            </a:r>
            <a:r>
              <a:rPr lang="ko-KR" altLang="en-US" dirty="0" smtClean="0"/>
              <a:t> 출력 포트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레치로</a:t>
            </a:r>
            <a:r>
              <a:rPr lang="ko-KR" altLang="en-US" dirty="0" smtClean="0"/>
              <a:t> 부터 나오는 신호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93822"/>
            <a:ext cx="35814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347864" y="1772816"/>
            <a:ext cx="20882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05123" y="947491"/>
            <a:ext cx="356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※</a:t>
            </a:r>
            <a:r>
              <a:rPr lang="ko-KR" altLang="en-US" b="1" dirty="0" smtClean="0"/>
              <a:t>단일 보드 내에서 동작 확인을 위한 </a:t>
            </a:r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변경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7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91472" y="970178"/>
            <a:ext cx="47525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p0[0</a:t>
            </a:r>
            <a:r>
              <a:rPr lang="en-US" altLang="ko-KR" dirty="0"/>
              <a:t>]	Location	PIN_N25</a:t>
            </a:r>
          </a:p>
          <a:p>
            <a:r>
              <a:rPr lang="en-US" altLang="ko-KR" dirty="0"/>
              <a:t>p0[1]	Location	PIN_N26</a:t>
            </a:r>
          </a:p>
          <a:p>
            <a:r>
              <a:rPr lang="en-US" altLang="ko-KR" dirty="0"/>
              <a:t>p0[2]	Location	PIN_P25</a:t>
            </a:r>
          </a:p>
          <a:p>
            <a:r>
              <a:rPr lang="en-US" altLang="ko-KR" dirty="0"/>
              <a:t>p0[3]	Location	PIN_AE14</a:t>
            </a:r>
          </a:p>
          <a:p>
            <a:r>
              <a:rPr lang="en-US" altLang="ko-KR" dirty="0"/>
              <a:t>p1[0]	Location	PIN_AF14</a:t>
            </a:r>
          </a:p>
          <a:p>
            <a:r>
              <a:rPr lang="en-US" altLang="ko-KR" dirty="0"/>
              <a:t>p1[1]	Location	PIN_AD13</a:t>
            </a:r>
          </a:p>
          <a:p>
            <a:r>
              <a:rPr lang="en-US" altLang="ko-KR" dirty="0"/>
              <a:t>p1[2]	Location	PIN_AC13</a:t>
            </a:r>
          </a:p>
          <a:p>
            <a:r>
              <a:rPr lang="en-US" altLang="ko-KR" dirty="0"/>
              <a:t>p1[3]	Location	PIN_C13</a:t>
            </a:r>
          </a:p>
          <a:p>
            <a:r>
              <a:rPr lang="en-US" altLang="ko-KR" dirty="0"/>
              <a:t>p2[0]	Location	PIN_B13</a:t>
            </a:r>
          </a:p>
          <a:p>
            <a:r>
              <a:rPr lang="en-US" altLang="ko-KR" dirty="0"/>
              <a:t>p2[1]	Location	PIN_A13</a:t>
            </a:r>
          </a:p>
          <a:p>
            <a:r>
              <a:rPr lang="en-US" altLang="ko-KR" dirty="0"/>
              <a:t>p2[2]	Location	PIN_N1</a:t>
            </a:r>
          </a:p>
          <a:p>
            <a:r>
              <a:rPr lang="en-US" altLang="ko-KR" dirty="0"/>
              <a:t>p2[3]	Location	PIN_P1</a:t>
            </a:r>
          </a:p>
          <a:p>
            <a:r>
              <a:rPr lang="en-US" altLang="ko-KR" dirty="0"/>
              <a:t>p3[0]	Location	PIN_P2</a:t>
            </a:r>
          </a:p>
          <a:p>
            <a:r>
              <a:rPr lang="en-US" altLang="ko-KR" dirty="0"/>
              <a:t>p3[1]	Location	PIN_T7</a:t>
            </a:r>
          </a:p>
          <a:p>
            <a:r>
              <a:rPr lang="en-US" altLang="ko-KR" dirty="0"/>
              <a:t>p3[2]	Location	PIN_U3</a:t>
            </a:r>
          </a:p>
          <a:p>
            <a:r>
              <a:rPr lang="en-US" altLang="ko-KR" dirty="0"/>
              <a:t>p3[3]	Location	PIN_U4</a:t>
            </a:r>
          </a:p>
          <a:p>
            <a:r>
              <a:rPr lang="en-US" altLang="ko-KR" dirty="0" err="1"/>
              <a:t>tx_out</a:t>
            </a:r>
            <a:r>
              <a:rPr lang="en-US" altLang="ko-KR" dirty="0"/>
              <a:t>	Location	PIN_Y12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970178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a1	Location	PIN_AE22</a:t>
            </a:r>
          </a:p>
          <a:p>
            <a:r>
              <a:rPr lang="en-US" altLang="ko-KR" dirty="0"/>
              <a:t>b1	Location	PIN_AF22</a:t>
            </a:r>
          </a:p>
          <a:p>
            <a:r>
              <a:rPr lang="en-US" altLang="ko-KR" dirty="0"/>
              <a:t>clock	Location	PIN_D13</a:t>
            </a:r>
          </a:p>
          <a:p>
            <a:r>
              <a:rPr lang="en-US" altLang="ko-KR" dirty="0"/>
              <a:t>key_0	Location	PIN_G26</a:t>
            </a:r>
          </a:p>
          <a:p>
            <a:r>
              <a:rPr lang="en-US" altLang="ko-KR" dirty="0"/>
              <a:t>led	Location	PIN_W19</a:t>
            </a:r>
          </a:p>
          <a:p>
            <a:r>
              <a:rPr lang="en-US" altLang="ko-KR" dirty="0"/>
              <a:t>out0[0]	Location	PIN_AE23</a:t>
            </a:r>
          </a:p>
          <a:p>
            <a:r>
              <a:rPr lang="en-US" altLang="ko-KR" dirty="0"/>
              <a:t>out0[1]	Location	PIN_AF23</a:t>
            </a:r>
          </a:p>
          <a:p>
            <a:r>
              <a:rPr lang="en-US" altLang="ko-KR" dirty="0"/>
              <a:t>out0[2]	Location	PIN_AB21</a:t>
            </a:r>
          </a:p>
          <a:p>
            <a:r>
              <a:rPr lang="en-US" altLang="ko-KR" dirty="0"/>
              <a:t>out0[3]	Location	PIN_AC22</a:t>
            </a:r>
          </a:p>
          <a:p>
            <a:r>
              <a:rPr lang="en-US" altLang="ko-KR" dirty="0"/>
              <a:t>out1[0]	Location	PIN_AD22</a:t>
            </a:r>
          </a:p>
          <a:p>
            <a:r>
              <a:rPr lang="en-US" altLang="ko-KR" dirty="0"/>
              <a:t>out1[1]	Location	PIN_AD23</a:t>
            </a:r>
          </a:p>
          <a:p>
            <a:r>
              <a:rPr lang="en-US" altLang="ko-KR" dirty="0"/>
              <a:t>out1[2]	Location	PIN_AD21</a:t>
            </a:r>
          </a:p>
          <a:p>
            <a:r>
              <a:rPr lang="en-US" altLang="ko-KR" dirty="0"/>
              <a:t>out1[3]	Location	PIN_AC21</a:t>
            </a:r>
          </a:p>
          <a:p>
            <a:r>
              <a:rPr lang="en-US" altLang="ko-KR" dirty="0"/>
              <a:t>out2[0]	Location	PIN_AA14</a:t>
            </a:r>
          </a:p>
          <a:p>
            <a:r>
              <a:rPr lang="en-US" altLang="ko-KR" dirty="0"/>
              <a:t>out2[1]	Location	PIN_Y13</a:t>
            </a:r>
          </a:p>
          <a:p>
            <a:r>
              <a:rPr lang="en-US" altLang="ko-KR" dirty="0"/>
              <a:t>out2[2]	Location	PIN_AA13</a:t>
            </a:r>
          </a:p>
          <a:p>
            <a:r>
              <a:rPr lang="en-US" altLang="ko-KR" dirty="0"/>
              <a:t>out2[3]	Location	PIN_AC14</a:t>
            </a:r>
          </a:p>
          <a:p>
            <a:r>
              <a:rPr lang="en-US" altLang="ko-KR" dirty="0"/>
              <a:t>out3[0]	Location	PIN_AD15</a:t>
            </a:r>
          </a:p>
          <a:p>
            <a:r>
              <a:rPr lang="en-US" altLang="ko-KR" dirty="0"/>
              <a:t>out3[1]	Location	PIN_AE15</a:t>
            </a:r>
          </a:p>
          <a:p>
            <a:r>
              <a:rPr lang="en-US" altLang="ko-KR" dirty="0"/>
              <a:t>out3[2]	Location	PIN_AF13</a:t>
            </a:r>
          </a:p>
          <a:p>
            <a:r>
              <a:rPr lang="en-US" altLang="ko-KR" dirty="0"/>
              <a:t>out3[3]	Location	PIN_AE13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556" y="484791"/>
            <a:ext cx="34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De2 </a:t>
            </a:r>
            <a:r>
              <a:rPr lang="ko-KR" altLang="en-US" dirty="0" err="1" smtClean="0"/>
              <a:t>포트핀</a:t>
            </a:r>
            <a:r>
              <a:rPr lang="ko-KR" altLang="en-US" dirty="0" smtClean="0"/>
              <a:t> 설정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43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07904" y="133350"/>
            <a:ext cx="5040560" cy="4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77367"/>
            <a:ext cx="7929513" cy="60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63772" y="192353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 회로 구성 결과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79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388424" cy="371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전체 회로 구성도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4248472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8094" y="1268760"/>
            <a:ext cx="199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송신부</a:t>
            </a:r>
            <a:endParaRPr lang="ko-KR" altLang="en-US" sz="2400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1187624" y="4149080"/>
            <a:ext cx="576064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281" y="5718855"/>
            <a:ext cx="23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신호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24400" y="1699501"/>
            <a:ext cx="4248472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36905" y="1190327"/>
            <a:ext cx="199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수신</a:t>
            </a:r>
            <a:r>
              <a:rPr lang="ko-KR" altLang="en-US" sz="2400" b="1" dirty="0" err="1"/>
              <a:t>부</a:t>
            </a:r>
            <a:endParaRPr lang="ko-KR" altLang="en-US" sz="2400" b="1" dirty="0"/>
          </a:p>
        </p:txBody>
      </p:sp>
      <p:cxnSp>
        <p:nvCxnSpPr>
          <p:cNvPr id="12" name="직선 화살표 연결선 11"/>
          <p:cNvCxnSpPr>
            <a:stCxn id="13" idx="0"/>
          </p:cNvCxnSpPr>
          <p:nvPr/>
        </p:nvCxnSpPr>
        <p:spPr>
          <a:xfrm flipV="1">
            <a:off x="7685810" y="3933057"/>
            <a:ext cx="558598" cy="1738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07403" y="5671405"/>
            <a:ext cx="235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r>
              <a:rPr lang="ko-KR" altLang="en-US" dirty="0" smtClean="0"/>
              <a:t> 신호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발광다이오</a:t>
            </a:r>
            <a:r>
              <a:rPr lang="ko-KR" altLang="en-US" dirty="0"/>
              <a:t>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3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4" y="1700808"/>
            <a:ext cx="4677139" cy="350785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결과 사진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6531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회로 동작 상태 확인을 위한 </a:t>
            </a:r>
            <a:r>
              <a:rPr lang="en-US" altLang="ko-KR" dirty="0" smtClean="0"/>
              <a:t>led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9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결과 사진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052736"/>
            <a:ext cx="4128459" cy="3096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92" y="1690247"/>
            <a:ext cx="1781175" cy="2600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4803" y="4290572"/>
            <a:ext cx="426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모든 입력 스위치를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으로 설정했을 때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771800" y="3690422"/>
            <a:ext cx="2088232" cy="49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427984" y="2698359"/>
            <a:ext cx="295232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620" y="514837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입력부의 신호는 모두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이기 때문에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수신부에서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수신한 발광 다이오드는 모두 발광하지 않고 꺼져있는 상태를 가진다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6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5157192" cy="386789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결과 사진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544522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신호 스위치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q1, q3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모든 스위치를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state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위치시켰을 때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설계한 시분할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멀티플렉서의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동작 확인 결과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송신부의 신호가 수신부의 신호로 정확하게 전달됨을 확인했다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75656" y="3140968"/>
            <a:ext cx="1368152" cy="1872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195736" y="908876"/>
            <a:ext cx="1656184" cy="2160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1890" y="364699"/>
            <a:ext cx="237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Q3[3..0]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출력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out3[3..0]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1145282"/>
            <a:ext cx="174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Q1[3..0]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27984" y="1525681"/>
            <a:ext cx="1803305" cy="197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시분할 다중화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 Division Multiplexing, 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TDM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이란 </a:t>
            </a:r>
            <a:r>
              <a:rPr lang="ko-K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전송로를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점유하는 시간을 분할하여 한 개의 </a:t>
            </a:r>
            <a:r>
              <a:rPr lang="ko-K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전송로에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여러 개의 가상 경로를 구성하는 통신 방식이다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ultiplexing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46" y="2204864"/>
            <a:ext cx="326074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5646" y="46438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기본적인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멀티플랙싱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구조도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88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9" y="963629"/>
            <a:ext cx="5061181" cy="37958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결과 사진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086" y="5085184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리셋</a:t>
            </a:r>
            <a:r>
              <a:rPr lang="ko-KR" altLang="en-US" dirty="0" smtClean="0"/>
              <a:t> 스위치 동작 시 모든 신호 </a:t>
            </a:r>
            <a:r>
              <a:rPr lang="en-US" altLang="ko-KR" dirty="0" smtClean="0"/>
              <a:t>Low state </a:t>
            </a:r>
            <a:r>
              <a:rPr lang="ko-KR" altLang="en-US" dirty="0" smtClean="0"/>
              <a:t>전환으로  송신부 입력 스위치에 신호가 </a:t>
            </a:r>
            <a:r>
              <a:rPr lang="en-US" altLang="ko-KR" dirty="0" smtClean="0"/>
              <a:t>high state</a:t>
            </a:r>
            <a:r>
              <a:rPr lang="ko-KR" altLang="en-US" dirty="0" smtClean="0"/>
              <a:t>를 가져도  수신부의 신호는 전달 되지 못함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89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094" y="5395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결론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시분할 </a:t>
            </a:r>
            <a:r>
              <a:rPr lang="ko-KR" altLang="en-US" dirty="0" err="1" smtClean="0"/>
              <a:t>멀티플렉싱을</a:t>
            </a:r>
            <a:r>
              <a:rPr lang="ko-KR" altLang="en-US" dirty="0" smtClean="0"/>
              <a:t> 각 기능별 블록으로 제작해 전체 시스템 회로를 구성했다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동작 검증은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DE2 </a:t>
            </a:r>
            <a:r>
              <a:rPr lang="ko-KR" altLang="en-US" dirty="0" smtClean="0"/>
              <a:t>단일 보드로 진행했으며 송신부의 입력은 스위치로 수신부의 수신 신호 확인은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발광다이오드로 동작을 확인했다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70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3212976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3797751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JAICHANG PARK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2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me division multiplexing block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90" y="90872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9117" y="5824196"/>
            <a:ext cx="816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출처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google.co.kr/url?sa=i&amp;source=images&amp;cd=&amp;cad=rja&amp;uact=8&amp;ved=2ahUKEwiCt4Gpip3eAhWJyrwKHS0YC-UQjhx6BAgBEAM&amp;url=https%3A%2F%2Fwww.slideshare.net%2FSpanditLenka%2Ftime-division-multiplexing-77643125&amp;psig=AOvVaw3yyDfHLUmYrjPoAcsHlY7N&amp;ust=1540401869378521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16632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7" y="1916832"/>
            <a:ext cx="7677100" cy="257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824555"/>
            <a:ext cx="7967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클럭부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송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수신부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공통 사용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4056" y="115459"/>
            <a:ext cx="27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Multiplexing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379295" y="4365104"/>
            <a:ext cx="696761" cy="111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51820" y="548196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ko-KR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신호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분주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9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288287" cy="482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175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smtClean="0"/>
              <a:t>클럭부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1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971675"/>
            <a:ext cx="54673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175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송신부 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4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5" y="1484784"/>
            <a:ext cx="452957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175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송신부 </a:t>
            </a:r>
            <a:r>
              <a:rPr lang="ko-KR" altLang="en-US" dirty="0" err="1" smtClean="0"/>
              <a:t>디코더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1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55772"/>
            <a:ext cx="4072589" cy="514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056" y="115459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 Division Multiplexing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175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송신부 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시프터</a:t>
            </a:r>
            <a:r>
              <a:rPr lang="ko-KR" altLang="en-US" dirty="0" smtClean="0"/>
              <a:t> 설계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073657" y="3871601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91580" y="3615099"/>
            <a:ext cx="1368152" cy="557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클럭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1580" y="4374634"/>
            <a:ext cx="1368152" cy="557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초기화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스위치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159732" y="4653136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073657" y="2369986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91580" y="2113484"/>
            <a:ext cx="1368152" cy="557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디코더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출</a:t>
            </a:r>
            <a:r>
              <a:rPr lang="ko-KR" altLang="en-US" sz="1600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91580" y="2873019"/>
            <a:ext cx="1368152" cy="557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접</a:t>
            </a:r>
            <a:r>
              <a:rPr lang="ko-KR" altLang="en-US" sz="1600" dirty="0">
                <a:solidFill>
                  <a:schemeClr val="tx1"/>
                </a:solidFill>
              </a:rPr>
              <a:t>지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159732" y="3151521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5720-68A4-45C0-9BEE-8F9CDE239D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445</Words>
  <Application>Microsoft Office PowerPoint</Application>
  <PresentationFormat>화면 슬라이드 쇼(4:3)</PresentationFormat>
  <Paragraphs>167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Times New Roman</vt:lpstr>
      <vt:lpstr>Wingdings</vt:lpstr>
      <vt:lpstr>Office 테마</vt:lpstr>
      <vt:lpstr>Time Division Multiplexing 석사: 박 제 창(JAICHANGPARK)</vt:lpstr>
      <vt:lpstr>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5E406</dc:creator>
  <cp:lastModifiedBy>2E313JCP</cp:lastModifiedBy>
  <cp:revision>82</cp:revision>
  <dcterms:created xsi:type="dcterms:W3CDTF">2018-10-17T02:32:51Z</dcterms:created>
  <dcterms:modified xsi:type="dcterms:W3CDTF">2018-10-23T18:48:05Z</dcterms:modified>
</cp:coreProperties>
</file>