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6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8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2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8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2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9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3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1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8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3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D813-4328-4FAF-B45A-D119EDA514BA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63CD-3D36-4D0D-86C5-712AC30EC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8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 LPM Component</a:t>
            </a:r>
            <a:br>
              <a:rPr lang="en-US" altLang="ko-K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Stop-Watch Counter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JAICHANGPARK</a:t>
            </a:r>
          </a:p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20181017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1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44672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96952"/>
            <a:ext cx="80200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1763688" y="1772816"/>
            <a:ext cx="360040" cy="2433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763688" y="1556792"/>
            <a:ext cx="4824536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05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61531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332656"/>
            <a:ext cx="322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Lpm_counter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42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0121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클럭분주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카운터 만들기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237" y="93131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50MHz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내부 주파수를 분주하는 카운터가 필요하다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315" y="3429000"/>
            <a:ext cx="33718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32" y="1628799"/>
            <a:ext cx="6300016" cy="158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71374" y="5240941"/>
            <a:ext cx="8407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50MHz -&gt; 1Hz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 바꾸기 위한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분주비는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천만이다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그래서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듀티비가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인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1Hz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파형을 얻으려면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5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천만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/2 - 1 = 24,999,999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카운트값으로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설정해야한다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 카운트 값은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진수로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0x17D 783F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으로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25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비트다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4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57963"/>
            <a:ext cx="64484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9" y="2852936"/>
            <a:ext cx="384728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40466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핀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포팅후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재 컴파일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4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357313"/>
            <a:ext cx="7353300" cy="414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280121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스톱워치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차 블록 회로도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4427984" y="649453"/>
            <a:ext cx="2376264" cy="907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92579" y="231313"/>
            <a:ext cx="1444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클럭</a:t>
            </a:r>
            <a:r>
              <a:rPr lang="ko-KR" altLang="en-US" dirty="0" smtClean="0"/>
              <a:t> 분주는</a:t>
            </a:r>
            <a:endParaRPr lang="en-US" altLang="ko-KR" dirty="0" smtClean="0"/>
          </a:p>
          <a:p>
            <a:r>
              <a:rPr lang="en-US" altLang="ko-KR" dirty="0" smtClean="0"/>
              <a:t>26</a:t>
            </a:r>
            <a:r>
              <a:rPr lang="ko-KR" altLang="en-US" dirty="0" smtClean="0"/>
              <a:t>비트 카운터사용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74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83625"/>
            <a:ext cx="4446662" cy="295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6" t="45781"/>
          <a:stretch/>
        </p:blipFill>
        <p:spPr bwMode="auto">
          <a:xfrm>
            <a:off x="613266" y="2283625"/>
            <a:ext cx="3273238" cy="22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6257" y="30491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mtClean="0"/>
              <a:t>세그먼트 조작을 위한 세그먼트 컨트롤러 블록 제작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8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147763"/>
            <a:ext cx="72580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280121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스톱워치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차 블록 회로도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1475656" y="4869160"/>
            <a:ext cx="93610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3568" y="52292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943708" y="5598532"/>
            <a:ext cx="468052" cy="566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8128" y="62373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스위치 포트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68144" y="1628800"/>
            <a:ext cx="2332881" cy="4392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2" idx="2"/>
          </p:cNvCxnSpPr>
          <p:nvPr/>
        </p:nvCxnSpPr>
        <p:spPr>
          <a:xfrm flipH="1">
            <a:off x="7034586" y="766101"/>
            <a:ext cx="864095" cy="7633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64288" y="396769"/>
            <a:ext cx="14687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54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44824"/>
            <a:ext cx="45815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280121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스톱워치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차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핀포팅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0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Aim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FPGA</a:t>
            </a:r>
            <a:r>
              <a:rPr lang="ko-KR" altLang="en-US" dirty="0" smtClean="0"/>
              <a:t>를 활용해 스톱워치 카운터를 제작한다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DE2 </a:t>
            </a:r>
            <a:r>
              <a:rPr lang="ko-KR" altLang="en-US" dirty="0" smtClean="0"/>
              <a:t>보드의 내부 </a:t>
            </a:r>
            <a:r>
              <a:rPr lang="ko-KR" altLang="en-US" dirty="0" err="1" smtClean="0"/>
              <a:t>클럭을</a:t>
            </a:r>
            <a:r>
              <a:rPr lang="ko-KR" altLang="en-US" dirty="0" smtClean="0"/>
              <a:t> 이용해 주파수 분주카운터를 제작한 후 결과를 확인한다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초마다 증가하는 카운터를 제작한다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24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0" y="1575012"/>
            <a:ext cx="3066814" cy="404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37330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File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5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883331"/>
            <a:ext cx="7048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>
            <a:stCxn id="4" idx="1"/>
          </p:cNvCxnSpPr>
          <p:nvPr/>
        </p:nvCxnSpPr>
        <p:spPr>
          <a:xfrm flipH="1">
            <a:off x="935596" y="1525434"/>
            <a:ext cx="2232248" cy="4947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67844" y="13407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03866"/>
            <a:ext cx="5616624" cy="384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779912" y="1710100"/>
            <a:ext cx="2232248" cy="2006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5063" y="276946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new Symbol block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5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1147763"/>
            <a:ext cx="55340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28184" y="3892406"/>
            <a:ext cx="14401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비트수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설정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1999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Mega Wizard plug- in manager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563888" y="4437112"/>
            <a:ext cx="432048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71800" y="59492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none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16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91295"/>
            <a:ext cx="24860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31" y="1756598"/>
            <a:ext cx="4206542" cy="2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2606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배치 영역 설정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507589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설정한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lpm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블록을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스케마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위에 놓는다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우선 연습으로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레치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블록을 생성해 </a:t>
            </a:r>
            <a:r>
              <a:rPr lang="ko-KR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스케마에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올려놓았다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4" y="1484783"/>
            <a:ext cx="6336704" cy="414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40466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input / output pin using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lpm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symbol manager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11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04" y="1124744"/>
            <a:ext cx="54292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429835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and set symbol port properties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004" y="5229200"/>
            <a:ext cx="77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심볼을 생성한 뒤 블록의 속성으로 들어가면 설정된 정보를 확인할 수 있다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1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219325"/>
            <a:ext cx="80200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445314"/>
            <a:ext cx="314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블록과 입력간 연결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0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186</Words>
  <Application>Microsoft Office PowerPoint</Application>
  <PresentationFormat>화면 슬라이드 쇼(4:3)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FPGA LPM Component Stop-Watch Counter </vt:lpstr>
      <vt:lpstr>Aim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LPM Component</dc:title>
  <dc:creator>owner</dc:creator>
  <cp:lastModifiedBy>owner</cp:lastModifiedBy>
  <cp:revision>31</cp:revision>
  <dcterms:created xsi:type="dcterms:W3CDTF">2018-10-16T16:48:51Z</dcterms:created>
  <dcterms:modified xsi:type="dcterms:W3CDTF">2018-10-16T18:46:45Z</dcterms:modified>
</cp:coreProperties>
</file>