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6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9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3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Traffic light </a:t>
            </a:r>
            <a:r>
              <a:rPr lang="en-US" altLang="ko-KR" dirty="0" err="1" smtClean="0"/>
              <a:t>vhdl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JAICHANGPARK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6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872716"/>
            <a:ext cx="172819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Sequential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872716"/>
            <a:ext cx="172819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State 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872716"/>
            <a:ext cx="172819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4626260"/>
            <a:ext cx="1728192" cy="154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Trigger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5160" y="4617132"/>
            <a:ext cx="1728192" cy="154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Timing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circuit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</p:cNvCxnSpPr>
          <p:nvPr/>
        </p:nvCxnSpPr>
        <p:spPr>
          <a:xfrm>
            <a:off x="2843808" y="1664804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>
            <a:off x="5652120" y="242088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6084168" y="2430016"/>
            <a:ext cx="0" cy="2196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1"/>
            <a:endCxn id="8" idx="3"/>
          </p:cNvCxnSpPr>
          <p:nvPr/>
        </p:nvCxnSpPr>
        <p:spPr>
          <a:xfrm flipH="1" flipV="1">
            <a:off x="2863352" y="5391218"/>
            <a:ext cx="2356720" cy="9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0"/>
            <a:endCxn id="4" idx="2"/>
          </p:cNvCxnSpPr>
          <p:nvPr/>
        </p:nvCxnSpPr>
        <p:spPr>
          <a:xfrm flipH="1" flipV="1">
            <a:off x="1979712" y="2456892"/>
            <a:ext cx="19544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620688"/>
            <a:ext cx="7920880" cy="5904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4" idx="1"/>
          </p:cNvCxnSpPr>
          <p:nvPr/>
        </p:nvCxnSpPr>
        <p:spPr>
          <a:xfrm>
            <a:off x="179512" y="166480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76" y="872716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Internal</a:t>
            </a:r>
          </a:p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23371" y="1521566"/>
            <a:ext cx="701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8244408" y="2420888"/>
            <a:ext cx="8803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3589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43849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899592" y="2492896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9592" y="4077072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35896" y="2204864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35510" y="2708920"/>
            <a:ext cx="568311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91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01386"/>
              </p:ext>
            </p:extLst>
          </p:nvPr>
        </p:nvGraphicFramePr>
        <p:xfrm>
          <a:off x="467544" y="213285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3838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화면 슬라이드 쇼(4:3)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Traffic light vhdl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vhdl</dc:title>
  <dc:creator>owner</dc:creator>
  <cp:lastModifiedBy>owner</cp:lastModifiedBy>
  <cp:revision>5</cp:revision>
  <dcterms:created xsi:type="dcterms:W3CDTF">2018-10-09T23:53:45Z</dcterms:created>
  <dcterms:modified xsi:type="dcterms:W3CDTF">2018-10-10T00:39:10Z</dcterms:modified>
</cp:coreProperties>
</file>