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4" r:id="rId15"/>
    <p:sldId id="268" r:id="rId16"/>
    <p:sldId id="269" r:id="rId17"/>
    <p:sldId id="273" r:id="rId18"/>
    <p:sldId id="271" r:id="rId19"/>
    <p:sldId id="270" r:id="rId20"/>
    <p:sldId id="275" r:id="rId21"/>
    <p:sldId id="276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0" y="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D813-4328-4FAF-B45A-D119EDA514BA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63CD-3D36-4D0D-86C5-712AC30EC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26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D813-4328-4FAF-B45A-D119EDA514BA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63CD-3D36-4D0D-86C5-712AC30EC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38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D813-4328-4FAF-B45A-D119EDA514BA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63CD-3D36-4D0D-86C5-712AC30EC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72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D813-4328-4FAF-B45A-D119EDA514BA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63CD-3D36-4D0D-86C5-712AC30EC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98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D813-4328-4FAF-B45A-D119EDA514BA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63CD-3D36-4D0D-86C5-712AC30EC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62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D813-4328-4FAF-B45A-D119EDA514BA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63CD-3D36-4D0D-86C5-712AC30EC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9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D813-4328-4FAF-B45A-D119EDA514BA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63CD-3D36-4D0D-86C5-712AC30EC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33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D813-4328-4FAF-B45A-D119EDA514BA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63CD-3D36-4D0D-86C5-712AC30EC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31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D813-4328-4FAF-B45A-D119EDA514BA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63CD-3D36-4D0D-86C5-712AC30EC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7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D813-4328-4FAF-B45A-D119EDA514BA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63CD-3D36-4D0D-86C5-712AC30EC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48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D813-4328-4FAF-B45A-D119EDA514BA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63CD-3D36-4D0D-86C5-712AC30EC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23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6D813-4328-4FAF-B45A-D119EDA514BA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463CD-3D36-4D0D-86C5-712AC30EC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48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FPGA LPM Component</a:t>
            </a:r>
            <a:br>
              <a:rPr lang="en-US" altLang="ko-K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Stop-Watch Counter 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JAICHANGPARK</a:t>
            </a:r>
          </a:p>
          <a:p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20181017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414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92696"/>
            <a:ext cx="44672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96952"/>
            <a:ext cx="80200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1763688" y="1772816"/>
            <a:ext cx="360040" cy="2433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763688" y="1556792"/>
            <a:ext cx="4824536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050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61531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332656"/>
            <a:ext cx="322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err="1" smtClean="0"/>
              <a:t>Lpm_counter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542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374" y="24619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clock divide counter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5237" y="1131989"/>
            <a:ext cx="692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counter that divides the internal frequency of 50MHz is needed.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315" y="3429000"/>
            <a:ext cx="33718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232" y="1628799"/>
            <a:ext cx="6300016" cy="158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71374" y="5240941"/>
            <a:ext cx="84075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division ratio for switching from 50 MHz to 1 Hz is 50 million.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to get a 1Hz waveform with a duty ratio of 50%, set the count value to 50,000 / 2 - 1 = 24,999,999. This count value is 0x17D 783F in hexadecimal, and is 25 bits.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444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57963"/>
            <a:ext cx="64484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39" y="2852936"/>
            <a:ext cx="3847285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26064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핀 </a:t>
            </a:r>
            <a:r>
              <a:rPr lang="ko-KR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포팅후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재 컴파일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47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68760"/>
            <a:ext cx="3909053" cy="29317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924944"/>
            <a:ext cx="4773149" cy="3579862"/>
          </a:xfrm>
          <a:prstGeom prst="rect">
            <a:avLst/>
          </a:prstGeom>
        </p:spPr>
      </p:pic>
      <p:cxnSp>
        <p:nvCxnSpPr>
          <p:cNvPr id="5" name="구부러진 연결선 4"/>
          <p:cNvCxnSpPr>
            <a:endCxn id="3" idx="0"/>
          </p:cNvCxnSpPr>
          <p:nvPr/>
        </p:nvCxnSpPr>
        <p:spPr>
          <a:xfrm>
            <a:off x="2771800" y="2348880"/>
            <a:ext cx="3610711" cy="57606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폭발 2 6"/>
          <p:cNvSpPr/>
          <p:nvPr/>
        </p:nvSpPr>
        <p:spPr>
          <a:xfrm>
            <a:off x="5672740" y="2734655"/>
            <a:ext cx="2571668" cy="1563638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1second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구부러진 연결선 8"/>
          <p:cNvCxnSpPr>
            <a:stCxn id="7" idx="3"/>
          </p:cNvCxnSpPr>
          <p:nvPr/>
        </p:nvCxnSpPr>
        <p:spPr>
          <a:xfrm flipH="1" flipV="1">
            <a:off x="2771800" y="2060848"/>
            <a:ext cx="5472608" cy="1154843"/>
          </a:xfrm>
          <a:prstGeom prst="curvedConnector3">
            <a:avLst>
              <a:gd name="adj1" fmla="val -41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1374" y="246198"/>
            <a:ext cx="487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clock divide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318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357313"/>
            <a:ext cx="7353300" cy="414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280121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Stopwatch primary block schematic</a:t>
            </a:r>
            <a:endParaRPr lang="en-US" altLang="ko-K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4427984" y="649453"/>
            <a:ext cx="2376264" cy="9073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92579" y="231313"/>
            <a:ext cx="1444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클럭</a:t>
            </a:r>
            <a:r>
              <a:rPr lang="ko-KR" altLang="en-US" dirty="0" smtClean="0"/>
              <a:t> 분주는</a:t>
            </a:r>
            <a:endParaRPr lang="en-US" altLang="ko-KR" dirty="0" smtClean="0"/>
          </a:p>
          <a:p>
            <a:r>
              <a:rPr lang="en-US" altLang="ko-KR" dirty="0" smtClean="0"/>
              <a:t>26</a:t>
            </a:r>
            <a:r>
              <a:rPr lang="ko-KR" altLang="en-US" dirty="0" smtClean="0"/>
              <a:t>비트 카운터사용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741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283625"/>
            <a:ext cx="4446662" cy="295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86" t="45781"/>
          <a:stretch/>
        </p:blipFill>
        <p:spPr bwMode="auto">
          <a:xfrm>
            <a:off x="613266" y="2283625"/>
            <a:ext cx="3273238" cy="22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6257" y="304910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Segment controller block production for segment manipulation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889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784879"/>
            <a:ext cx="3600000" cy="270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34" y="784879"/>
            <a:ext cx="3600000" cy="270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34" y="3645024"/>
            <a:ext cx="3600000" cy="270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600000" cy="27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9512" y="150809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Stopwatch primary block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altLang="ko-K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82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147763"/>
            <a:ext cx="725805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280121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Stopwatch Secondary Block Schematic</a:t>
            </a:r>
            <a:endParaRPr lang="en-US" altLang="ko-K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1475656" y="4869160"/>
            <a:ext cx="936104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3568" y="522920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진수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943708" y="5598532"/>
            <a:ext cx="468052" cy="5667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58128" y="62373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Switch port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868144" y="1628800"/>
            <a:ext cx="2332881" cy="43924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2" idx="2"/>
          </p:cNvCxnSpPr>
          <p:nvPr/>
        </p:nvCxnSpPr>
        <p:spPr>
          <a:xfrm flipH="1">
            <a:off x="7034586" y="766101"/>
            <a:ext cx="864095" cy="7633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64288" y="396769"/>
            <a:ext cx="14687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SEGMENT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549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44824"/>
            <a:ext cx="45815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280121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Stopwatch Secondary Block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 Mapping</a:t>
            </a:r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90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FPGA to create a stopwatch counter.</a:t>
            </a:r>
          </a:p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internal clock of the DE2 board to create a frequency divider counter and check the result.</a:t>
            </a:r>
          </a:p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counter that increments every second..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240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073274"/>
            <a:ext cx="4543350" cy="34075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73274"/>
            <a:ext cx="3140968" cy="2355726"/>
          </a:xfrm>
          <a:prstGeom prst="rect">
            <a:avLst/>
          </a:prstGeom>
        </p:spPr>
      </p:pic>
      <p:cxnSp>
        <p:nvCxnSpPr>
          <p:cNvPr id="5" name="꺾인 연결선 4"/>
          <p:cNvCxnSpPr/>
          <p:nvPr/>
        </p:nvCxnSpPr>
        <p:spPr>
          <a:xfrm>
            <a:off x="1815982" y="2777030"/>
            <a:ext cx="4359907" cy="1703757"/>
          </a:xfrm>
          <a:prstGeom prst="bentConnector4">
            <a:avLst>
              <a:gd name="adj1" fmla="val -606"/>
              <a:gd name="adj2" fmla="val 11341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39752" y="4972692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0-9 is counted, the decimal segment is additionally marked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a two-digit decimal stopwatch display was possible.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150809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Stopwatch secondary block</a:t>
            </a:r>
            <a:endParaRPr lang="en-US" altLang="ko-K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750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5736" y="3212976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807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10" y="1575012"/>
            <a:ext cx="3066814" cy="404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37330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new File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550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883331"/>
            <a:ext cx="70485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화살표 연결선 2"/>
          <p:cNvCxnSpPr>
            <a:stCxn id="4" idx="1"/>
          </p:cNvCxnSpPr>
          <p:nvPr/>
        </p:nvCxnSpPr>
        <p:spPr>
          <a:xfrm flipH="1">
            <a:off x="935596" y="1525434"/>
            <a:ext cx="2232248" cy="4947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167844" y="13407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503866"/>
            <a:ext cx="5616624" cy="384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3779912" y="1710100"/>
            <a:ext cx="2232248" cy="2006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5063" y="276946"/>
            <a:ext cx="385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new Symbol block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45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1147763"/>
            <a:ext cx="5534025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28184" y="3892406"/>
            <a:ext cx="14401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비트수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설정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1999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Mega Wizard plug- in manager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3563888" y="4437112"/>
            <a:ext cx="432048" cy="15121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71800" y="59492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none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160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91295"/>
            <a:ext cx="24860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031" y="1756598"/>
            <a:ext cx="4206542" cy="2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26064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배치 영역 설정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5075892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</a:t>
            </a:r>
            <a:r>
              <a:rPr lang="en-US" altLang="ko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lpm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on the sketch.</a:t>
            </a:r>
          </a:p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of all, I created a try block by practice and put it on my sketch.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5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74" y="1484783"/>
            <a:ext cx="6336704" cy="414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40466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input / output pin using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lpm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symbol manager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116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04" y="1124744"/>
            <a:ext cx="54292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429835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and set symbol port properties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7004" y="5229200"/>
            <a:ext cx="7763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the symbol, you can see the set information by entering the attribute of the block.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21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2219325"/>
            <a:ext cx="80200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445314"/>
            <a:ext cx="3145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between block and input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0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274</Words>
  <Application>Microsoft Office PowerPoint</Application>
  <PresentationFormat>화면 슬라이드 쇼(4:3)</PresentationFormat>
  <Paragraphs>43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Times New Roman</vt:lpstr>
      <vt:lpstr>Wingdings</vt:lpstr>
      <vt:lpstr>Office 테마</vt:lpstr>
      <vt:lpstr>FPGA LPM Component Stop-Watch Counter </vt:lpstr>
      <vt:lpstr>Aim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LPM Component</dc:title>
  <dc:creator>owner</dc:creator>
  <cp:lastModifiedBy>2E313JCP</cp:lastModifiedBy>
  <cp:revision>37</cp:revision>
  <dcterms:created xsi:type="dcterms:W3CDTF">2018-10-16T16:48:51Z</dcterms:created>
  <dcterms:modified xsi:type="dcterms:W3CDTF">2018-10-16T19:06:49Z</dcterms:modified>
</cp:coreProperties>
</file>