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0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5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8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6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0F24-5F48-4398-9A18-D4158564A9E1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471F-B220-4635-8C63-3C98728C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Traffic Light Controller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2018.10.24-31</a:t>
            </a:r>
          </a:p>
          <a:p>
            <a:r>
              <a:rPr lang="ko-KR" altLang="en-US" sz="2400" dirty="0" smtClean="0"/>
              <a:t>석사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박제창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448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132856"/>
            <a:ext cx="71056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Control div 5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재 분주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2" y="1196752"/>
            <a:ext cx="5040560" cy="517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Control div 5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재 분주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04048" y="234888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56176" y="21328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속성설정</a:t>
            </a:r>
            <a:endParaRPr lang="en-US" altLang="ko-KR" dirty="0" smtClean="0"/>
          </a:p>
          <a:p>
            <a:r>
              <a:rPr lang="ko-KR" altLang="en-US" dirty="0" smtClean="0"/>
              <a:t>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843808" y="2779188"/>
            <a:ext cx="2016224" cy="144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6634" y="28117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Ct_mot5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4716016" y="3429000"/>
            <a:ext cx="2016224" cy="144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96732" y="3389219"/>
            <a:ext cx="209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카운터 변수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851920" y="4580259"/>
            <a:ext cx="2016224" cy="144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01258" y="4540478"/>
            <a:ext cx="24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25232" y="5164367"/>
            <a:ext cx="24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아닌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4009008" y="5164367"/>
            <a:ext cx="2016224" cy="144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2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511936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8" y="5637849"/>
            <a:ext cx="8857084" cy="91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5004048" y="1628800"/>
            <a:ext cx="180020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4427984" y="4005064"/>
            <a:ext cx="2376264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403648" y="2276872"/>
            <a:ext cx="5400600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76256" y="21328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내부 </a:t>
            </a:r>
            <a:r>
              <a:rPr lang="ko-KR" altLang="en-US" dirty="0" err="1" smtClean="0"/>
              <a:t>클럭신호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141153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스위치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96338" y="398827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9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533525"/>
            <a:ext cx="70389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Control div 5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재 분주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63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138363"/>
            <a:ext cx="63531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smtClean="0"/>
              <a:t>신호등 제어 블록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49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7275"/>
            <a:ext cx="401955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28" y="1062018"/>
            <a:ext cx="34766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smtClean="0"/>
              <a:t>신호등 블록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1" y="1196752"/>
            <a:ext cx="8274634" cy="432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1</a:t>
            </a:r>
            <a:r>
              <a:rPr lang="ko-KR" altLang="en-US" dirty="0" smtClean="0"/>
              <a:t>차 기본 신호 설계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54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76350"/>
            <a:ext cx="78867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88725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2</a:t>
            </a:r>
            <a:r>
              <a:rPr lang="ko-KR" altLang="en-US" dirty="0" smtClean="0"/>
              <a:t>차 신호등 블록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회로도 수정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21" y="58052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발광다이오드가 반전되어 출력되는 결과로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반전 논리 </a:t>
            </a:r>
            <a:r>
              <a:rPr lang="ko-KR" altLang="en-US" dirty="0" err="1" smtClean="0"/>
              <a:t>소자를적용해</a:t>
            </a:r>
            <a:r>
              <a:rPr lang="ko-KR" altLang="en-US" dirty="0" smtClean="0"/>
              <a:t> 올바른 신호등 출력으로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96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36912"/>
            <a:ext cx="5328592" cy="205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052736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신호등의 신호 제어는 </a:t>
            </a:r>
            <a:r>
              <a:rPr lang="en-US" altLang="ko-KR" dirty="0" smtClean="0"/>
              <a:t>DE2 </a:t>
            </a:r>
            <a:r>
              <a:rPr lang="ko-KR" altLang="en-US" dirty="0" smtClean="0"/>
              <a:t>보드의 내부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신호에 의존한다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 원하는 시간 만큼 </a:t>
            </a:r>
            <a:r>
              <a:rPr lang="ko-KR" altLang="en-US" dirty="0" err="1" smtClean="0"/>
              <a:t>클럭을</a:t>
            </a:r>
            <a:r>
              <a:rPr lang="ko-KR" altLang="en-US" dirty="0" smtClean="0"/>
              <a:t> 분주해 사용할 필요가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095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62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628800"/>
            <a:ext cx="511681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7095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3402931" y="2060848"/>
            <a:ext cx="1041993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2" idx="6"/>
          </p:cNvCxnSpPr>
          <p:nvPr/>
        </p:nvCxnSpPr>
        <p:spPr>
          <a:xfrm flipH="1">
            <a:off x="4444924" y="1844824"/>
            <a:ext cx="1573511" cy="75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8435" y="1556792"/>
            <a:ext cx="2876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클럭분주</a:t>
            </a:r>
            <a:r>
              <a:rPr lang="ko-KR" altLang="en-US" dirty="0" smtClean="0"/>
              <a:t> 관할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클럭</a:t>
            </a:r>
            <a:r>
              <a:rPr lang="ko-KR" altLang="en-US" dirty="0" smtClean="0"/>
              <a:t> 분주 카운터는 </a:t>
            </a:r>
            <a:r>
              <a:rPr lang="ko-KR" altLang="en-US" dirty="0" err="1" smtClean="0"/>
              <a:t>여러보드에서</a:t>
            </a:r>
            <a:r>
              <a:rPr lang="ko-KR" altLang="en-US" dirty="0" smtClean="0"/>
              <a:t> 상호 호환해 사용할 수 있도록 </a:t>
            </a:r>
            <a:r>
              <a:rPr lang="ko-KR" altLang="en-US" dirty="0" err="1" smtClean="0"/>
              <a:t>제작하는게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따라서 다음과 같이 적용할 시스템에 맞는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출력을 위해 분주 비 변수를 변경만 하면 되도록 </a:t>
            </a:r>
            <a:r>
              <a:rPr lang="ko-KR" altLang="en-US" dirty="0" err="1" smtClean="0"/>
              <a:t>작성하는게</a:t>
            </a:r>
            <a:r>
              <a:rPr lang="ko-KR" altLang="en-US" dirty="0" smtClean="0"/>
              <a:t> 효율적이다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9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1" y="1772816"/>
            <a:ext cx="715327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7095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96665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결과를 확인하고자 </a:t>
            </a:r>
            <a:r>
              <a:rPr lang="en-US" altLang="ko-KR" dirty="0" smtClean="0"/>
              <a:t>DE2</a:t>
            </a:r>
            <a:r>
              <a:rPr lang="ko-KR" altLang="en-US" dirty="0" smtClean="0"/>
              <a:t>보드의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활용해 점멸을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49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3" y="1916832"/>
            <a:ext cx="6912768" cy="301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7095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27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48" b="52530"/>
          <a:stretch/>
        </p:blipFill>
        <p:spPr bwMode="auto">
          <a:xfrm>
            <a:off x="516519" y="1268760"/>
            <a:ext cx="4078514" cy="463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7095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4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67818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7095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515719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시뮬레이터 시간 설정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91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-31" r="74335" b="42023"/>
          <a:stretch/>
        </p:blipFill>
        <p:spPr bwMode="auto">
          <a:xfrm>
            <a:off x="467544" y="620688"/>
            <a:ext cx="264029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 flipV="1">
            <a:off x="2195736" y="3501008"/>
            <a:ext cx="2448272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44008" y="3321858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시뮬레이션 폼을 누르고 </a:t>
            </a:r>
            <a:r>
              <a:rPr lang="en-US" altLang="ko-KR" dirty="0" smtClean="0"/>
              <a:t>Edit </a:t>
            </a:r>
            <a:r>
              <a:rPr lang="ko-KR" altLang="en-US" dirty="0" err="1" smtClean="0"/>
              <a:t>메뉴에가면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End Time</a:t>
            </a:r>
            <a:r>
              <a:rPr lang="ko-KR" altLang="en-US" dirty="0" smtClean="0"/>
              <a:t>을 조정할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7837" y="2513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9319" y="69269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시뮬레이터 시간 설정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3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3744416" cy="35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8864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Traffic Light Controller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924" y="61486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dirty="0" err="1" smtClean="0"/>
              <a:t>클럭</a:t>
            </a:r>
            <a:r>
              <a:rPr lang="ko-KR" altLang="en-US" dirty="0" smtClean="0"/>
              <a:t> 분주기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98895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시뮬레이터 시간 설정 방법</a:t>
            </a:r>
            <a:endParaRPr lang="en-US" altLang="ko-KR" dirty="0" smtClean="0"/>
          </a:p>
          <a:p>
            <a:r>
              <a:rPr lang="ko-KR" altLang="en-US" dirty="0" smtClean="0"/>
              <a:t>다음 화면이 뜨면 성공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시간을 설정해준다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37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246</Words>
  <Application>Microsoft Office PowerPoint</Application>
  <PresentationFormat>화면 슬라이드 쇼(4:3)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Traffic Light Controller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Controller</dc:title>
  <dc:creator>5E406</dc:creator>
  <cp:lastModifiedBy>5E406</cp:lastModifiedBy>
  <cp:revision>36</cp:revision>
  <dcterms:created xsi:type="dcterms:W3CDTF">2018-10-24T00:45:36Z</dcterms:created>
  <dcterms:modified xsi:type="dcterms:W3CDTF">2018-10-24T02:13:36Z</dcterms:modified>
</cp:coreProperties>
</file>