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8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6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7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5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4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6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0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3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5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9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71F77-F106-4977-A28B-5AA9CD72E0D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4EF2-B530-4FDD-98DD-1680182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Adc-dac</a:t>
            </a:r>
            <a:r>
              <a:rPr lang="en-US" altLang="ko-KR" dirty="0" smtClean="0"/>
              <a:t> 101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전자공학전공</a:t>
            </a:r>
            <a:endParaRPr lang="en-US" altLang="ko-KR" dirty="0" smtClean="0"/>
          </a:p>
          <a:p>
            <a:r>
              <a:rPr lang="ko-KR" altLang="en-US" dirty="0" smtClean="0"/>
              <a:t>석사 </a:t>
            </a:r>
            <a:r>
              <a:rPr lang="ko-KR" altLang="en-US" dirty="0" err="1" smtClean="0"/>
              <a:t>박제창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61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73" y="1340768"/>
            <a:ext cx="1474439" cy="476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63" y="836712"/>
            <a:ext cx="6113314" cy="472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2849" y="156414"/>
            <a:ext cx="36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DE2 </a:t>
            </a:r>
            <a:r>
              <a:rPr lang="ko-KR" altLang="en-US" dirty="0" smtClean="0"/>
              <a:t>보드의 확장 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7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5688632" cy="4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2849" y="156414"/>
            <a:ext cx="36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DE2 </a:t>
            </a:r>
            <a:r>
              <a:rPr lang="ko-KR" altLang="en-US" dirty="0" smtClean="0"/>
              <a:t>보드의 확장 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11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8385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2849" y="156414"/>
            <a:ext cx="36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ADC0806 </a:t>
            </a:r>
            <a:r>
              <a:rPr lang="ko-KR" altLang="en-US" dirty="0" smtClean="0"/>
              <a:t>변환 포트 설정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95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johnloomis.org/altera/DE2/seven_segment_schemat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9883"/>
            <a:ext cx="8352928" cy="595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8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052736"/>
            <a:ext cx="40290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92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85912"/>
            <a:ext cx="55721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766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Adc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분주 회로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70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309320"/>
            <a:ext cx="458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http://blog.livedoor.jp/hardyboy/tag/FPGA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59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</Words>
  <Application>Microsoft Office PowerPoint</Application>
  <PresentationFormat>화면 슬라이드 쇼(4:3)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Adc-dac 101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Adc-dac 101</dc:title>
  <dc:creator>5E406</dc:creator>
  <cp:lastModifiedBy>5E406</cp:lastModifiedBy>
  <cp:revision>10</cp:revision>
  <dcterms:created xsi:type="dcterms:W3CDTF">2018-11-07T00:57:46Z</dcterms:created>
  <dcterms:modified xsi:type="dcterms:W3CDTF">2018-11-07T02:45:31Z</dcterms:modified>
</cp:coreProperties>
</file>