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0" y="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523C-264C-4279-8688-48915C4111E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E162-0BEB-4E13-AD51-77DE220D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523C-264C-4279-8688-48915C4111E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E162-0BEB-4E13-AD51-77DE220D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10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523C-264C-4279-8688-48915C4111E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E162-0BEB-4E13-AD51-77DE220D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8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523C-264C-4279-8688-48915C4111E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E162-0BEB-4E13-AD51-77DE220D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2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523C-264C-4279-8688-48915C4111E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E162-0BEB-4E13-AD51-77DE220D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9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523C-264C-4279-8688-48915C4111E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E162-0BEB-4E13-AD51-77DE220D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89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523C-264C-4279-8688-48915C4111E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E162-0BEB-4E13-AD51-77DE220D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09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523C-264C-4279-8688-48915C4111E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E162-0BEB-4E13-AD51-77DE220D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4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523C-264C-4279-8688-48915C4111E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E162-0BEB-4E13-AD51-77DE220D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33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523C-264C-4279-8688-48915C4111E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E162-0BEB-4E13-AD51-77DE220D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5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523C-264C-4279-8688-48915C4111E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E162-0BEB-4E13-AD51-77DE220D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45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6523C-264C-4279-8688-48915C4111E4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2E162-0BEB-4E13-AD51-77DE220D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18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Traffic light </a:t>
            </a:r>
            <a:r>
              <a:rPr lang="en-US" altLang="ko-KR" dirty="0" smtClean="0"/>
              <a:t>VHDL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JAICHANGPARK</a:t>
            </a:r>
          </a:p>
          <a:p>
            <a:r>
              <a:rPr lang="en-US" altLang="ko-KR" dirty="0" smtClean="0"/>
              <a:t>2018-10-10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26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872716"/>
            <a:ext cx="1728192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Sequential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logic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23928" y="872716"/>
            <a:ext cx="1728192" cy="309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State decoder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16216" y="872716"/>
            <a:ext cx="1728192" cy="309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Output logic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20072" y="4626260"/>
            <a:ext cx="1728192" cy="1548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Trigger logic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35160" y="4617132"/>
            <a:ext cx="1728192" cy="1548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Timing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circuit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4" idx="3"/>
          </p:cNvCxnSpPr>
          <p:nvPr/>
        </p:nvCxnSpPr>
        <p:spPr>
          <a:xfrm>
            <a:off x="2843808" y="1664804"/>
            <a:ext cx="10801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3"/>
            <a:endCxn id="6" idx="1"/>
          </p:cNvCxnSpPr>
          <p:nvPr/>
        </p:nvCxnSpPr>
        <p:spPr>
          <a:xfrm>
            <a:off x="5652120" y="2420888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7" idx="0"/>
          </p:cNvCxnSpPr>
          <p:nvPr/>
        </p:nvCxnSpPr>
        <p:spPr>
          <a:xfrm>
            <a:off x="6084168" y="2430016"/>
            <a:ext cx="0" cy="21962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1"/>
            <a:endCxn id="8" idx="3"/>
          </p:cNvCxnSpPr>
          <p:nvPr/>
        </p:nvCxnSpPr>
        <p:spPr>
          <a:xfrm flipH="1" flipV="1">
            <a:off x="2863352" y="5391218"/>
            <a:ext cx="2356720" cy="91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8" idx="0"/>
            <a:endCxn id="4" idx="2"/>
          </p:cNvCxnSpPr>
          <p:nvPr/>
        </p:nvCxnSpPr>
        <p:spPr>
          <a:xfrm flipH="1" flipV="1">
            <a:off x="1979712" y="2456892"/>
            <a:ext cx="19544" cy="2160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83568" y="620688"/>
            <a:ext cx="7920880" cy="590465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endCxn id="4" idx="1"/>
          </p:cNvCxnSpPr>
          <p:nvPr/>
        </p:nvCxnSpPr>
        <p:spPr>
          <a:xfrm>
            <a:off x="179512" y="1664804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176" y="872716"/>
            <a:ext cx="108012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Internal</a:t>
            </a:r>
          </a:p>
          <a:p>
            <a:r>
              <a:rPr lang="en-US" altLang="ko-KR" dirty="0" smtClean="0"/>
              <a:t>clock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423371" y="1521566"/>
            <a:ext cx="7013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led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6" idx="3"/>
          </p:cNvCxnSpPr>
          <p:nvPr/>
        </p:nvCxnSpPr>
        <p:spPr>
          <a:xfrm>
            <a:off x="8244408" y="2420888"/>
            <a:ext cx="88030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87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635896" y="332656"/>
            <a:ext cx="0" cy="619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443849" y="332656"/>
            <a:ext cx="0" cy="619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899592" y="2492896"/>
            <a:ext cx="7056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899592" y="4077072"/>
            <a:ext cx="7056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635896" y="2204864"/>
            <a:ext cx="12961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235510" y="2708920"/>
            <a:ext cx="63263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91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401386"/>
              </p:ext>
            </p:extLst>
          </p:nvPr>
        </p:nvGraphicFramePr>
        <p:xfrm>
          <a:off x="467544" y="2132856"/>
          <a:ext cx="367240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102"/>
                <a:gridCol w="918102"/>
                <a:gridCol w="918102"/>
                <a:gridCol w="91810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side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delay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268760"/>
            <a:ext cx="38385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282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331640" y="404664"/>
            <a:ext cx="6816756" cy="511256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203848" y="3068960"/>
            <a:ext cx="1224136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5" idx="2"/>
          </p:cNvCxnSpPr>
          <p:nvPr/>
        </p:nvCxnSpPr>
        <p:spPr>
          <a:xfrm flipH="1">
            <a:off x="3707904" y="4365104"/>
            <a:ext cx="108012" cy="15841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7824" y="609329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녹</a:t>
            </a:r>
            <a:r>
              <a:rPr lang="en-US" altLang="ko-KR" dirty="0" smtClean="0"/>
              <a:t>,</a:t>
            </a:r>
            <a:r>
              <a:rPr lang="ko-KR" altLang="en-US" dirty="0" smtClean="0"/>
              <a:t>주</a:t>
            </a:r>
            <a:r>
              <a:rPr lang="en-US" altLang="ko-KR" dirty="0" smtClean="0"/>
              <a:t>,</a:t>
            </a:r>
            <a:r>
              <a:rPr lang="ko-KR" altLang="en-US" dirty="0" smtClean="0"/>
              <a:t>빨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82156" y="3284984"/>
            <a:ext cx="1224136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10" idx="2"/>
          </p:cNvCxnSpPr>
          <p:nvPr/>
        </p:nvCxnSpPr>
        <p:spPr>
          <a:xfrm flipH="1">
            <a:off x="6486212" y="4581128"/>
            <a:ext cx="108012" cy="15841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82156" y="62830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664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87625" y="404665"/>
            <a:ext cx="3168352" cy="23762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44008" y="404664"/>
            <a:ext cx="3168353" cy="23762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87625" y="3501009"/>
            <a:ext cx="3168352" cy="2376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95737" y="292494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state0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40153" y="292494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state1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24793" y="590329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state2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2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11560" y="476672"/>
            <a:ext cx="3573016" cy="26797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60032" y="511199"/>
            <a:ext cx="3600400" cy="2700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16308" y="3789040"/>
            <a:ext cx="3573017" cy="26797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79712" y="321149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state3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24128" y="321149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state4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07704" y="646880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state5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574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64</Words>
  <Application>Microsoft Office PowerPoint</Application>
  <PresentationFormat>화면 슬라이드 쇼(4:3)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Traffic light VHDL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light vhdl</dc:title>
  <dc:creator>owner</dc:creator>
  <cp:lastModifiedBy>2E313JCP</cp:lastModifiedBy>
  <cp:revision>7</cp:revision>
  <dcterms:created xsi:type="dcterms:W3CDTF">2018-10-09T23:53:45Z</dcterms:created>
  <dcterms:modified xsi:type="dcterms:W3CDTF">2018-10-10T00:55:36Z</dcterms:modified>
</cp:coreProperties>
</file>