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C3E-68A5-4513-8209-0A8444FA96E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356-64AC-441C-983A-7B26E4AB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C3E-68A5-4513-8209-0A8444FA96E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356-64AC-441C-983A-7B26E4AB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0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C3E-68A5-4513-8209-0A8444FA96E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356-64AC-441C-983A-7B26E4AB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1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C3E-68A5-4513-8209-0A8444FA96E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356-64AC-441C-983A-7B26E4AB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6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C3E-68A5-4513-8209-0A8444FA96E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356-64AC-441C-983A-7B26E4AB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1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C3E-68A5-4513-8209-0A8444FA96E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356-64AC-441C-983A-7B26E4AB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7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C3E-68A5-4513-8209-0A8444FA96E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356-64AC-441C-983A-7B26E4AB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C3E-68A5-4513-8209-0A8444FA96E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356-64AC-441C-983A-7B26E4AB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7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C3E-68A5-4513-8209-0A8444FA96E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356-64AC-441C-983A-7B26E4AB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C3E-68A5-4513-8209-0A8444FA96E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356-64AC-441C-983A-7B26E4AB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9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C3E-68A5-4513-8209-0A8444FA96E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356-64AC-441C-983A-7B26E4AB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9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6FC3E-68A5-4513-8209-0A8444FA96E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3356-64AC-441C-983A-7B26E4AB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6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84" y="1630454"/>
            <a:ext cx="8695790" cy="376181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1104450">
            <a:off x="5190563" y="2003611"/>
            <a:ext cx="1156447" cy="24204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55448" y="1952944"/>
            <a:ext cx="4074460" cy="45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1., </a:t>
            </a:r>
            <a:r>
              <a:rPr lang="en-US" altLang="ko-KR" dirty="0" err="1" smtClean="0">
                <a:solidFill>
                  <a:schemeClr val="tx1"/>
                </a:solidFill>
              </a:rPr>
              <a:t>SingleTickerProviderStateMixin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11104450">
            <a:off x="5316070" y="2611608"/>
            <a:ext cx="1156447" cy="24204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82624" y="2560941"/>
            <a:ext cx="4074460" cy="45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ja-JP" altLang="en-US" dirty="0" smtClean="0">
                <a:solidFill>
                  <a:schemeClr val="tx1"/>
                </a:solidFill>
              </a:rPr>
              <a:t>アニメーション変数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07632" y="5578841"/>
            <a:ext cx="3096780" cy="45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３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ja-JP" altLang="en-US" dirty="0" smtClean="0">
                <a:solidFill>
                  <a:schemeClr val="tx1"/>
                </a:solidFill>
              </a:rPr>
              <a:t>アニメーション設定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2740043">
            <a:off x="4144732" y="5274893"/>
            <a:ext cx="1156447" cy="24204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646459" y="5567082"/>
            <a:ext cx="223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今回は</a:t>
            </a:r>
            <a:r>
              <a:rPr lang="en-US" altLang="ja-JP" dirty="0" smtClean="0"/>
              <a:t>Curve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lang="en-US" altLang="ja-JP" dirty="0" smtClean="0"/>
              <a:t>Linear</a:t>
            </a:r>
            <a:r>
              <a:rPr lang="ja-JP" altLang="en-US" dirty="0" smtClean="0"/>
              <a:t>を使いました。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7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9" y="1008529"/>
            <a:ext cx="5242207" cy="36245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13" y="1008529"/>
            <a:ext cx="3101228" cy="551329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화살표 연결선 4"/>
          <p:cNvCxnSpPr/>
          <p:nvPr/>
        </p:nvCxnSpPr>
        <p:spPr>
          <a:xfrm>
            <a:off x="6163000" y="4278397"/>
            <a:ext cx="4262717" cy="13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25717" y="3816732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+mj-ea"/>
                <a:ea typeface="+mj-ea"/>
              </a:rPr>
              <a:t>ｘ</a:t>
            </a:r>
            <a:endParaRPr lang="ko-KR" altLang="en-US" sz="2400" dirty="0">
              <a:latin typeface="+mj-ea"/>
              <a:ea typeface="+mj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8168527" y="403412"/>
            <a:ext cx="0" cy="6360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16148" y="172579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+mj-ea"/>
                <a:ea typeface="+mj-ea"/>
              </a:rPr>
              <a:t>ｙ</a:t>
            </a:r>
            <a:endParaRPr lang="ko-KR" altLang="en-US" sz="2400" dirty="0">
              <a:latin typeface="+mj-ea"/>
              <a:ea typeface="+mj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571235" y="4047564"/>
            <a:ext cx="544145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으로 구부러진 화살표 11"/>
          <p:cNvSpPr/>
          <p:nvPr/>
        </p:nvSpPr>
        <p:spPr>
          <a:xfrm rot="5169370">
            <a:off x="7961215" y="2296085"/>
            <a:ext cx="414624" cy="104943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528047" y="4162980"/>
            <a:ext cx="806824" cy="1162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59175" y="1863752"/>
            <a:ext cx="12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アプリ画面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0325" y="5325035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Y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軸</a:t>
            </a:r>
            <a:r>
              <a:rPr lang="ja-JP" altLang="en-US" sz="2000" b="0" i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を基準して回転。</a:t>
            </a:r>
            <a:endParaRPr lang="ko-KR" altLang="en-US" sz="2000" dirty="0">
              <a:latin typeface="+mj-ea"/>
              <a:ea typeface="+mj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1559859" y="2600815"/>
            <a:ext cx="205065" cy="27242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2983" y="5394360"/>
            <a:ext cx="2118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000000"/>
                </a:solidFill>
                <a:latin typeface="+mj-ea"/>
                <a:ea typeface="+mj-ea"/>
              </a:rPr>
              <a:t>Container</a:t>
            </a:r>
            <a:r>
              <a:rPr lang="ja-JP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を</a:t>
            </a:r>
            <a:r>
              <a:rPr lang="en-US" altLang="ja-JP" b="1" dirty="0" smtClean="0">
                <a:solidFill>
                  <a:srgbClr val="000000"/>
                </a:solidFill>
                <a:latin typeface="+mj-ea"/>
                <a:ea typeface="+mj-ea"/>
              </a:rPr>
              <a:t>Touch</a:t>
            </a:r>
          </a:p>
          <a:p>
            <a:r>
              <a:rPr lang="ja-JP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したら、</a:t>
            </a:r>
            <a:r>
              <a:rPr lang="ja-JP" altLang="en-US" b="1" dirty="0">
                <a:solidFill>
                  <a:srgbClr val="000000"/>
                </a:solidFill>
                <a:latin typeface="+mj-ea"/>
                <a:ea typeface="+mj-ea"/>
              </a:rPr>
              <a:t>アニメーショ</a:t>
            </a:r>
            <a:r>
              <a:rPr lang="ja-JP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ンを始まる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025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79" y="2010615"/>
            <a:ext cx="6937865" cy="2964797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2030506" y="3632050"/>
            <a:ext cx="1573306" cy="1555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V="1">
            <a:off x="2595283" y="1494920"/>
            <a:ext cx="1339251" cy="12932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934534" y="1051220"/>
            <a:ext cx="3165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err="1" smtClean="0">
                <a:solidFill>
                  <a:srgbClr val="000000"/>
                </a:solidFill>
                <a:latin typeface="+mj-ea"/>
                <a:ea typeface="+mj-ea"/>
              </a:rPr>
              <a:t>RotationTransition</a:t>
            </a:r>
            <a:r>
              <a:rPr lang="ja-JP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で中のテキストも回転する。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t="33415" r="9825" b="19268"/>
          <a:stretch/>
        </p:blipFill>
        <p:spPr>
          <a:xfrm>
            <a:off x="7978985" y="2141558"/>
            <a:ext cx="2527596" cy="2608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361818" y="229410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Container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51740" y="2695129"/>
            <a:ext cx="130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Container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8859950" y="3023646"/>
            <a:ext cx="765666" cy="699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400043" y="2631740"/>
            <a:ext cx="1703125" cy="1483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014000" y="3227294"/>
            <a:ext cx="484051" cy="2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9014000" y="3493013"/>
            <a:ext cx="237605" cy="1680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58940" y="5187107"/>
            <a:ext cx="218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smtClean="0"/>
              <a:t>Center-&gt;Text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538205" y="510381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000000"/>
                </a:solidFill>
                <a:latin typeface="+mj-ea"/>
              </a:rPr>
              <a:t>テキス</a:t>
            </a:r>
            <a:r>
              <a:rPr lang="ja-JP" altLang="en-US" b="1" dirty="0" smtClean="0">
                <a:solidFill>
                  <a:srgbClr val="000000"/>
                </a:solidFill>
                <a:latin typeface="+mj-ea"/>
              </a:rPr>
              <a:t>トを表示する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06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101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ＭＳ Ｐゴシック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2E313JCP</dc:creator>
  <cp:lastModifiedBy>2E313JCP</cp:lastModifiedBy>
  <cp:revision>3</cp:revision>
  <dcterms:created xsi:type="dcterms:W3CDTF">2018-12-11T02:39:58Z</dcterms:created>
  <dcterms:modified xsi:type="dcterms:W3CDTF">2018-12-11T04:55:34Z</dcterms:modified>
</cp:coreProperties>
</file>