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472D-572A-4C6D-B584-9B0C85B43B0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E423-C3F3-45A6-BEC0-FE321E7CD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1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472D-572A-4C6D-B584-9B0C85B43B0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E423-C3F3-45A6-BEC0-FE321E7CD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2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472D-572A-4C6D-B584-9B0C85B43B0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E423-C3F3-45A6-BEC0-FE321E7CD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472D-572A-4C6D-B584-9B0C85B43B0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E423-C3F3-45A6-BEC0-FE321E7CD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61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472D-572A-4C6D-B584-9B0C85B43B0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E423-C3F3-45A6-BEC0-FE321E7CD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19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472D-572A-4C6D-B584-9B0C85B43B0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E423-C3F3-45A6-BEC0-FE321E7CD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05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472D-572A-4C6D-B584-9B0C85B43B0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E423-C3F3-45A6-BEC0-FE321E7CD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0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472D-572A-4C6D-B584-9B0C85B43B0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E423-C3F3-45A6-BEC0-FE321E7CD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2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472D-572A-4C6D-B584-9B0C85B43B0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E423-C3F3-45A6-BEC0-FE321E7CD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28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472D-572A-4C6D-B584-9B0C85B43B0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E423-C3F3-45A6-BEC0-FE321E7CD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35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472D-572A-4C6D-B584-9B0C85B43B0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FE423-C3F3-45A6-BEC0-FE321E7CD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8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2472D-572A-4C6D-B584-9B0C85B43B08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FE423-C3F3-45A6-BEC0-FE321E7CD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5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2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86" y="2291091"/>
            <a:ext cx="6341356" cy="2904374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2554941" y="1640541"/>
            <a:ext cx="793377" cy="712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94329" y="1271209"/>
            <a:ext cx="196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/>
              <a:t>プロ</a:t>
            </a:r>
            <a:r>
              <a:rPr lang="ja-JP" altLang="en-US" b="1" dirty="0"/>
              <a:t>ジェク</a:t>
            </a:r>
            <a:r>
              <a:rPr lang="ja-JP" altLang="en-US" b="1" dirty="0" smtClean="0"/>
              <a:t>ト名前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1671" y="2722567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/>
              <a:t>形をつくる</a:t>
            </a:r>
            <a:endParaRPr lang="ko-KR" altLang="en-US" b="1" dirty="0"/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 flipV="1">
            <a:off x="1882589" y="2823882"/>
            <a:ext cx="874058" cy="833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124635" y="3091899"/>
            <a:ext cx="2124636" cy="14128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3717" y="4320099"/>
            <a:ext cx="129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アニメーショ</a:t>
            </a:r>
            <a:r>
              <a:rPr lang="ja-JP" altLang="en-US" b="1" dirty="0" smtClean="0"/>
              <a:t>ンを設定する。</a:t>
            </a:r>
            <a:endParaRPr lang="ko-KR" altLang="en-US" b="1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916706" y="1761565"/>
            <a:ext cx="1304365" cy="5916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96634" y="1392233"/>
            <a:ext cx="153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簡単な</a:t>
            </a:r>
            <a:r>
              <a:rPr lang="en-US" altLang="ja-JP" b="1" dirty="0" smtClean="0"/>
              <a:t>Shape</a:t>
            </a:r>
            <a:endParaRPr lang="ko-KR" altLang="en-US" b="1" dirty="0"/>
          </a:p>
        </p:txBody>
      </p:sp>
      <p:sp>
        <p:nvSpPr>
          <p:cNvPr id="18" name="오른쪽 중괄호 17"/>
          <p:cNvSpPr/>
          <p:nvPr/>
        </p:nvSpPr>
        <p:spPr>
          <a:xfrm>
            <a:off x="9015187" y="2865557"/>
            <a:ext cx="537882" cy="168088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9687539" y="3558612"/>
            <a:ext cx="153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基本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6508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2" y="1385046"/>
            <a:ext cx="6979023" cy="448730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8243046" y="2796988"/>
            <a:ext cx="1653989" cy="4168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97036" y="2612322"/>
            <a:ext cx="121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○○</a:t>
            </a:r>
            <a:r>
              <a:rPr lang="ja-JP" altLang="en-US" b="1" dirty="0"/>
              <a:t>○○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23683" y="2924299"/>
            <a:ext cx="121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作ったす図形</a:t>
            </a:r>
            <a:endParaRPr lang="ko-KR" altLang="en-US" b="1" dirty="0"/>
          </a:p>
        </p:txBody>
      </p:sp>
      <p:sp>
        <p:nvSpPr>
          <p:cNvPr id="10" name="왼쪽 중괄호 9"/>
          <p:cNvSpPr/>
          <p:nvPr/>
        </p:nvSpPr>
        <p:spPr>
          <a:xfrm>
            <a:off x="2272555" y="2017059"/>
            <a:ext cx="322728" cy="246081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3" idx="1"/>
          </p:cNvCxnSpPr>
          <p:nvPr/>
        </p:nvCxnSpPr>
        <p:spPr>
          <a:xfrm flipH="1">
            <a:off x="3899647" y="793813"/>
            <a:ext cx="1680882" cy="7391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80529" y="470647"/>
            <a:ext cx="3334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アニメーションに設定すると</a:t>
            </a:r>
            <a:endParaRPr lang="en-US" altLang="ja-JP" b="1" dirty="0" smtClean="0"/>
          </a:p>
          <a:p>
            <a:r>
              <a:rPr lang="ja-JP" altLang="en-US" b="1" dirty="0"/>
              <a:t>下</a:t>
            </a:r>
            <a:r>
              <a:rPr lang="ja-JP" altLang="en-US" b="1" dirty="0" smtClean="0"/>
              <a:t>のアニメーションバーがでます。</a:t>
            </a:r>
            <a:endParaRPr lang="ko-KR" altLang="en-US" b="1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163671" y="1116978"/>
            <a:ext cx="833718" cy="3697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114801" y="4948518"/>
            <a:ext cx="5647763" cy="1108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5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90" y="464627"/>
            <a:ext cx="2219635" cy="59825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6" y="2070848"/>
            <a:ext cx="4308280" cy="2770094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V="1">
            <a:off x="5061316" y="464627"/>
            <a:ext cx="574274" cy="1606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061316" y="4840942"/>
            <a:ext cx="574274" cy="1606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29499" y="1492624"/>
            <a:ext cx="940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位置</a:t>
            </a:r>
            <a:endParaRPr lang="en-US" altLang="ja-JP" b="1" dirty="0" smtClean="0"/>
          </a:p>
          <a:p>
            <a:endParaRPr lang="en-US" altLang="ko-KR" b="1" dirty="0"/>
          </a:p>
          <a:p>
            <a:r>
              <a:rPr lang="ja-JP" altLang="en-US" b="1" dirty="0" smtClean="0"/>
              <a:t>サイズ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429498" y="4213413"/>
            <a:ext cx="940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い</a:t>
            </a:r>
            <a:r>
              <a:rPr lang="ja-JP" altLang="en-US" b="1" dirty="0"/>
              <a:t>ろ</a:t>
            </a:r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7672314" y="4437529"/>
            <a:ext cx="757185" cy="537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7855225" y="1765297"/>
            <a:ext cx="5742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7855225" y="2178424"/>
            <a:ext cx="574273" cy="537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3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0" y="2115795"/>
            <a:ext cx="5872173" cy="20528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7912" y="951227"/>
            <a:ext cx="234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１．アニメーション終わりのポイント設定する</a:t>
            </a:r>
            <a:endParaRPr lang="en-US" altLang="ko-KR" b="1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6249892" y="1668911"/>
            <a:ext cx="513979" cy="9814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03"/>
          <a:stretch/>
        </p:blipFill>
        <p:spPr>
          <a:xfrm>
            <a:off x="6898710" y="2115795"/>
            <a:ext cx="2219635" cy="3152632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8960224" y="2390122"/>
            <a:ext cx="1034519" cy="9814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53184" y="1639811"/>
            <a:ext cx="260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２</a:t>
            </a:r>
            <a:r>
              <a:rPr lang="ja-JP" altLang="en-US" b="1" dirty="0" smtClean="0"/>
              <a:t>．変化したいのせんたくする。ダイアモンド形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253184" y="3396676"/>
            <a:ext cx="2608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３．例えば、ｙの位置を移動したいなら、</a:t>
            </a:r>
            <a:endParaRPr lang="en-US" altLang="ja-JP" b="1" dirty="0" smtClean="0"/>
          </a:p>
          <a:p>
            <a:r>
              <a:rPr lang="ja-JP" altLang="en-US" b="1" dirty="0" smtClean="0"/>
              <a:t>３００ー＞４００で変える。</a:t>
            </a:r>
            <a:endParaRPr lang="en-US" altLang="ja-JP" b="1" dirty="0" smtClean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155141" y="3858341"/>
            <a:ext cx="618566" cy="1143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4464424" y="3861552"/>
            <a:ext cx="618566" cy="1143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847852" y="3874999"/>
            <a:ext cx="618566" cy="1143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25992" y="5083379"/>
            <a:ext cx="2341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４</a:t>
            </a:r>
            <a:r>
              <a:rPr lang="ja-JP" altLang="en-US" b="1" dirty="0" smtClean="0"/>
              <a:t>．アニメーションポ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トで設定したモーション確認する。</a:t>
            </a:r>
          </a:p>
        </p:txBody>
      </p:sp>
    </p:spTree>
    <p:extLst>
      <p:ext uri="{BB962C8B-B14F-4D97-AF65-F5344CB8AC3E}">
        <p14:creationId xmlns:p14="http://schemas.microsoft.com/office/powerpoint/2010/main" val="230566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2" y="933450"/>
            <a:ext cx="63912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6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27" y="2352233"/>
            <a:ext cx="4239217" cy="23148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35" y="1718732"/>
            <a:ext cx="3305636" cy="3581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03474" y="995902"/>
            <a:ext cx="234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１．</a:t>
            </a:r>
            <a:r>
              <a:rPr lang="en-US" altLang="ja-JP" b="1" dirty="0" smtClean="0"/>
              <a:t>Export</a:t>
            </a:r>
            <a:r>
              <a:rPr lang="ja-JP" altLang="en-US" b="1" dirty="0" smtClean="0"/>
              <a:t>メニュー</a:t>
            </a:r>
            <a:endParaRPr lang="en-US" altLang="ko-KR" b="1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825454" y="1370770"/>
            <a:ext cx="513979" cy="9814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54755" y="5300632"/>
            <a:ext cx="234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/>
              <a:t>Export</a:t>
            </a:r>
            <a:r>
              <a:rPr lang="ja-JP" altLang="en-US" b="1" dirty="0" smtClean="0"/>
              <a:t>設定。</a:t>
            </a:r>
            <a:endParaRPr lang="en-US" altLang="ko-KR" b="1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8197274" y="3325016"/>
            <a:ext cx="914399" cy="26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78371" y="3140350"/>
            <a:ext cx="234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/>
              <a:t>２．</a:t>
            </a:r>
            <a:r>
              <a:rPr lang="en-US" altLang="ja-JP" b="1" dirty="0" smtClean="0"/>
              <a:t>Flutter</a:t>
            </a:r>
            <a:r>
              <a:rPr lang="ja-JP" altLang="en-US" b="1" dirty="0" smtClean="0"/>
              <a:t>　</a:t>
            </a:r>
            <a:r>
              <a:rPr lang="ja-JP" altLang="en-US" b="1" dirty="0"/>
              <a:t>選</a:t>
            </a:r>
            <a:r>
              <a:rPr lang="ja-JP" altLang="en-US" b="1" dirty="0" smtClean="0"/>
              <a:t>択。</a:t>
            </a:r>
            <a:endParaRPr lang="en-US" altLang="ko-KR" b="1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8537823" y="3748136"/>
            <a:ext cx="573850" cy="328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90319" y="3892461"/>
            <a:ext cx="234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/>
              <a:t>３．</a:t>
            </a:r>
            <a:r>
              <a:rPr lang="en-US" altLang="ja-JP" b="1" dirty="0" smtClean="0"/>
              <a:t>Binary</a:t>
            </a:r>
            <a:r>
              <a:rPr lang="ja-JP" altLang="en-US" b="1" dirty="0" smtClean="0"/>
              <a:t>　</a:t>
            </a:r>
            <a:r>
              <a:rPr lang="ja-JP" altLang="en-US" b="1" dirty="0"/>
              <a:t>選</a:t>
            </a:r>
            <a:r>
              <a:rPr lang="ja-JP" altLang="en-US" b="1" dirty="0" smtClean="0"/>
              <a:t>択。</a:t>
            </a:r>
            <a:endParaRPr lang="en-US" altLang="ko-KR" b="1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7910349" y="4958194"/>
            <a:ext cx="1369875" cy="33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11673" y="4747879"/>
            <a:ext cx="159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/>
              <a:t>４．</a:t>
            </a:r>
            <a:r>
              <a:rPr lang="en-US" altLang="ja-JP" b="1" dirty="0" smtClean="0"/>
              <a:t>Export</a:t>
            </a:r>
            <a:endParaRPr lang="en-US" altLang="ko-K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66853" y="1861501"/>
            <a:ext cx="234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/>
              <a:t>右の上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05190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7" y="2112422"/>
            <a:ext cx="3115110" cy="23911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49" y="2064791"/>
            <a:ext cx="4324954" cy="24387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29201" y="1936377"/>
            <a:ext cx="1264023" cy="1062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826188" y="3092824"/>
            <a:ext cx="968188" cy="416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/>
          <p:nvPr/>
        </p:nvCxnSpPr>
        <p:spPr>
          <a:xfrm>
            <a:off x="5782235" y="2796988"/>
            <a:ext cx="1963271" cy="510988"/>
          </a:xfrm>
          <a:prstGeom prst="bentConnector3">
            <a:avLst>
              <a:gd name="adj1" fmla="val 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563471" y="2770094"/>
            <a:ext cx="1952162" cy="9278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94472" y="1160170"/>
            <a:ext cx="1533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</a:rPr>
              <a:t>注意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199" y="960696"/>
            <a:ext cx="2622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作った特にアニメーション名とコードのアニメーション名同じにしてください。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963769" y="4612079"/>
            <a:ext cx="303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/>
              <a:t>Flare</a:t>
            </a:r>
            <a:r>
              <a:rPr lang="ja-JP" altLang="en-US" b="1" dirty="0" smtClean="0"/>
              <a:t>のアニメーション画面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378387" y="4575588"/>
            <a:ext cx="303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/>
              <a:t>Flutter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2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243</Words>
  <Application>Microsoft Office PowerPoint</Application>
  <PresentationFormat>와이드스크린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ＭＳ Ｐゴシック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2E313JCP</dc:creator>
  <cp:lastModifiedBy>2E313JCP</cp:lastModifiedBy>
  <cp:revision>5</cp:revision>
  <dcterms:created xsi:type="dcterms:W3CDTF">2018-12-07T15:40:36Z</dcterms:created>
  <dcterms:modified xsi:type="dcterms:W3CDTF">2018-12-07T16:29:08Z</dcterms:modified>
</cp:coreProperties>
</file>