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8"/>
  </p:notesMasterIdLst>
  <p:sldIdLst>
    <p:sldId id="256" r:id="rId5"/>
    <p:sldId id="257" r:id="rId6"/>
    <p:sldId id="258" r:id="rId7"/>
    <p:sldId id="261" r:id="rId8"/>
    <p:sldId id="262" r:id="rId9"/>
    <p:sldId id="260" r:id="rId10"/>
    <p:sldId id="263" r:id="rId11"/>
    <p:sldId id="264" r:id="rId12"/>
    <p:sldId id="265" r:id="rId13"/>
    <p:sldId id="266" r:id="rId14"/>
    <p:sldId id="268" r:id="rId15"/>
    <p:sldId id="267" r:id="rId16"/>
    <p:sldId id="272" r:id="rId17"/>
    <p:sldId id="273" r:id="rId18"/>
    <p:sldId id="269" r:id="rId19"/>
    <p:sldId id="270" r:id="rId20"/>
    <p:sldId id="271" r:id="rId21"/>
    <p:sldId id="274" r:id="rId22"/>
    <p:sldId id="275" r:id="rId23"/>
    <p:sldId id="276" r:id="rId24"/>
    <p:sldId id="277" r:id="rId25"/>
    <p:sldId id="278" r:id="rId26"/>
    <p:sldId id="281" r:id="rId27"/>
    <p:sldId id="279" r:id="rId28"/>
    <p:sldId id="280" r:id="rId29"/>
    <p:sldId id="282" r:id="rId30"/>
    <p:sldId id="284" r:id="rId31"/>
    <p:sldId id="283"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7" r:id="rId72"/>
    <p:sldId id="328" r:id="rId73"/>
    <p:sldId id="329" r:id="rId74"/>
    <p:sldId id="330" r:id="rId75"/>
    <p:sldId id="331" r:id="rId76"/>
    <p:sldId id="332"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B7127C-0B8A-4F4A-A8A1-DE6A9CA4E794}" v="37" dt="2024-07-01T13:55:04.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gineedi, Jaidheer" userId="S::siriginj@es.ad.adp.com::d8528c54-d5e8-4d03-8753-8a43b4ed8aa0" providerId="AD" clId="Web-{75637A3E-518C-0905-F2CA-99C9C3EC9ECD}"/>
    <pc:docChg chg="addSld delSld modSld sldOrd">
      <pc:chgData name="Sirigineedi, Jaidheer" userId="S::siriginj@es.ad.adp.com::d8528c54-d5e8-4d03-8753-8a43b4ed8aa0" providerId="AD" clId="Web-{75637A3E-518C-0905-F2CA-99C9C3EC9ECD}" dt="2024-06-10T17:36:36.130" v="2268" actId="20577"/>
      <pc:docMkLst>
        <pc:docMk/>
      </pc:docMkLst>
      <pc:sldChg chg="modSp add ord replId">
        <pc:chgData name="Sirigineedi, Jaidheer" userId="S::siriginj@es.ad.adp.com::d8528c54-d5e8-4d03-8753-8a43b4ed8aa0" providerId="AD" clId="Web-{75637A3E-518C-0905-F2CA-99C9C3EC9ECD}" dt="2024-06-10T15:03:15.924" v="572" actId="20577"/>
        <pc:sldMkLst>
          <pc:docMk/>
          <pc:sldMk cId="529524575" sldId="278"/>
        </pc:sldMkLst>
        <pc:spChg chg="mod">
          <ac:chgData name="Sirigineedi, Jaidheer" userId="S::siriginj@es.ad.adp.com::d8528c54-d5e8-4d03-8753-8a43b4ed8aa0" providerId="AD" clId="Web-{75637A3E-518C-0905-F2CA-99C9C3EC9ECD}" dt="2024-06-10T14:54:23.786" v="27" actId="20577"/>
          <ac:spMkLst>
            <pc:docMk/>
            <pc:sldMk cId="529524575" sldId="278"/>
            <ac:spMk id="2" creationId="{BA595546-8B9A-7B95-70E7-405517341451}"/>
          </ac:spMkLst>
        </pc:spChg>
        <pc:spChg chg="mod">
          <ac:chgData name="Sirigineedi, Jaidheer" userId="S::siriginj@es.ad.adp.com::d8528c54-d5e8-4d03-8753-8a43b4ed8aa0" providerId="AD" clId="Web-{75637A3E-518C-0905-F2CA-99C9C3EC9ECD}" dt="2024-06-10T15:03:15.924" v="572" actId="20577"/>
          <ac:spMkLst>
            <pc:docMk/>
            <pc:sldMk cId="529524575" sldId="278"/>
            <ac:spMk id="3" creationId="{342D67FC-0563-BF6C-088F-3F12445B7DAF}"/>
          </ac:spMkLst>
        </pc:spChg>
      </pc:sldChg>
      <pc:sldChg chg="delSp add del replId">
        <pc:chgData name="Sirigineedi, Jaidheer" userId="S::siriginj@es.ad.adp.com::d8528c54-d5e8-4d03-8753-8a43b4ed8aa0" providerId="AD" clId="Web-{75637A3E-518C-0905-F2CA-99C9C3EC9ECD}" dt="2024-06-10T14:52:42.455" v="3"/>
        <pc:sldMkLst>
          <pc:docMk/>
          <pc:sldMk cId="3188615972" sldId="278"/>
        </pc:sldMkLst>
        <pc:picChg chg="del">
          <ac:chgData name="Sirigineedi, Jaidheer" userId="S::siriginj@es.ad.adp.com::d8528c54-d5e8-4d03-8753-8a43b4ed8aa0" providerId="AD" clId="Web-{75637A3E-518C-0905-F2CA-99C9C3EC9ECD}" dt="2024-06-10T14:52:36.502" v="1"/>
          <ac:picMkLst>
            <pc:docMk/>
            <pc:sldMk cId="3188615972" sldId="278"/>
            <ac:picMk id="4" creationId="{608845AE-D0F6-5A88-10F8-967DF7CC8678}"/>
          </ac:picMkLst>
        </pc:picChg>
        <pc:picChg chg="del">
          <ac:chgData name="Sirigineedi, Jaidheer" userId="S::siriginj@es.ad.adp.com::d8528c54-d5e8-4d03-8753-8a43b4ed8aa0" providerId="AD" clId="Web-{75637A3E-518C-0905-F2CA-99C9C3EC9ECD}" dt="2024-06-10T14:52:37.986" v="2"/>
          <ac:picMkLst>
            <pc:docMk/>
            <pc:sldMk cId="3188615972" sldId="278"/>
            <ac:picMk id="7" creationId="{F2537870-5050-E388-5856-D0C18B395E77}"/>
          </ac:picMkLst>
        </pc:picChg>
      </pc:sldChg>
      <pc:sldChg chg="addSp delSp modSp add replId">
        <pc:chgData name="Sirigineedi, Jaidheer" userId="S::siriginj@es.ad.adp.com::d8528c54-d5e8-4d03-8753-8a43b4ed8aa0" providerId="AD" clId="Web-{75637A3E-518C-0905-F2CA-99C9C3EC9ECD}" dt="2024-06-10T15:24:29.800" v="991" actId="1076"/>
        <pc:sldMkLst>
          <pc:docMk/>
          <pc:sldMk cId="2104220961" sldId="279"/>
        </pc:sldMkLst>
        <pc:spChg chg="mod">
          <ac:chgData name="Sirigineedi, Jaidheer" userId="S::siriginj@es.ad.adp.com::d8528c54-d5e8-4d03-8753-8a43b4ed8aa0" providerId="AD" clId="Web-{75637A3E-518C-0905-F2CA-99C9C3EC9ECD}" dt="2024-06-10T15:15:46.458" v="915" actId="20577"/>
          <ac:spMkLst>
            <pc:docMk/>
            <pc:sldMk cId="2104220961" sldId="279"/>
            <ac:spMk id="2" creationId="{BA595546-8B9A-7B95-70E7-405517341451}"/>
          </ac:spMkLst>
        </pc:spChg>
        <pc:spChg chg="del mod">
          <ac:chgData name="Sirigineedi, Jaidheer" userId="S::siriginj@es.ad.adp.com::d8528c54-d5e8-4d03-8753-8a43b4ed8aa0" providerId="AD" clId="Web-{75637A3E-518C-0905-F2CA-99C9C3EC9ECD}" dt="2024-06-10T15:16:08.022" v="919"/>
          <ac:spMkLst>
            <pc:docMk/>
            <pc:sldMk cId="2104220961" sldId="279"/>
            <ac:spMk id="3" creationId="{342D67FC-0563-BF6C-088F-3F12445B7DAF}"/>
          </ac:spMkLst>
        </pc:spChg>
        <pc:spChg chg="add del mod">
          <ac:chgData name="Sirigineedi, Jaidheer" userId="S::siriginj@es.ad.adp.com::d8528c54-d5e8-4d03-8753-8a43b4ed8aa0" providerId="AD" clId="Web-{75637A3E-518C-0905-F2CA-99C9C3EC9ECD}" dt="2024-06-10T15:23:34.142" v="974"/>
          <ac:spMkLst>
            <pc:docMk/>
            <pc:sldMk cId="2104220961" sldId="279"/>
            <ac:spMk id="8" creationId="{AEF12BF2-1487-BE2A-D8CD-0D18F2991B2F}"/>
          </ac:spMkLst>
        </pc:spChg>
        <pc:picChg chg="add del mod">
          <ac:chgData name="Sirigineedi, Jaidheer" userId="S::siriginj@es.ad.adp.com::d8528c54-d5e8-4d03-8753-8a43b4ed8aa0" providerId="AD" clId="Web-{75637A3E-518C-0905-F2CA-99C9C3EC9ECD}" dt="2024-06-10T15:15:48.599" v="916"/>
          <ac:picMkLst>
            <pc:docMk/>
            <pc:sldMk cId="2104220961" sldId="279"/>
            <ac:picMk id="4" creationId="{40546474-C950-4E0D-3671-1AC3DDB27B3B}"/>
          </ac:picMkLst>
        </pc:picChg>
        <pc:picChg chg="add del mod">
          <ac:chgData name="Sirigineedi, Jaidheer" userId="S::siriginj@es.ad.adp.com::d8528c54-d5e8-4d03-8753-8a43b4ed8aa0" providerId="AD" clId="Web-{75637A3E-518C-0905-F2CA-99C9C3EC9ECD}" dt="2024-06-10T15:15:50.240" v="917"/>
          <ac:picMkLst>
            <pc:docMk/>
            <pc:sldMk cId="2104220961" sldId="279"/>
            <ac:picMk id="5" creationId="{89956A72-66C0-D41D-3E29-575CED52B1C8}"/>
          </ac:picMkLst>
        </pc:picChg>
        <pc:picChg chg="add del mod ord">
          <ac:chgData name="Sirigineedi, Jaidheer" userId="S::siriginj@es.ad.adp.com::d8528c54-d5e8-4d03-8753-8a43b4ed8aa0" providerId="AD" clId="Web-{75637A3E-518C-0905-F2CA-99C9C3EC9ECD}" dt="2024-06-10T15:23:32.017" v="973"/>
          <ac:picMkLst>
            <pc:docMk/>
            <pc:sldMk cId="2104220961" sldId="279"/>
            <ac:picMk id="6" creationId="{83CDC297-56F5-CE7C-72D7-CF1F09CCA516}"/>
          </ac:picMkLst>
        </pc:picChg>
        <pc:picChg chg="add del mod ord">
          <ac:chgData name="Sirigineedi, Jaidheer" userId="S::siriginj@es.ad.adp.com::d8528c54-d5e8-4d03-8753-8a43b4ed8aa0" providerId="AD" clId="Web-{75637A3E-518C-0905-F2CA-99C9C3EC9ECD}" dt="2024-06-10T15:23:36.767" v="975" actId="1076"/>
          <ac:picMkLst>
            <pc:docMk/>
            <pc:sldMk cId="2104220961" sldId="279"/>
            <ac:picMk id="9" creationId="{91DFF2B9-57E6-920C-935A-6B4460CFCD52}"/>
          </ac:picMkLst>
        </pc:picChg>
        <pc:picChg chg="add del mod">
          <ac:chgData name="Sirigineedi, Jaidheer" userId="S::siriginj@es.ad.adp.com::d8528c54-d5e8-4d03-8753-8a43b4ed8aa0" providerId="AD" clId="Web-{75637A3E-518C-0905-F2CA-99C9C3EC9ECD}" dt="2024-06-10T15:24:29.800" v="991" actId="1076"/>
          <ac:picMkLst>
            <pc:docMk/>
            <pc:sldMk cId="2104220961" sldId="279"/>
            <ac:picMk id="10" creationId="{B95D273E-22D7-4BF4-E9C3-3811C0A7356B}"/>
          </ac:picMkLst>
        </pc:picChg>
      </pc:sldChg>
      <pc:sldChg chg="modSp add del replId">
        <pc:chgData name="Sirigineedi, Jaidheer" userId="S::siriginj@es.ad.adp.com::d8528c54-d5e8-4d03-8753-8a43b4ed8aa0" providerId="AD" clId="Web-{75637A3E-518C-0905-F2CA-99C9C3EC9ECD}" dt="2024-06-10T15:15:31.708" v="896"/>
        <pc:sldMkLst>
          <pc:docMk/>
          <pc:sldMk cId="457755638" sldId="280"/>
        </pc:sldMkLst>
        <pc:spChg chg="mod">
          <ac:chgData name="Sirigineedi, Jaidheer" userId="S::siriginj@es.ad.adp.com::d8528c54-d5e8-4d03-8753-8a43b4ed8aa0" providerId="AD" clId="Web-{75637A3E-518C-0905-F2CA-99C9C3EC9ECD}" dt="2024-06-10T15:15:30.396" v="895" actId="20577"/>
          <ac:spMkLst>
            <pc:docMk/>
            <pc:sldMk cId="457755638" sldId="280"/>
            <ac:spMk id="2" creationId="{BA595546-8B9A-7B95-70E7-405517341451}"/>
          </ac:spMkLst>
        </pc:spChg>
      </pc:sldChg>
      <pc:sldChg chg="addSp delSp modSp add del replId">
        <pc:chgData name="Sirigineedi, Jaidheer" userId="S::siriginj@es.ad.adp.com::d8528c54-d5e8-4d03-8753-8a43b4ed8aa0" providerId="AD" clId="Web-{75637A3E-518C-0905-F2CA-99C9C3EC9ECD}" dt="2024-06-10T15:25:42.348" v="995" actId="1076"/>
        <pc:sldMkLst>
          <pc:docMk/>
          <pc:sldMk cId="2609377564" sldId="280"/>
        </pc:sldMkLst>
        <pc:spChg chg="mod">
          <ac:chgData name="Sirigineedi, Jaidheer" userId="S::siriginj@es.ad.adp.com::d8528c54-d5e8-4d03-8753-8a43b4ed8aa0" providerId="AD" clId="Web-{75637A3E-518C-0905-F2CA-99C9C3EC9ECD}" dt="2024-06-10T15:24:02.690" v="986" actId="20577"/>
          <ac:spMkLst>
            <pc:docMk/>
            <pc:sldMk cId="2609377564" sldId="280"/>
            <ac:spMk id="2" creationId="{BA595546-8B9A-7B95-70E7-405517341451}"/>
          </ac:spMkLst>
        </pc:spChg>
        <pc:spChg chg="add del mod">
          <ac:chgData name="Sirigineedi, Jaidheer" userId="S::siriginj@es.ad.adp.com::d8528c54-d5e8-4d03-8753-8a43b4ed8aa0" providerId="AD" clId="Web-{75637A3E-518C-0905-F2CA-99C9C3EC9ECD}" dt="2024-06-10T15:24:06.955" v="988"/>
          <ac:spMkLst>
            <pc:docMk/>
            <pc:sldMk cId="2609377564" sldId="280"/>
            <ac:spMk id="4" creationId="{C86B1CF7-E767-E377-A79B-B03091E9CDE4}"/>
          </ac:spMkLst>
        </pc:spChg>
        <pc:picChg chg="add del mod">
          <ac:chgData name="Sirigineedi, Jaidheer" userId="S::siriginj@es.ad.adp.com::d8528c54-d5e8-4d03-8753-8a43b4ed8aa0" providerId="AD" clId="Web-{75637A3E-518C-0905-F2CA-99C9C3EC9ECD}" dt="2024-06-10T15:22:53.485" v="954"/>
          <ac:picMkLst>
            <pc:docMk/>
            <pc:sldMk cId="2609377564" sldId="280"/>
            <ac:picMk id="5" creationId="{6DD4B134-DA1C-A469-753B-5907FD7F5258}"/>
          </ac:picMkLst>
        </pc:picChg>
        <pc:picChg chg="add del mod">
          <ac:chgData name="Sirigineedi, Jaidheer" userId="S::siriginj@es.ad.adp.com::d8528c54-d5e8-4d03-8753-8a43b4ed8aa0" providerId="AD" clId="Web-{75637A3E-518C-0905-F2CA-99C9C3EC9ECD}" dt="2024-06-10T15:22:51.219" v="952"/>
          <ac:picMkLst>
            <pc:docMk/>
            <pc:sldMk cId="2609377564" sldId="280"/>
            <ac:picMk id="6" creationId="{D120C630-33ED-2392-453F-5B93FD9B2841}"/>
          </ac:picMkLst>
        </pc:picChg>
        <pc:picChg chg="add del mod">
          <ac:chgData name="Sirigineedi, Jaidheer" userId="S::siriginj@es.ad.adp.com::d8528c54-d5e8-4d03-8753-8a43b4ed8aa0" providerId="AD" clId="Web-{75637A3E-518C-0905-F2CA-99C9C3EC9ECD}" dt="2024-06-10T15:22:48.938" v="949"/>
          <ac:picMkLst>
            <pc:docMk/>
            <pc:sldMk cId="2609377564" sldId="280"/>
            <ac:picMk id="7" creationId="{3A6F1917-3FEB-0853-37A6-708E91EB1296}"/>
          </ac:picMkLst>
        </pc:picChg>
        <pc:picChg chg="add mod">
          <ac:chgData name="Sirigineedi, Jaidheer" userId="S::siriginj@es.ad.adp.com::d8528c54-d5e8-4d03-8753-8a43b4ed8aa0" providerId="AD" clId="Web-{75637A3E-518C-0905-F2CA-99C9C3EC9ECD}" dt="2024-06-10T15:25:32.098" v="993" actId="1076"/>
          <ac:picMkLst>
            <pc:docMk/>
            <pc:sldMk cId="2609377564" sldId="280"/>
            <ac:picMk id="8" creationId="{71E16754-4CD7-3DFC-1CE3-995F052E2676}"/>
          </ac:picMkLst>
        </pc:picChg>
        <pc:picChg chg="add del">
          <ac:chgData name="Sirigineedi, Jaidheer" userId="S::siriginj@es.ad.adp.com::d8528c54-d5e8-4d03-8753-8a43b4ed8aa0" providerId="AD" clId="Web-{75637A3E-518C-0905-F2CA-99C9C3EC9ECD}" dt="2024-06-10T15:24:04.830" v="987"/>
          <ac:picMkLst>
            <pc:docMk/>
            <pc:sldMk cId="2609377564" sldId="280"/>
            <ac:picMk id="9" creationId="{91DFF2B9-57E6-920C-935A-6B4460CFCD52}"/>
          </ac:picMkLst>
        </pc:picChg>
        <pc:picChg chg="add del">
          <ac:chgData name="Sirigineedi, Jaidheer" userId="S::siriginj@es.ad.adp.com::d8528c54-d5e8-4d03-8753-8a43b4ed8aa0" providerId="AD" clId="Web-{75637A3E-518C-0905-F2CA-99C9C3EC9ECD}" dt="2024-06-10T15:24:09.299" v="989"/>
          <ac:picMkLst>
            <pc:docMk/>
            <pc:sldMk cId="2609377564" sldId="280"/>
            <ac:picMk id="10" creationId="{B95D273E-22D7-4BF4-E9C3-3811C0A7356B}"/>
          </ac:picMkLst>
        </pc:picChg>
        <pc:picChg chg="add mod">
          <ac:chgData name="Sirigineedi, Jaidheer" userId="S::siriginj@es.ad.adp.com::d8528c54-d5e8-4d03-8753-8a43b4ed8aa0" providerId="AD" clId="Web-{75637A3E-518C-0905-F2CA-99C9C3EC9ECD}" dt="2024-06-10T15:25:42.348" v="995" actId="1076"/>
          <ac:picMkLst>
            <pc:docMk/>
            <pc:sldMk cId="2609377564" sldId="280"/>
            <ac:picMk id="11" creationId="{EB4BAAC3-5B3F-0BFD-9BF5-7D117E06AE99}"/>
          </ac:picMkLst>
        </pc:picChg>
      </pc:sldChg>
      <pc:sldChg chg="add del replId">
        <pc:chgData name="Sirigineedi, Jaidheer" userId="S::siriginj@es.ad.adp.com::d8528c54-d5e8-4d03-8753-8a43b4ed8aa0" providerId="AD" clId="Web-{75637A3E-518C-0905-F2CA-99C9C3EC9ECD}" dt="2024-06-10T15:22:45.391" v="947"/>
        <pc:sldMkLst>
          <pc:docMk/>
          <pc:sldMk cId="1584528377" sldId="281"/>
        </pc:sldMkLst>
      </pc:sldChg>
      <pc:sldChg chg="addSp delSp modSp add replId">
        <pc:chgData name="Sirigineedi, Jaidheer" userId="S::siriginj@es.ad.adp.com::d8528c54-d5e8-4d03-8753-8a43b4ed8aa0" providerId="AD" clId="Web-{75637A3E-518C-0905-F2CA-99C9C3EC9ECD}" dt="2024-06-10T15:32:36.999" v="1219" actId="20577"/>
        <pc:sldMkLst>
          <pc:docMk/>
          <pc:sldMk cId="3426981892" sldId="281"/>
        </pc:sldMkLst>
        <pc:spChg chg="mod">
          <ac:chgData name="Sirigineedi, Jaidheer" userId="S::siriginj@es.ad.adp.com::d8528c54-d5e8-4d03-8753-8a43b4ed8aa0" providerId="AD" clId="Web-{75637A3E-518C-0905-F2CA-99C9C3EC9ECD}" dt="2024-06-10T15:26:12.662" v="1010" actId="20577"/>
          <ac:spMkLst>
            <pc:docMk/>
            <pc:sldMk cId="3426981892" sldId="281"/>
            <ac:spMk id="2" creationId="{BA595546-8B9A-7B95-70E7-405517341451}"/>
          </ac:spMkLst>
        </pc:spChg>
        <pc:spChg chg="mod">
          <ac:chgData name="Sirigineedi, Jaidheer" userId="S::siriginj@es.ad.adp.com::d8528c54-d5e8-4d03-8753-8a43b4ed8aa0" providerId="AD" clId="Web-{75637A3E-518C-0905-F2CA-99C9C3EC9ECD}" dt="2024-06-10T15:32:36.999" v="1219" actId="20577"/>
          <ac:spMkLst>
            <pc:docMk/>
            <pc:sldMk cId="3426981892" sldId="281"/>
            <ac:spMk id="3" creationId="{342D67FC-0563-BF6C-088F-3F12445B7DAF}"/>
          </ac:spMkLst>
        </pc:spChg>
        <pc:picChg chg="add del mod">
          <ac:chgData name="Sirigineedi, Jaidheer" userId="S::siriginj@es.ad.adp.com::d8528c54-d5e8-4d03-8753-8a43b4ed8aa0" providerId="AD" clId="Web-{75637A3E-518C-0905-F2CA-99C9C3EC9ECD}" dt="2024-06-10T15:28:29.978" v="1199"/>
          <ac:picMkLst>
            <pc:docMk/>
            <pc:sldMk cId="3426981892" sldId="281"/>
            <ac:picMk id="4" creationId="{27D69929-1C3B-95B3-A6AA-2A7DC9540128}"/>
          </ac:picMkLst>
        </pc:picChg>
        <pc:picChg chg="add mod">
          <ac:chgData name="Sirigineedi, Jaidheer" userId="S::siriginj@es.ad.adp.com::d8528c54-d5e8-4d03-8753-8a43b4ed8aa0" providerId="AD" clId="Web-{75637A3E-518C-0905-F2CA-99C9C3EC9ECD}" dt="2024-06-10T15:29:01.791" v="1201" actId="1076"/>
          <ac:picMkLst>
            <pc:docMk/>
            <pc:sldMk cId="3426981892" sldId="281"/>
            <ac:picMk id="5" creationId="{B7350A36-AAE0-959C-341C-F1418AB115D2}"/>
          </ac:picMkLst>
        </pc:picChg>
        <pc:picChg chg="add mod">
          <ac:chgData name="Sirigineedi, Jaidheer" userId="S::siriginj@es.ad.adp.com::d8528c54-d5e8-4d03-8753-8a43b4ed8aa0" providerId="AD" clId="Web-{75637A3E-518C-0905-F2CA-99C9C3EC9ECD}" dt="2024-06-10T15:30:34.231" v="1208" actId="1076"/>
          <ac:picMkLst>
            <pc:docMk/>
            <pc:sldMk cId="3426981892" sldId="281"/>
            <ac:picMk id="6" creationId="{290B1892-987F-AD16-828C-A34A051260A1}"/>
          </ac:picMkLst>
        </pc:picChg>
        <pc:picChg chg="add mod">
          <ac:chgData name="Sirigineedi, Jaidheer" userId="S::siriginj@es.ad.adp.com::d8528c54-d5e8-4d03-8753-8a43b4ed8aa0" providerId="AD" clId="Web-{75637A3E-518C-0905-F2CA-99C9C3EC9ECD}" dt="2024-06-10T15:30:40.684" v="1209" actId="1076"/>
          <ac:picMkLst>
            <pc:docMk/>
            <pc:sldMk cId="3426981892" sldId="281"/>
            <ac:picMk id="7" creationId="{0CB28031-4186-C126-B8CF-5678E2B13FD2}"/>
          </ac:picMkLst>
        </pc:picChg>
        <pc:picChg chg="add mod">
          <ac:chgData name="Sirigineedi, Jaidheer" userId="S::siriginj@es.ad.adp.com::d8528c54-d5e8-4d03-8753-8a43b4ed8aa0" providerId="AD" clId="Web-{75637A3E-518C-0905-F2CA-99C9C3EC9ECD}" dt="2024-06-10T15:31:18.247" v="1211" actId="1076"/>
          <ac:picMkLst>
            <pc:docMk/>
            <pc:sldMk cId="3426981892" sldId="281"/>
            <ac:picMk id="8" creationId="{94D6C57E-B2F6-95BF-85E6-12818DC20128}"/>
          </ac:picMkLst>
        </pc:picChg>
      </pc:sldChg>
      <pc:sldChg chg="addSp delSp modSp add ord replId">
        <pc:chgData name="Sirigineedi, Jaidheer" userId="S::siriginj@es.ad.adp.com::d8528c54-d5e8-4d03-8753-8a43b4ed8aa0" providerId="AD" clId="Web-{75637A3E-518C-0905-F2CA-99C9C3EC9ECD}" dt="2024-06-10T15:42:47.951" v="1295" actId="20577"/>
        <pc:sldMkLst>
          <pc:docMk/>
          <pc:sldMk cId="3859865694" sldId="282"/>
        </pc:sldMkLst>
        <pc:spChg chg="mod">
          <ac:chgData name="Sirigineedi, Jaidheer" userId="S::siriginj@es.ad.adp.com::d8528c54-d5e8-4d03-8753-8a43b4ed8aa0" providerId="AD" clId="Web-{75637A3E-518C-0905-F2CA-99C9C3EC9ECD}" dt="2024-06-10T15:32:22.577" v="1214" actId="20577"/>
          <ac:spMkLst>
            <pc:docMk/>
            <pc:sldMk cId="3859865694" sldId="282"/>
            <ac:spMk id="2" creationId="{BA595546-8B9A-7B95-70E7-405517341451}"/>
          </ac:spMkLst>
        </pc:spChg>
        <pc:spChg chg="mod">
          <ac:chgData name="Sirigineedi, Jaidheer" userId="S::siriginj@es.ad.adp.com::d8528c54-d5e8-4d03-8753-8a43b4ed8aa0" providerId="AD" clId="Web-{75637A3E-518C-0905-F2CA-99C9C3EC9ECD}" dt="2024-06-10T15:42:47.951" v="1295" actId="20577"/>
          <ac:spMkLst>
            <pc:docMk/>
            <pc:sldMk cId="3859865694" sldId="282"/>
            <ac:spMk id="3" creationId="{342D67FC-0563-BF6C-088F-3F12445B7DAF}"/>
          </ac:spMkLst>
        </pc:spChg>
        <pc:grpChg chg="add del mod">
          <ac:chgData name="Sirigineedi, Jaidheer" userId="S::siriginj@es.ad.adp.com::d8528c54-d5e8-4d03-8753-8a43b4ed8aa0" providerId="AD" clId="Web-{75637A3E-518C-0905-F2CA-99C9C3EC9ECD}" dt="2024-06-10T15:36:37.161" v="1256"/>
          <ac:grpSpMkLst>
            <pc:docMk/>
            <pc:sldMk cId="3859865694" sldId="282"/>
            <ac:grpSpMk id="12" creationId="{D50EF248-A4F6-8312-6227-00D7CAA6A9D1}"/>
          </ac:grpSpMkLst>
        </pc:grpChg>
        <pc:picChg chg="add mod topLvl">
          <ac:chgData name="Sirigineedi, Jaidheer" userId="S::siriginj@es.ad.adp.com::d8528c54-d5e8-4d03-8753-8a43b4ed8aa0" providerId="AD" clId="Web-{75637A3E-518C-0905-F2CA-99C9C3EC9ECD}" dt="2024-06-10T15:36:40.973" v="1257" actId="1076"/>
          <ac:picMkLst>
            <pc:docMk/>
            <pc:sldMk cId="3859865694" sldId="282"/>
            <ac:picMk id="4" creationId="{5D71FA63-4A98-5D48-2EB7-C3C73F3DEBFF}"/>
          </ac:picMkLst>
        </pc:picChg>
        <pc:picChg chg="del">
          <ac:chgData name="Sirigineedi, Jaidheer" userId="S::siriginj@es.ad.adp.com::d8528c54-d5e8-4d03-8753-8a43b4ed8aa0" providerId="AD" clId="Web-{75637A3E-518C-0905-F2CA-99C9C3EC9ECD}" dt="2024-06-10T15:33:51.438" v="1231"/>
          <ac:picMkLst>
            <pc:docMk/>
            <pc:sldMk cId="3859865694" sldId="282"/>
            <ac:picMk id="5" creationId="{B7350A36-AAE0-959C-341C-F1418AB115D2}"/>
          </ac:picMkLst>
        </pc:picChg>
        <pc:picChg chg="del">
          <ac:chgData name="Sirigineedi, Jaidheer" userId="S::siriginj@es.ad.adp.com::d8528c54-d5e8-4d03-8753-8a43b4ed8aa0" providerId="AD" clId="Web-{75637A3E-518C-0905-F2CA-99C9C3EC9ECD}" dt="2024-06-10T15:33:59.672" v="1234"/>
          <ac:picMkLst>
            <pc:docMk/>
            <pc:sldMk cId="3859865694" sldId="282"/>
            <ac:picMk id="6" creationId="{290B1892-987F-AD16-828C-A34A051260A1}"/>
          </ac:picMkLst>
        </pc:picChg>
        <pc:picChg chg="del">
          <ac:chgData name="Sirigineedi, Jaidheer" userId="S::siriginj@es.ad.adp.com::d8528c54-d5e8-4d03-8753-8a43b4ed8aa0" providerId="AD" clId="Web-{75637A3E-518C-0905-F2CA-99C9C3EC9ECD}" dt="2024-06-10T15:34:41.501" v="1237"/>
          <ac:picMkLst>
            <pc:docMk/>
            <pc:sldMk cId="3859865694" sldId="282"/>
            <ac:picMk id="7" creationId="{0CB28031-4186-C126-B8CF-5678E2B13FD2}"/>
          </ac:picMkLst>
        </pc:picChg>
        <pc:picChg chg="del">
          <ac:chgData name="Sirigineedi, Jaidheer" userId="S::siriginj@es.ad.adp.com::d8528c54-d5e8-4d03-8753-8a43b4ed8aa0" providerId="AD" clId="Web-{75637A3E-518C-0905-F2CA-99C9C3EC9ECD}" dt="2024-06-10T15:35:15.987" v="1241"/>
          <ac:picMkLst>
            <pc:docMk/>
            <pc:sldMk cId="3859865694" sldId="282"/>
            <ac:picMk id="8" creationId="{94D6C57E-B2F6-95BF-85E6-12818DC20128}"/>
          </ac:picMkLst>
        </pc:picChg>
        <pc:picChg chg="add mod topLvl">
          <ac:chgData name="Sirigineedi, Jaidheer" userId="S::siriginj@es.ad.adp.com::d8528c54-d5e8-4d03-8753-8a43b4ed8aa0" providerId="AD" clId="Web-{75637A3E-518C-0905-F2CA-99C9C3EC9ECD}" dt="2024-06-10T15:36:40.973" v="1258" actId="1076"/>
          <ac:picMkLst>
            <pc:docMk/>
            <pc:sldMk cId="3859865694" sldId="282"/>
            <ac:picMk id="9" creationId="{F136B29E-B783-003E-D0B4-B73837457D25}"/>
          </ac:picMkLst>
        </pc:picChg>
        <pc:picChg chg="add del mod topLvl">
          <ac:chgData name="Sirigineedi, Jaidheer" userId="S::siriginj@es.ad.adp.com::d8528c54-d5e8-4d03-8753-8a43b4ed8aa0" providerId="AD" clId="Web-{75637A3E-518C-0905-F2CA-99C9C3EC9ECD}" dt="2024-06-10T15:36:40.989" v="1259" actId="1076"/>
          <ac:picMkLst>
            <pc:docMk/>
            <pc:sldMk cId="3859865694" sldId="282"/>
            <ac:picMk id="10" creationId="{5A61527B-A094-C97C-7D2C-3A2FA0EEA772}"/>
          </ac:picMkLst>
        </pc:picChg>
        <pc:picChg chg="add mod topLvl">
          <ac:chgData name="Sirigineedi, Jaidheer" userId="S::siriginj@es.ad.adp.com::d8528c54-d5e8-4d03-8753-8a43b4ed8aa0" providerId="AD" clId="Web-{75637A3E-518C-0905-F2CA-99C9C3EC9ECD}" dt="2024-06-10T15:36:50.208" v="1262" actId="14100"/>
          <ac:picMkLst>
            <pc:docMk/>
            <pc:sldMk cId="3859865694" sldId="282"/>
            <ac:picMk id="11" creationId="{2FABE94A-C07C-43A5-E676-4DDCFEB65F84}"/>
          </ac:picMkLst>
        </pc:picChg>
      </pc:sldChg>
      <pc:sldChg chg="addSp delSp modSp add replId">
        <pc:chgData name="Sirigineedi, Jaidheer" userId="S::siriginj@es.ad.adp.com::d8528c54-d5e8-4d03-8753-8a43b4ed8aa0" providerId="AD" clId="Web-{75637A3E-518C-0905-F2CA-99C9C3EC9ECD}" dt="2024-06-10T15:41:38.559" v="1285" actId="1076"/>
        <pc:sldMkLst>
          <pc:docMk/>
          <pc:sldMk cId="2114522629" sldId="283"/>
        </pc:sldMkLst>
        <pc:spChg chg="mod">
          <ac:chgData name="Sirigineedi, Jaidheer" userId="S::siriginj@es.ad.adp.com::d8528c54-d5e8-4d03-8753-8a43b4ed8aa0" providerId="AD" clId="Web-{75637A3E-518C-0905-F2CA-99C9C3EC9ECD}" dt="2024-06-10T15:37:21.037" v="1273" actId="20577"/>
          <ac:spMkLst>
            <pc:docMk/>
            <pc:sldMk cId="2114522629" sldId="283"/>
            <ac:spMk id="2" creationId="{BA595546-8B9A-7B95-70E7-405517341451}"/>
          </ac:spMkLst>
        </pc:spChg>
        <pc:picChg chg="add mod">
          <ac:chgData name="Sirigineedi, Jaidheer" userId="S::siriginj@es.ad.adp.com::d8528c54-d5e8-4d03-8753-8a43b4ed8aa0" providerId="AD" clId="Web-{75637A3E-518C-0905-F2CA-99C9C3EC9ECD}" dt="2024-06-10T15:41:16.824" v="1283" actId="1076"/>
          <ac:picMkLst>
            <pc:docMk/>
            <pc:sldMk cId="2114522629" sldId="283"/>
            <ac:picMk id="3" creationId="{418A67D0-E091-0A53-CC03-6096E73B0C60}"/>
          </ac:picMkLst>
        </pc:picChg>
        <pc:picChg chg="add mod">
          <ac:chgData name="Sirigineedi, Jaidheer" userId="S::siriginj@es.ad.adp.com::d8528c54-d5e8-4d03-8753-8a43b4ed8aa0" providerId="AD" clId="Web-{75637A3E-518C-0905-F2CA-99C9C3EC9ECD}" dt="2024-06-10T15:41:38.559" v="1285" actId="1076"/>
          <ac:picMkLst>
            <pc:docMk/>
            <pc:sldMk cId="2114522629" sldId="283"/>
            <ac:picMk id="4" creationId="{5CD73385-34DF-F169-8102-5635AF75022B}"/>
          </ac:picMkLst>
        </pc:picChg>
        <pc:picChg chg="del">
          <ac:chgData name="Sirigineedi, Jaidheer" userId="S::siriginj@es.ad.adp.com::d8528c54-d5e8-4d03-8753-8a43b4ed8aa0" providerId="AD" clId="Web-{75637A3E-518C-0905-F2CA-99C9C3EC9ECD}" dt="2024-06-10T15:40:24.198" v="1280"/>
          <ac:picMkLst>
            <pc:docMk/>
            <pc:sldMk cId="2114522629" sldId="283"/>
            <ac:picMk id="8" creationId="{71E16754-4CD7-3DFC-1CE3-995F052E2676}"/>
          </ac:picMkLst>
        </pc:picChg>
        <pc:picChg chg="del">
          <ac:chgData name="Sirigineedi, Jaidheer" userId="S::siriginj@es.ad.adp.com::d8528c54-d5e8-4d03-8753-8a43b4ed8aa0" providerId="AD" clId="Web-{75637A3E-518C-0905-F2CA-99C9C3EC9ECD}" dt="2024-06-10T15:40:26.088" v="1281"/>
          <ac:picMkLst>
            <pc:docMk/>
            <pc:sldMk cId="2114522629" sldId="283"/>
            <ac:picMk id="11" creationId="{EB4BAAC3-5B3F-0BFD-9BF5-7D117E06AE99}"/>
          </ac:picMkLst>
        </pc:picChg>
      </pc:sldChg>
      <pc:sldChg chg="addSp delSp modSp add replId">
        <pc:chgData name="Sirigineedi, Jaidheer" userId="S::siriginj@es.ad.adp.com::d8528c54-d5e8-4d03-8753-8a43b4ed8aa0" providerId="AD" clId="Web-{75637A3E-518C-0905-F2CA-99C9C3EC9ECD}" dt="2024-06-10T15:40:04.885" v="1279" actId="1076"/>
        <pc:sldMkLst>
          <pc:docMk/>
          <pc:sldMk cId="4198648097" sldId="284"/>
        </pc:sldMkLst>
        <pc:spChg chg="mod">
          <ac:chgData name="Sirigineedi, Jaidheer" userId="S::siriginj@es.ad.adp.com::d8528c54-d5e8-4d03-8753-8a43b4ed8aa0" providerId="AD" clId="Web-{75637A3E-518C-0905-F2CA-99C9C3EC9ECD}" dt="2024-06-10T15:37:14.833" v="1272" actId="20577"/>
          <ac:spMkLst>
            <pc:docMk/>
            <pc:sldMk cId="4198648097" sldId="284"/>
            <ac:spMk id="2" creationId="{BA595546-8B9A-7B95-70E7-405517341451}"/>
          </ac:spMkLst>
        </pc:spChg>
        <pc:spChg chg="add del mod">
          <ac:chgData name="Sirigineedi, Jaidheer" userId="S::siriginj@es.ad.adp.com::d8528c54-d5e8-4d03-8753-8a43b4ed8aa0" providerId="AD" clId="Web-{75637A3E-518C-0905-F2CA-99C9C3EC9ECD}" dt="2024-06-10T15:39:48.884" v="1275"/>
          <ac:spMkLst>
            <pc:docMk/>
            <pc:sldMk cId="4198648097" sldId="284"/>
            <ac:spMk id="4" creationId="{F2E69C9E-A384-AD12-37E1-67C9307AE602}"/>
          </ac:spMkLst>
        </pc:spChg>
        <pc:picChg chg="add mod ord">
          <ac:chgData name="Sirigineedi, Jaidheer" userId="S::siriginj@es.ad.adp.com::d8528c54-d5e8-4d03-8753-8a43b4ed8aa0" providerId="AD" clId="Web-{75637A3E-518C-0905-F2CA-99C9C3EC9ECD}" dt="2024-06-10T15:39:52.900" v="1276" actId="1076"/>
          <ac:picMkLst>
            <pc:docMk/>
            <pc:sldMk cId="4198648097" sldId="284"/>
            <ac:picMk id="5" creationId="{3A139D67-9248-8EBB-5A3A-009929EF38BD}"/>
          </ac:picMkLst>
        </pc:picChg>
        <pc:picChg chg="add mod">
          <ac:chgData name="Sirigineedi, Jaidheer" userId="S::siriginj@es.ad.adp.com::d8528c54-d5e8-4d03-8753-8a43b4ed8aa0" providerId="AD" clId="Web-{75637A3E-518C-0905-F2CA-99C9C3EC9ECD}" dt="2024-06-10T15:40:04.885" v="1279" actId="1076"/>
          <ac:picMkLst>
            <pc:docMk/>
            <pc:sldMk cId="4198648097" sldId="284"/>
            <ac:picMk id="6" creationId="{00687662-5D43-4F92-EF67-6330F7ADDE94}"/>
          </ac:picMkLst>
        </pc:picChg>
        <pc:picChg chg="del">
          <ac:chgData name="Sirigineedi, Jaidheer" userId="S::siriginj@es.ad.adp.com::d8528c54-d5e8-4d03-8753-8a43b4ed8aa0" providerId="AD" clId="Web-{75637A3E-518C-0905-F2CA-99C9C3EC9ECD}" dt="2024-06-10T15:39:47.853" v="1274"/>
          <ac:picMkLst>
            <pc:docMk/>
            <pc:sldMk cId="4198648097" sldId="284"/>
            <ac:picMk id="9" creationId="{91DFF2B9-57E6-920C-935A-6B4460CFCD52}"/>
          </ac:picMkLst>
        </pc:picChg>
        <pc:picChg chg="del">
          <ac:chgData name="Sirigineedi, Jaidheer" userId="S::siriginj@es.ad.adp.com::d8528c54-d5e8-4d03-8753-8a43b4ed8aa0" providerId="AD" clId="Web-{75637A3E-518C-0905-F2CA-99C9C3EC9ECD}" dt="2024-06-10T15:39:55.634" v="1277"/>
          <ac:picMkLst>
            <pc:docMk/>
            <pc:sldMk cId="4198648097" sldId="284"/>
            <ac:picMk id="10" creationId="{B95D273E-22D7-4BF4-E9C3-3811C0A7356B}"/>
          </ac:picMkLst>
        </pc:picChg>
      </pc:sldChg>
      <pc:sldChg chg="add del replId">
        <pc:chgData name="Sirigineedi, Jaidheer" userId="S::siriginj@es.ad.adp.com::d8528c54-d5e8-4d03-8753-8a43b4ed8aa0" providerId="AD" clId="Web-{75637A3E-518C-0905-F2CA-99C9C3EC9ECD}" dt="2024-06-10T15:52:33.950" v="1800"/>
        <pc:sldMkLst>
          <pc:docMk/>
          <pc:sldMk cId="2950887015" sldId="285"/>
        </pc:sldMkLst>
      </pc:sldChg>
      <pc:sldChg chg="add del replId">
        <pc:chgData name="Sirigineedi, Jaidheer" userId="S::siriginj@es.ad.adp.com::d8528c54-d5e8-4d03-8753-8a43b4ed8aa0" providerId="AD" clId="Web-{75637A3E-518C-0905-F2CA-99C9C3EC9ECD}" dt="2024-06-10T15:52:26.919" v="1798"/>
        <pc:sldMkLst>
          <pc:docMk/>
          <pc:sldMk cId="3724908951" sldId="286"/>
        </pc:sldMkLst>
      </pc:sldChg>
      <pc:sldChg chg="addSp delSp modSp add del replId">
        <pc:chgData name="Sirigineedi, Jaidheer" userId="S::siriginj@es.ad.adp.com::d8528c54-d5e8-4d03-8753-8a43b4ed8aa0" providerId="AD" clId="Web-{75637A3E-518C-0905-F2CA-99C9C3EC9ECD}" dt="2024-06-10T15:56:58.347" v="1818" actId="20577"/>
        <pc:sldMkLst>
          <pc:docMk/>
          <pc:sldMk cId="3591288111" sldId="287"/>
        </pc:sldMkLst>
        <pc:spChg chg="mod">
          <ac:chgData name="Sirigineedi, Jaidheer" userId="S::siriginj@es.ad.adp.com::d8528c54-d5e8-4d03-8753-8a43b4ed8aa0" providerId="AD" clId="Web-{75637A3E-518C-0905-F2CA-99C9C3EC9ECD}" dt="2024-06-10T15:42:14.700" v="1289" actId="20577"/>
          <ac:spMkLst>
            <pc:docMk/>
            <pc:sldMk cId="3591288111" sldId="287"/>
            <ac:spMk id="2" creationId="{BA595546-8B9A-7B95-70E7-405517341451}"/>
          </ac:spMkLst>
        </pc:spChg>
        <pc:spChg chg="mod">
          <ac:chgData name="Sirigineedi, Jaidheer" userId="S::siriginj@es.ad.adp.com::d8528c54-d5e8-4d03-8753-8a43b4ed8aa0" providerId="AD" clId="Web-{75637A3E-518C-0905-F2CA-99C9C3EC9ECD}" dt="2024-06-10T15:56:58.347" v="1818" actId="20577"/>
          <ac:spMkLst>
            <pc:docMk/>
            <pc:sldMk cId="3591288111" sldId="287"/>
            <ac:spMk id="3" creationId="{342D67FC-0563-BF6C-088F-3F12445B7DAF}"/>
          </ac:spMkLst>
        </pc:spChg>
        <pc:picChg chg="del">
          <ac:chgData name="Sirigineedi, Jaidheer" userId="S::siriginj@es.ad.adp.com::d8528c54-d5e8-4d03-8753-8a43b4ed8aa0" providerId="AD" clId="Web-{75637A3E-518C-0905-F2CA-99C9C3EC9ECD}" dt="2024-06-10T15:42:16.435" v="1290"/>
          <ac:picMkLst>
            <pc:docMk/>
            <pc:sldMk cId="3591288111" sldId="287"/>
            <ac:picMk id="4" creationId="{5D71FA63-4A98-5D48-2EB7-C3C73F3DEBFF}"/>
          </ac:picMkLst>
        </pc:picChg>
        <pc:picChg chg="add mod">
          <ac:chgData name="Sirigineedi, Jaidheer" userId="S::siriginj@es.ad.adp.com::d8528c54-d5e8-4d03-8753-8a43b4ed8aa0" providerId="AD" clId="Web-{75637A3E-518C-0905-F2CA-99C9C3EC9ECD}" dt="2024-06-10T15:51:17.167" v="1795" actId="1076"/>
          <ac:picMkLst>
            <pc:docMk/>
            <pc:sldMk cId="3591288111" sldId="287"/>
            <ac:picMk id="5" creationId="{A5A605D6-1C0A-B9D9-A6E9-4FBBF85231FB}"/>
          </ac:picMkLst>
        </pc:picChg>
        <pc:picChg chg="add mod">
          <ac:chgData name="Sirigineedi, Jaidheer" userId="S::siriginj@es.ad.adp.com::d8528c54-d5e8-4d03-8753-8a43b4ed8aa0" providerId="AD" clId="Web-{75637A3E-518C-0905-F2CA-99C9C3EC9ECD}" dt="2024-06-10T15:52:21.809" v="1797" actId="1076"/>
          <ac:picMkLst>
            <pc:docMk/>
            <pc:sldMk cId="3591288111" sldId="287"/>
            <ac:picMk id="6" creationId="{4ECF933C-1D36-54AF-B08A-6DC304DDB4E9}"/>
          </ac:picMkLst>
        </pc:picChg>
        <pc:picChg chg="del">
          <ac:chgData name="Sirigineedi, Jaidheer" userId="S::siriginj@es.ad.adp.com::d8528c54-d5e8-4d03-8753-8a43b4ed8aa0" providerId="AD" clId="Web-{75637A3E-518C-0905-F2CA-99C9C3EC9ECD}" dt="2024-06-10T15:42:19.607" v="1292"/>
          <ac:picMkLst>
            <pc:docMk/>
            <pc:sldMk cId="3591288111" sldId="287"/>
            <ac:picMk id="9" creationId="{F136B29E-B783-003E-D0B4-B73837457D25}"/>
          </ac:picMkLst>
        </pc:picChg>
        <pc:picChg chg="del">
          <ac:chgData name="Sirigineedi, Jaidheer" userId="S::siriginj@es.ad.adp.com::d8528c54-d5e8-4d03-8753-8a43b4ed8aa0" providerId="AD" clId="Web-{75637A3E-518C-0905-F2CA-99C9C3EC9ECD}" dt="2024-06-10T15:42:17.825" v="1291"/>
          <ac:picMkLst>
            <pc:docMk/>
            <pc:sldMk cId="3591288111" sldId="287"/>
            <ac:picMk id="10" creationId="{5A61527B-A094-C97C-7D2C-3A2FA0EEA772}"/>
          </ac:picMkLst>
        </pc:picChg>
        <pc:picChg chg="del">
          <ac:chgData name="Sirigineedi, Jaidheer" userId="S::siriginj@es.ad.adp.com::d8528c54-d5e8-4d03-8753-8a43b4ed8aa0" providerId="AD" clId="Web-{75637A3E-518C-0905-F2CA-99C9C3EC9ECD}" dt="2024-06-10T15:42:21.169" v="1293"/>
          <ac:picMkLst>
            <pc:docMk/>
            <pc:sldMk cId="3591288111" sldId="287"/>
            <ac:picMk id="11" creationId="{2FABE94A-C07C-43A5-E676-4DDCFEB65F84}"/>
          </ac:picMkLst>
        </pc:picChg>
      </pc:sldChg>
      <pc:sldChg chg="addSp delSp modSp add replId">
        <pc:chgData name="Sirigineedi, Jaidheer" userId="S::siriginj@es.ad.adp.com::d8528c54-d5e8-4d03-8753-8a43b4ed8aa0" providerId="AD" clId="Web-{75637A3E-518C-0905-F2CA-99C9C3EC9ECD}" dt="2024-06-10T16:08:17.255" v="2004" actId="1076"/>
        <pc:sldMkLst>
          <pc:docMk/>
          <pc:sldMk cId="2825003868" sldId="288"/>
        </pc:sldMkLst>
        <pc:spChg chg="mod">
          <ac:chgData name="Sirigineedi, Jaidheer" userId="S::siriginj@es.ad.adp.com::d8528c54-d5e8-4d03-8753-8a43b4ed8aa0" providerId="AD" clId="Web-{75637A3E-518C-0905-F2CA-99C9C3EC9ECD}" dt="2024-06-10T15:57:42.270" v="1834" actId="20577"/>
          <ac:spMkLst>
            <pc:docMk/>
            <pc:sldMk cId="2825003868" sldId="288"/>
            <ac:spMk id="2" creationId="{BA595546-8B9A-7B95-70E7-405517341451}"/>
          </ac:spMkLst>
        </pc:spChg>
        <pc:spChg chg="del">
          <ac:chgData name="Sirigineedi, Jaidheer" userId="S::siriginj@es.ad.adp.com::d8528c54-d5e8-4d03-8753-8a43b4ed8aa0" providerId="AD" clId="Web-{75637A3E-518C-0905-F2CA-99C9C3EC9ECD}" dt="2024-06-10T15:57:08.566" v="1820"/>
          <ac:spMkLst>
            <pc:docMk/>
            <pc:sldMk cId="2825003868" sldId="288"/>
            <ac:spMk id="3" creationId="{342D67FC-0563-BF6C-088F-3F12445B7DAF}"/>
          </ac:spMkLst>
        </pc:spChg>
        <pc:spChg chg="add del mod">
          <ac:chgData name="Sirigineedi, Jaidheer" userId="S::siriginj@es.ad.adp.com::d8528c54-d5e8-4d03-8753-8a43b4ed8aa0" providerId="AD" clId="Web-{75637A3E-518C-0905-F2CA-99C9C3EC9ECD}" dt="2024-06-10T15:57:14.442" v="1821"/>
          <ac:spMkLst>
            <pc:docMk/>
            <pc:sldMk cId="2825003868" sldId="288"/>
            <ac:spMk id="7" creationId="{DE02B0DF-9A8A-6CD4-0523-EEAA130635F9}"/>
          </ac:spMkLst>
        </pc:spChg>
        <pc:spChg chg="add mod">
          <ac:chgData name="Sirigineedi, Jaidheer" userId="S::siriginj@es.ad.adp.com::d8528c54-d5e8-4d03-8753-8a43b4ed8aa0" providerId="AD" clId="Web-{75637A3E-518C-0905-F2CA-99C9C3EC9ECD}" dt="2024-06-10T16:01:51.183" v="1995" actId="20577"/>
          <ac:spMkLst>
            <pc:docMk/>
            <pc:sldMk cId="2825003868" sldId="288"/>
            <ac:spMk id="9" creationId="{1B81F5FD-6566-DC7F-BC00-E54D18C65C90}"/>
          </ac:spMkLst>
        </pc:spChg>
        <pc:picChg chg="del">
          <ac:chgData name="Sirigineedi, Jaidheer" userId="S::siriginj@es.ad.adp.com::d8528c54-d5e8-4d03-8753-8a43b4ed8aa0" providerId="AD" clId="Web-{75637A3E-518C-0905-F2CA-99C9C3EC9ECD}" dt="2024-06-10T15:57:17.879" v="1823"/>
          <ac:picMkLst>
            <pc:docMk/>
            <pc:sldMk cId="2825003868" sldId="288"/>
            <ac:picMk id="5" creationId="{A5A605D6-1C0A-B9D9-A6E9-4FBBF85231FB}"/>
          </ac:picMkLst>
        </pc:picChg>
        <pc:picChg chg="del">
          <ac:chgData name="Sirigineedi, Jaidheer" userId="S::siriginj@es.ad.adp.com::d8528c54-d5e8-4d03-8753-8a43b4ed8aa0" providerId="AD" clId="Web-{75637A3E-518C-0905-F2CA-99C9C3EC9ECD}" dt="2024-06-10T15:57:16.114" v="1822"/>
          <ac:picMkLst>
            <pc:docMk/>
            <pc:sldMk cId="2825003868" sldId="288"/>
            <ac:picMk id="6" creationId="{4ECF933C-1D36-54AF-B08A-6DC304DDB4E9}"/>
          </ac:picMkLst>
        </pc:picChg>
        <pc:picChg chg="add mod">
          <ac:chgData name="Sirigineedi, Jaidheer" userId="S::siriginj@es.ad.adp.com::d8528c54-d5e8-4d03-8753-8a43b4ed8aa0" providerId="AD" clId="Web-{75637A3E-518C-0905-F2CA-99C9C3EC9ECD}" dt="2024-06-10T16:01:55.574" v="1997" actId="1076"/>
          <ac:picMkLst>
            <pc:docMk/>
            <pc:sldMk cId="2825003868" sldId="288"/>
            <ac:picMk id="10" creationId="{99EC929F-7458-0F02-B9D8-698677899AC5}"/>
          </ac:picMkLst>
        </pc:picChg>
        <pc:picChg chg="add del mod">
          <ac:chgData name="Sirigineedi, Jaidheer" userId="S::siriginj@es.ad.adp.com::d8528c54-d5e8-4d03-8753-8a43b4ed8aa0" providerId="AD" clId="Web-{75637A3E-518C-0905-F2CA-99C9C3EC9ECD}" dt="2024-06-10T16:07:37.301" v="2000"/>
          <ac:picMkLst>
            <pc:docMk/>
            <pc:sldMk cId="2825003868" sldId="288"/>
            <ac:picMk id="11" creationId="{CD6826DE-121E-B34D-90D0-5AF514AC99ED}"/>
          </ac:picMkLst>
        </pc:picChg>
        <pc:picChg chg="add mod">
          <ac:chgData name="Sirigineedi, Jaidheer" userId="S::siriginj@es.ad.adp.com::d8528c54-d5e8-4d03-8753-8a43b4ed8aa0" providerId="AD" clId="Web-{75637A3E-518C-0905-F2CA-99C9C3EC9ECD}" dt="2024-06-10T16:07:54.208" v="2002" actId="1076"/>
          <ac:picMkLst>
            <pc:docMk/>
            <pc:sldMk cId="2825003868" sldId="288"/>
            <ac:picMk id="12" creationId="{0217D5D1-32D1-BED1-ABA2-291A3F5C157B}"/>
          </ac:picMkLst>
        </pc:picChg>
        <pc:picChg chg="add mod">
          <ac:chgData name="Sirigineedi, Jaidheer" userId="S::siriginj@es.ad.adp.com::d8528c54-d5e8-4d03-8753-8a43b4ed8aa0" providerId="AD" clId="Web-{75637A3E-518C-0905-F2CA-99C9C3EC9ECD}" dt="2024-06-10T16:08:17.255" v="2004" actId="1076"/>
          <ac:picMkLst>
            <pc:docMk/>
            <pc:sldMk cId="2825003868" sldId="288"/>
            <ac:picMk id="13" creationId="{E363E2EE-9DD9-1E5D-7E7B-8F411F1CFEA3}"/>
          </ac:picMkLst>
        </pc:picChg>
      </pc:sldChg>
      <pc:sldChg chg="addSp delSp modSp add replId">
        <pc:chgData name="Sirigineedi, Jaidheer" userId="S::siriginj@es.ad.adp.com::d8528c54-d5e8-4d03-8753-8a43b4ed8aa0" providerId="AD" clId="Web-{75637A3E-518C-0905-F2CA-99C9C3EC9ECD}" dt="2024-06-10T16:19:49.601" v="2237" actId="20577"/>
        <pc:sldMkLst>
          <pc:docMk/>
          <pc:sldMk cId="1423748297" sldId="289"/>
        </pc:sldMkLst>
        <pc:spChg chg="mod">
          <ac:chgData name="Sirigineedi, Jaidheer" userId="S::siriginj@es.ad.adp.com::d8528c54-d5e8-4d03-8753-8a43b4ed8aa0" providerId="AD" clId="Web-{75637A3E-518C-0905-F2CA-99C9C3EC9ECD}" dt="2024-06-10T16:12:41.731" v="2026" actId="20577"/>
          <ac:spMkLst>
            <pc:docMk/>
            <pc:sldMk cId="1423748297" sldId="289"/>
            <ac:spMk id="2" creationId="{BA595546-8B9A-7B95-70E7-405517341451}"/>
          </ac:spMkLst>
        </pc:spChg>
        <pc:spChg chg="mod">
          <ac:chgData name="Sirigineedi, Jaidheer" userId="S::siriginj@es.ad.adp.com::d8528c54-d5e8-4d03-8753-8a43b4ed8aa0" providerId="AD" clId="Web-{75637A3E-518C-0905-F2CA-99C9C3EC9ECD}" dt="2024-06-10T16:19:49.601" v="2237" actId="20577"/>
          <ac:spMkLst>
            <pc:docMk/>
            <pc:sldMk cId="1423748297" sldId="289"/>
            <ac:spMk id="9" creationId="{1B81F5FD-6566-DC7F-BC00-E54D18C65C90}"/>
          </ac:spMkLst>
        </pc:spChg>
        <pc:picChg chg="add mod">
          <ac:chgData name="Sirigineedi, Jaidheer" userId="S::siriginj@es.ad.adp.com::d8528c54-d5e8-4d03-8753-8a43b4ed8aa0" providerId="AD" clId="Web-{75637A3E-518C-0905-F2CA-99C9C3EC9ECD}" dt="2024-06-10T16:15:15.141" v="2087" actId="1076"/>
          <ac:picMkLst>
            <pc:docMk/>
            <pc:sldMk cId="1423748297" sldId="289"/>
            <ac:picMk id="3" creationId="{E121A378-8D0A-8E66-DF35-6D5AB6B1073B}"/>
          </ac:picMkLst>
        </pc:picChg>
        <pc:picChg chg="add del mod">
          <ac:chgData name="Sirigineedi, Jaidheer" userId="S::siriginj@es.ad.adp.com::d8528c54-d5e8-4d03-8753-8a43b4ed8aa0" providerId="AD" clId="Web-{75637A3E-518C-0905-F2CA-99C9C3EC9ECD}" dt="2024-06-10T16:15:52.579" v="2090"/>
          <ac:picMkLst>
            <pc:docMk/>
            <pc:sldMk cId="1423748297" sldId="289"/>
            <ac:picMk id="4" creationId="{1931C8A3-E8D6-CA09-617C-A4D5CB55ABF6}"/>
          </ac:picMkLst>
        </pc:picChg>
        <pc:picChg chg="add mod">
          <ac:chgData name="Sirigineedi, Jaidheer" userId="S::siriginj@es.ad.adp.com::d8528c54-d5e8-4d03-8753-8a43b4ed8aa0" providerId="AD" clId="Web-{75637A3E-518C-0905-F2CA-99C9C3EC9ECD}" dt="2024-06-10T16:15:59.407" v="2092" actId="1076"/>
          <ac:picMkLst>
            <pc:docMk/>
            <pc:sldMk cId="1423748297" sldId="289"/>
            <ac:picMk id="5" creationId="{2E5E7238-408D-454A-7F12-7E9122CB37C5}"/>
          </ac:picMkLst>
        </pc:picChg>
        <pc:picChg chg="del">
          <ac:chgData name="Sirigineedi, Jaidheer" userId="S::siriginj@es.ad.adp.com::d8528c54-d5e8-4d03-8753-8a43b4ed8aa0" providerId="AD" clId="Web-{75637A3E-518C-0905-F2CA-99C9C3EC9ECD}" dt="2024-06-10T16:12:49.090" v="2029"/>
          <ac:picMkLst>
            <pc:docMk/>
            <pc:sldMk cId="1423748297" sldId="289"/>
            <ac:picMk id="10" creationId="{99EC929F-7458-0F02-B9D8-698677899AC5}"/>
          </ac:picMkLst>
        </pc:picChg>
        <pc:picChg chg="del">
          <ac:chgData name="Sirigineedi, Jaidheer" userId="S::siriginj@es.ad.adp.com::d8528c54-d5e8-4d03-8753-8a43b4ed8aa0" providerId="AD" clId="Web-{75637A3E-518C-0905-F2CA-99C9C3EC9ECD}" dt="2024-06-10T16:12:47.387" v="2028"/>
          <ac:picMkLst>
            <pc:docMk/>
            <pc:sldMk cId="1423748297" sldId="289"/>
            <ac:picMk id="12" creationId="{0217D5D1-32D1-BED1-ABA2-291A3F5C157B}"/>
          </ac:picMkLst>
        </pc:picChg>
        <pc:picChg chg="del">
          <ac:chgData name="Sirigineedi, Jaidheer" userId="S::siriginj@es.ad.adp.com::d8528c54-d5e8-4d03-8753-8a43b4ed8aa0" providerId="AD" clId="Web-{75637A3E-518C-0905-F2CA-99C9C3EC9ECD}" dt="2024-06-10T16:12:45.731" v="2027"/>
          <ac:picMkLst>
            <pc:docMk/>
            <pc:sldMk cId="1423748297" sldId="289"/>
            <ac:picMk id="13" creationId="{E363E2EE-9DD9-1E5D-7E7B-8F411F1CFEA3}"/>
          </ac:picMkLst>
        </pc:picChg>
      </pc:sldChg>
      <pc:sldChg chg="addSp delSp modSp add replId">
        <pc:chgData name="Sirigineedi, Jaidheer" userId="S::siriginj@es.ad.adp.com::d8528c54-d5e8-4d03-8753-8a43b4ed8aa0" providerId="AD" clId="Web-{75637A3E-518C-0905-F2CA-99C9C3EC9ECD}" dt="2024-06-10T17:36:29.817" v="2267" actId="20577"/>
        <pc:sldMkLst>
          <pc:docMk/>
          <pc:sldMk cId="1870500824" sldId="290"/>
        </pc:sldMkLst>
        <pc:spChg chg="mod">
          <ac:chgData name="Sirigineedi, Jaidheer" userId="S::siriginj@es.ad.adp.com::d8528c54-d5e8-4d03-8753-8a43b4ed8aa0" providerId="AD" clId="Web-{75637A3E-518C-0905-F2CA-99C9C3EC9ECD}" dt="2024-06-10T17:36:29.817" v="2267" actId="20577"/>
          <ac:spMkLst>
            <pc:docMk/>
            <pc:sldMk cId="1870500824" sldId="290"/>
            <ac:spMk id="9" creationId="{1B81F5FD-6566-DC7F-BC00-E54D18C65C90}"/>
          </ac:spMkLst>
        </pc:spChg>
        <pc:picChg chg="del">
          <ac:chgData name="Sirigineedi, Jaidheer" userId="S::siriginj@es.ad.adp.com::d8528c54-d5e8-4d03-8753-8a43b4ed8aa0" providerId="AD" clId="Web-{75637A3E-518C-0905-F2CA-99C9C3EC9ECD}" dt="2024-06-10T16:17:45.176" v="2151"/>
          <ac:picMkLst>
            <pc:docMk/>
            <pc:sldMk cId="1870500824" sldId="290"/>
            <ac:picMk id="3" creationId="{E121A378-8D0A-8E66-DF35-6D5AB6B1073B}"/>
          </ac:picMkLst>
        </pc:picChg>
        <pc:picChg chg="add mod">
          <ac:chgData name="Sirigineedi, Jaidheer" userId="S::siriginj@es.ad.adp.com::d8528c54-d5e8-4d03-8753-8a43b4ed8aa0" providerId="AD" clId="Web-{75637A3E-518C-0905-F2CA-99C9C3EC9ECD}" dt="2024-06-10T16:19:19.444" v="2235" actId="1076"/>
          <ac:picMkLst>
            <pc:docMk/>
            <pc:sldMk cId="1870500824" sldId="290"/>
            <ac:picMk id="4" creationId="{CE9FD8F6-53CD-83E1-1558-B1F48C0A6D45}"/>
          </ac:picMkLst>
        </pc:picChg>
        <pc:picChg chg="del">
          <ac:chgData name="Sirigineedi, Jaidheer" userId="S::siriginj@es.ad.adp.com::d8528c54-d5e8-4d03-8753-8a43b4ed8aa0" providerId="AD" clId="Web-{75637A3E-518C-0905-F2CA-99C9C3EC9ECD}" dt="2024-06-10T16:17:46.676" v="2152"/>
          <ac:picMkLst>
            <pc:docMk/>
            <pc:sldMk cId="1870500824" sldId="290"/>
            <ac:picMk id="5" creationId="{2E5E7238-408D-454A-7F12-7E9122CB37C5}"/>
          </ac:picMkLst>
        </pc:picChg>
      </pc:sldChg>
      <pc:sldChg chg="addSp delSp modSp add replId">
        <pc:chgData name="Sirigineedi, Jaidheer" userId="S::siriginj@es.ad.adp.com::d8528c54-d5e8-4d03-8753-8a43b4ed8aa0" providerId="AD" clId="Web-{75637A3E-518C-0905-F2CA-99C9C3EC9ECD}" dt="2024-06-10T17:36:36.130" v="2268" actId="20577"/>
        <pc:sldMkLst>
          <pc:docMk/>
          <pc:sldMk cId="798708176" sldId="291"/>
        </pc:sldMkLst>
        <pc:spChg chg="mod">
          <ac:chgData name="Sirigineedi, Jaidheer" userId="S::siriginj@es.ad.adp.com::d8528c54-d5e8-4d03-8753-8a43b4ed8aa0" providerId="AD" clId="Web-{75637A3E-518C-0905-F2CA-99C9C3EC9ECD}" dt="2024-06-10T17:36:36.130" v="2268" actId="20577"/>
          <ac:spMkLst>
            <pc:docMk/>
            <pc:sldMk cId="798708176" sldId="291"/>
            <ac:spMk id="9" creationId="{1B81F5FD-6566-DC7F-BC00-E54D18C65C90}"/>
          </ac:spMkLst>
        </pc:spChg>
        <pc:picChg chg="add mod">
          <ac:chgData name="Sirigineedi, Jaidheer" userId="S::siriginj@es.ad.adp.com::d8528c54-d5e8-4d03-8753-8a43b4ed8aa0" providerId="AD" clId="Web-{75637A3E-518C-0905-F2CA-99C9C3EC9ECD}" dt="2024-06-10T16:22:14.604" v="2265" actId="1076"/>
          <ac:picMkLst>
            <pc:docMk/>
            <pc:sldMk cId="798708176" sldId="291"/>
            <ac:picMk id="3" creationId="{949D3C67-27D6-31B2-25C8-48189C753274}"/>
          </ac:picMkLst>
        </pc:picChg>
        <pc:picChg chg="add del">
          <ac:chgData name="Sirigineedi, Jaidheer" userId="S::siriginj@es.ad.adp.com::d8528c54-d5e8-4d03-8753-8a43b4ed8aa0" providerId="AD" clId="Web-{75637A3E-518C-0905-F2CA-99C9C3EC9ECD}" dt="2024-06-10T16:20:10.742" v="2247"/>
          <ac:picMkLst>
            <pc:docMk/>
            <pc:sldMk cId="798708176" sldId="291"/>
            <ac:picMk id="4" creationId="{CE9FD8F6-53CD-83E1-1558-B1F48C0A6D45}"/>
          </ac:picMkLst>
        </pc:picChg>
      </pc:sldChg>
    </pc:docChg>
  </pc:docChgLst>
  <pc:docChgLst>
    <pc:chgData name="Sirigineedi, Jaidheer" userId="S::siriginj@es.ad.adp.com::d8528c54-d5e8-4d03-8753-8a43b4ed8aa0" providerId="AD" clId="Web-{DBF9C1B6-E6C9-6143-8EBB-43533CF0464A}"/>
    <pc:docChg chg="addSld delSld modSld sldOrd addMainMaster delMainMaster">
      <pc:chgData name="Sirigineedi, Jaidheer" userId="S::siriginj@es.ad.adp.com::d8528c54-d5e8-4d03-8753-8a43b4ed8aa0" providerId="AD" clId="Web-{DBF9C1B6-E6C9-6143-8EBB-43533CF0464A}" dt="2024-06-06T15:09:11.176" v="708" actId="1076"/>
      <pc:docMkLst>
        <pc:docMk/>
      </pc:docMkLst>
      <pc:sldChg chg="modSp mod modClrScheme chgLayout">
        <pc:chgData name="Sirigineedi, Jaidheer" userId="S::siriginj@es.ad.adp.com::d8528c54-d5e8-4d03-8753-8a43b4ed8aa0" providerId="AD" clId="Web-{DBF9C1B6-E6C9-6143-8EBB-43533CF0464A}" dt="2024-06-06T13:20:42.685" v="644"/>
        <pc:sldMkLst>
          <pc:docMk/>
          <pc:sldMk cId="1846447947" sldId="256"/>
        </pc:sldMkLst>
        <pc:spChg chg="mod ord">
          <ac:chgData name="Sirigineedi, Jaidheer" userId="S::siriginj@es.ad.adp.com::d8528c54-d5e8-4d03-8753-8a43b4ed8aa0" providerId="AD" clId="Web-{DBF9C1B6-E6C9-6143-8EBB-43533CF0464A}" dt="2024-06-06T13:20:42.685" v="644"/>
          <ac:spMkLst>
            <pc:docMk/>
            <pc:sldMk cId="1846447947" sldId="256"/>
            <ac:spMk id="2" creationId="{0A133692-50C8-60F7-9F9C-076CF4B051B0}"/>
          </ac:spMkLst>
        </pc:spChg>
      </pc:sldChg>
      <pc:sldChg chg="modSp mod modClrScheme chgLayout">
        <pc:chgData name="Sirigineedi, Jaidheer" userId="S::siriginj@es.ad.adp.com::d8528c54-d5e8-4d03-8753-8a43b4ed8aa0" providerId="AD" clId="Web-{DBF9C1B6-E6C9-6143-8EBB-43533CF0464A}" dt="2024-06-06T13:20:42.685" v="644"/>
        <pc:sldMkLst>
          <pc:docMk/>
          <pc:sldMk cId="3128997943" sldId="257"/>
        </pc:sldMkLst>
        <pc:spChg chg="mod ord">
          <ac:chgData name="Sirigineedi, Jaidheer" userId="S::siriginj@es.ad.adp.com::d8528c54-d5e8-4d03-8753-8a43b4ed8aa0" providerId="AD" clId="Web-{DBF9C1B6-E6C9-6143-8EBB-43533CF0464A}" dt="2024-06-06T13:20:42.685" v="644"/>
          <ac:spMkLst>
            <pc:docMk/>
            <pc:sldMk cId="3128997943" sldId="257"/>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3128997943" sldId="257"/>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2421810925" sldId="258"/>
        </pc:sldMkLst>
        <pc:spChg chg="mod ord">
          <ac:chgData name="Sirigineedi, Jaidheer" userId="S::siriginj@es.ad.adp.com::d8528c54-d5e8-4d03-8753-8a43b4ed8aa0" providerId="AD" clId="Web-{DBF9C1B6-E6C9-6143-8EBB-43533CF0464A}" dt="2024-06-06T13:20:42.685" v="644"/>
          <ac:spMkLst>
            <pc:docMk/>
            <pc:sldMk cId="2421810925" sldId="258"/>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2421810925" sldId="258"/>
            <ac:spMk id="3" creationId="{342D67FC-0563-BF6C-088F-3F12445B7DAF}"/>
          </ac:spMkLst>
        </pc:spChg>
      </pc:sldChg>
      <pc:sldChg chg="del">
        <pc:chgData name="Sirigineedi, Jaidheer" userId="S::siriginj@es.ad.adp.com::d8528c54-d5e8-4d03-8753-8a43b4ed8aa0" providerId="AD" clId="Web-{DBF9C1B6-E6C9-6143-8EBB-43533CF0464A}" dt="2024-06-06T12:47:20.414" v="0"/>
        <pc:sldMkLst>
          <pc:docMk/>
          <pc:sldMk cId="3651460800" sldId="259"/>
        </pc:sldMkLst>
      </pc:sldChg>
      <pc:sldChg chg="modSp mod modClrScheme chgLayout">
        <pc:chgData name="Sirigineedi, Jaidheer" userId="S::siriginj@es.ad.adp.com::d8528c54-d5e8-4d03-8753-8a43b4ed8aa0" providerId="AD" clId="Web-{DBF9C1B6-E6C9-6143-8EBB-43533CF0464A}" dt="2024-06-06T13:20:42.685" v="644"/>
        <pc:sldMkLst>
          <pc:docMk/>
          <pc:sldMk cId="223966455" sldId="260"/>
        </pc:sldMkLst>
        <pc:spChg chg="mod ord">
          <ac:chgData name="Sirigineedi, Jaidheer" userId="S::siriginj@es.ad.adp.com::d8528c54-d5e8-4d03-8753-8a43b4ed8aa0" providerId="AD" clId="Web-{DBF9C1B6-E6C9-6143-8EBB-43533CF0464A}" dt="2024-06-06T13:20:42.685" v="644"/>
          <ac:spMkLst>
            <pc:docMk/>
            <pc:sldMk cId="223966455" sldId="260"/>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223966455" sldId="260"/>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3431229462" sldId="261"/>
        </pc:sldMkLst>
        <pc:spChg chg="mod ord">
          <ac:chgData name="Sirigineedi, Jaidheer" userId="S::siriginj@es.ad.adp.com::d8528c54-d5e8-4d03-8753-8a43b4ed8aa0" providerId="AD" clId="Web-{DBF9C1B6-E6C9-6143-8EBB-43533CF0464A}" dt="2024-06-06T13:20:42.685" v="644"/>
          <ac:spMkLst>
            <pc:docMk/>
            <pc:sldMk cId="3431229462" sldId="261"/>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3431229462" sldId="261"/>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2190606018" sldId="262"/>
        </pc:sldMkLst>
        <pc:spChg chg="mod ord">
          <ac:chgData name="Sirigineedi, Jaidheer" userId="S::siriginj@es.ad.adp.com::d8528c54-d5e8-4d03-8753-8a43b4ed8aa0" providerId="AD" clId="Web-{DBF9C1B6-E6C9-6143-8EBB-43533CF0464A}" dt="2024-06-06T13:20:42.685" v="644"/>
          <ac:spMkLst>
            <pc:docMk/>
            <pc:sldMk cId="2190606018" sldId="262"/>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2190606018" sldId="262"/>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705109981" sldId="263"/>
        </pc:sldMkLst>
        <pc:spChg chg="mod ord">
          <ac:chgData name="Sirigineedi, Jaidheer" userId="S::siriginj@es.ad.adp.com::d8528c54-d5e8-4d03-8753-8a43b4ed8aa0" providerId="AD" clId="Web-{DBF9C1B6-E6C9-6143-8EBB-43533CF0464A}" dt="2024-06-06T13:20:42.685" v="644"/>
          <ac:spMkLst>
            <pc:docMk/>
            <pc:sldMk cId="705109981" sldId="263"/>
            <ac:spMk id="2" creationId="{BA595546-8B9A-7B95-70E7-405517341451}"/>
          </ac:spMkLst>
        </pc:spChg>
      </pc:sldChg>
      <pc:sldChg chg="modSp mod modClrScheme chgLayout">
        <pc:chgData name="Sirigineedi, Jaidheer" userId="S::siriginj@es.ad.adp.com::d8528c54-d5e8-4d03-8753-8a43b4ed8aa0" providerId="AD" clId="Web-{DBF9C1B6-E6C9-6143-8EBB-43533CF0464A}" dt="2024-06-06T13:20:42.685" v="644"/>
        <pc:sldMkLst>
          <pc:docMk/>
          <pc:sldMk cId="1607089623" sldId="264"/>
        </pc:sldMkLst>
        <pc:spChg chg="mod ord">
          <ac:chgData name="Sirigineedi, Jaidheer" userId="S::siriginj@es.ad.adp.com::d8528c54-d5e8-4d03-8753-8a43b4ed8aa0" providerId="AD" clId="Web-{DBF9C1B6-E6C9-6143-8EBB-43533CF0464A}" dt="2024-06-06T13:20:42.685" v="644"/>
          <ac:spMkLst>
            <pc:docMk/>
            <pc:sldMk cId="1607089623" sldId="264"/>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1607089623" sldId="264"/>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4118350469" sldId="265"/>
        </pc:sldMkLst>
        <pc:spChg chg="mod ord">
          <ac:chgData name="Sirigineedi, Jaidheer" userId="S::siriginj@es.ad.adp.com::d8528c54-d5e8-4d03-8753-8a43b4ed8aa0" providerId="AD" clId="Web-{DBF9C1B6-E6C9-6143-8EBB-43533CF0464A}" dt="2024-06-06T13:20:42.685" v="644"/>
          <ac:spMkLst>
            <pc:docMk/>
            <pc:sldMk cId="4118350469" sldId="265"/>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4118350469" sldId="265"/>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2061057561" sldId="266"/>
        </pc:sldMkLst>
        <pc:spChg chg="mod ord">
          <ac:chgData name="Sirigineedi, Jaidheer" userId="S::siriginj@es.ad.adp.com::d8528c54-d5e8-4d03-8753-8a43b4ed8aa0" providerId="AD" clId="Web-{DBF9C1B6-E6C9-6143-8EBB-43533CF0464A}" dt="2024-06-06T13:20:42.685" v="644"/>
          <ac:spMkLst>
            <pc:docMk/>
            <pc:sldMk cId="2061057561" sldId="266"/>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2061057561" sldId="266"/>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317046760" sldId="267"/>
        </pc:sldMkLst>
        <pc:spChg chg="mod ord">
          <ac:chgData name="Sirigineedi, Jaidheer" userId="S::siriginj@es.ad.adp.com::d8528c54-d5e8-4d03-8753-8a43b4ed8aa0" providerId="AD" clId="Web-{DBF9C1B6-E6C9-6143-8EBB-43533CF0464A}" dt="2024-06-06T13:20:42.685" v="644"/>
          <ac:spMkLst>
            <pc:docMk/>
            <pc:sldMk cId="317046760" sldId="267"/>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317046760" sldId="267"/>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3411879120" sldId="268"/>
        </pc:sldMkLst>
        <pc:spChg chg="mod ord">
          <ac:chgData name="Sirigineedi, Jaidheer" userId="S::siriginj@es.ad.adp.com::d8528c54-d5e8-4d03-8753-8a43b4ed8aa0" providerId="AD" clId="Web-{DBF9C1B6-E6C9-6143-8EBB-43533CF0464A}" dt="2024-06-06T13:20:42.685" v="644"/>
          <ac:spMkLst>
            <pc:docMk/>
            <pc:sldMk cId="3411879120" sldId="268"/>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3411879120" sldId="268"/>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3793573799" sldId="269"/>
        </pc:sldMkLst>
        <pc:spChg chg="mod ord">
          <ac:chgData name="Sirigineedi, Jaidheer" userId="S::siriginj@es.ad.adp.com::d8528c54-d5e8-4d03-8753-8a43b4ed8aa0" providerId="AD" clId="Web-{DBF9C1B6-E6C9-6143-8EBB-43533CF0464A}" dt="2024-06-06T13:20:42.685" v="644"/>
          <ac:spMkLst>
            <pc:docMk/>
            <pc:sldMk cId="3793573799" sldId="269"/>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3793573799" sldId="269"/>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599166447" sldId="270"/>
        </pc:sldMkLst>
        <pc:spChg chg="mod ord">
          <ac:chgData name="Sirigineedi, Jaidheer" userId="S::siriginj@es.ad.adp.com::d8528c54-d5e8-4d03-8753-8a43b4ed8aa0" providerId="AD" clId="Web-{DBF9C1B6-E6C9-6143-8EBB-43533CF0464A}" dt="2024-06-06T13:20:42.685" v="644"/>
          <ac:spMkLst>
            <pc:docMk/>
            <pc:sldMk cId="599166447" sldId="270"/>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599166447" sldId="270"/>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3612665359" sldId="271"/>
        </pc:sldMkLst>
        <pc:spChg chg="mod ord">
          <ac:chgData name="Sirigineedi, Jaidheer" userId="S::siriginj@es.ad.adp.com::d8528c54-d5e8-4d03-8753-8a43b4ed8aa0" providerId="AD" clId="Web-{DBF9C1B6-E6C9-6143-8EBB-43533CF0464A}" dt="2024-06-06T13:20:42.685" v="644"/>
          <ac:spMkLst>
            <pc:docMk/>
            <pc:sldMk cId="3612665359" sldId="271"/>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3612665359" sldId="271"/>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3896667465" sldId="272"/>
        </pc:sldMkLst>
        <pc:spChg chg="mod ord">
          <ac:chgData name="Sirigineedi, Jaidheer" userId="S::siriginj@es.ad.adp.com::d8528c54-d5e8-4d03-8753-8a43b4ed8aa0" providerId="AD" clId="Web-{DBF9C1B6-E6C9-6143-8EBB-43533CF0464A}" dt="2024-06-06T13:20:42.685" v="644"/>
          <ac:spMkLst>
            <pc:docMk/>
            <pc:sldMk cId="3896667465" sldId="272"/>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3896667465" sldId="272"/>
            <ac:spMk id="3" creationId="{342D67FC-0563-BF6C-088F-3F12445B7DAF}"/>
          </ac:spMkLst>
        </pc:spChg>
      </pc:sldChg>
      <pc:sldChg chg="modSp mod modClrScheme chgLayout">
        <pc:chgData name="Sirigineedi, Jaidheer" userId="S::siriginj@es.ad.adp.com::d8528c54-d5e8-4d03-8753-8a43b4ed8aa0" providerId="AD" clId="Web-{DBF9C1B6-E6C9-6143-8EBB-43533CF0464A}" dt="2024-06-06T13:20:42.685" v="644"/>
        <pc:sldMkLst>
          <pc:docMk/>
          <pc:sldMk cId="1411355144" sldId="273"/>
        </pc:sldMkLst>
        <pc:spChg chg="mod ord">
          <ac:chgData name="Sirigineedi, Jaidheer" userId="S::siriginj@es.ad.adp.com::d8528c54-d5e8-4d03-8753-8a43b4ed8aa0" providerId="AD" clId="Web-{DBF9C1B6-E6C9-6143-8EBB-43533CF0464A}" dt="2024-06-06T13:20:42.685" v="644"/>
          <ac:spMkLst>
            <pc:docMk/>
            <pc:sldMk cId="1411355144" sldId="273"/>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1411355144" sldId="273"/>
            <ac:spMk id="3" creationId="{342D67FC-0563-BF6C-088F-3F12445B7DAF}"/>
          </ac:spMkLst>
        </pc:spChg>
      </pc:sldChg>
      <pc:sldChg chg="delSp modSp add mod replId modClrScheme chgLayout">
        <pc:chgData name="Sirigineedi, Jaidheer" userId="S::siriginj@es.ad.adp.com::d8528c54-d5e8-4d03-8753-8a43b4ed8aa0" providerId="AD" clId="Web-{DBF9C1B6-E6C9-6143-8EBB-43533CF0464A}" dt="2024-06-06T13:20:42.685" v="644"/>
        <pc:sldMkLst>
          <pc:docMk/>
          <pc:sldMk cId="482138027" sldId="274"/>
        </pc:sldMkLst>
        <pc:spChg chg="mod ord">
          <ac:chgData name="Sirigineedi, Jaidheer" userId="S::siriginj@es.ad.adp.com::d8528c54-d5e8-4d03-8753-8a43b4ed8aa0" providerId="AD" clId="Web-{DBF9C1B6-E6C9-6143-8EBB-43533CF0464A}" dt="2024-06-06T13:20:42.685" v="644"/>
          <ac:spMkLst>
            <pc:docMk/>
            <pc:sldMk cId="482138027" sldId="274"/>
            <ac:spMk id="2" creationId="{BA595546-8B9A-7B95-70E7-405517341451}"/>
          </ac:spMkLst>
        </pc:spChg>
        <pc:spChg chg="mod ord">
          <ac:chgData name="Sirigineedi, Jaidheer" userId="S::siriginj@es.ad.adp.com::d8528c54-d5e8-4d03-8753-8a43b4ed8aa0" providerId="AD" clId="Web-{DBF9C1B6-E6C9-6143-8EBB-43533CF0464A}" dt="2024-06-06T13:20:42.685" v="644"/>
          <ac:spMkLst>
            <pc:docMk/>
            <pc:sldMk cId="482138027" sldId="274"/>
            <ac:spMk id="3" creationId="{342D67FC-0563-BF6C-088F-3F12445B7DAF}"/>
          </ac:spMkLst>
        </pc:spChg>
        <pc:spChg chg="del">
          <ac:chgData name="Sirigineedi, Jaidheer" userId="S::siriginj@es.ad.adp.com::d8528c54-d5e8-4d03-8753-8a43b4ed8aa0" providerId="AD" clId="Web-{DBF9C1B6-E6C9-6143-8EBB-43533CF0464A}" dt="2024-06-06T12:52:28.179" v="39"/>
          <ac:spMkLst>
            <pc:docMk/>
            <pc:sldMk cId="482138027" sldId="274"/>
            <ac:spMk id="10" creationId="{8DD95D33-B2EC-3546-C3F3-7D14AB945553}"/>
          </ac:spMkLst>
        </pc:spChg>
        <pc:grpChg chg="del">
          <ac:chgData name="Sirigineedi, Jaidheer" userId="S::siriginj@es.ad.adp.com::d8528c54-d5e8-4d03-8753-8a43b4ed8aa0" providerId="AD" clId="Web-{DBF9C1B6-E6C9-6143-8EBB-43533CF0464A}" dt="2024-06-06T12:52:26.382" v="38"/>
          <ac:grpSpMkLst>
            <pc:docMk/>
            <pc:sldMk cId="482138027" sldId="274"/>
            <ac:grpSpMk id="16" creationId="{78423D78-5A36-9BD8-A0CA-D469EA20BF95}"/>
          </ac:grpSpMkLst>
        </pc:grpChg>
        <pc:graphicFrameChg chg="del">
          <ac:chgData name="Sirigineedi, Jaidheer" userId="S::siriginj@es.ad.adp.com::d8528c54-d5e8-4d03-8753-8a43b4ed8aa0" providerId="AD" clId="Web-{DBF9C1B6-E6C9-6143-8EBB-43533CF0464A}" dt="2024-06-06T12:52:30.194" v="40"/>
          <ac:graphicFrameMkLst>
            <pc:docMk/>
            <pc:sldMk cId="482138027" sldId="274"/>
            <ac:graphicFrameMk id="5" creationId="{11407F9D-F57A-9DAA-E5A8-41965F7F807C}"/>
          </ac:graphicFrameMkLst>
        </pc:graphicFrameChg>
      </pc:sldChg>
      <pc:sldChg chg="addSp delSp modSp add mod replId modClrScheme chgLayout">
        <pc:chgData name="Sirigineedi, Jaidheer" userId="S::siriginj@es.ad.adp.com::d8528c54-d5e8-4d03-8753-8a43b4ed8aa0" providerId="AD" clId="Web-{DBF9C1B6-E6C9-6143-8EBB-43533CF0464A}" dt="2024-06-06T14:58:33.671" v="674" actId="1076"/>
        <pc:sldMkLst>
          <pc:docMk/>
          <pc:sldMk cId="1187989928" sldId="275"/>
        </pc:sldMkLst>
        <pc:spChg chg="mod ord">
          <ac:chgData name="Sirigineedi, Jaidheer" userId="S::siriginj@es.ad.adp.com::d8528c54-d5e8-4d03-8753-8a43b4ed8aa0" providerId="AD" clId="Web-{DBF9C1B6-E6C9-6143-8EBB-43533CF0464A}" dt="2024-06-06T13:20:42.685" v="644"/>
          <ac:spMkLst>
            <pc:docMk/>
            <pc:sldMk cId="1187989928" sldId="275"/>
            <ac:spMk id="2" creationId="{BA595546-8B9A-7B95-70E7-405517341451}"/>
          </ac:spMkLst>
        </pc:spChg>
        <pc:spChg chg="add del mod">
          <ac:chgData name="Sirigineedi, Jaidheer" userId="S::siriginj@es.ad.adp.com::d8528c54-d5e8-4d03-8753-8a43b4ed8aa0" providerId="AD" clId="Web-{DBF9C1B6-E6C9-6143-8EBB-43533CF0464A}" dt="2024-06-06T14:42:00.569" v="651"/>
          <ac:spMkLst>
            <pc:docMk/>
            <pc:sldMk cId="1187989928" sldId="275"/>
            <ac:spMk id="3" creationId="{2C05F8D4-C544-CC44-304F-036EE09D41A4}"/>
          </ac:spMkLst>
        </pc:spChg>
        <pc:spChg chg="del mod">
          <ac:chgData name="Sirigineedi, Jaidheer" userId="S::siriginj@es.ad.adp.com::d8528c54-d5e8-4d03-8753-8a43b4ed8aa0" providerId="AD" clId="Web-{DBF9C1B6-E6C9-6143-8EBB-43533CF0464A}" dt="2024-06-06T13:08:51.502" v="539"/>
          <ac:spMkLst>
            <pc:docMk/>
            <pc:sldMk cId="1187989928" sldId="275"/>
            <ac:spMk id="3" creationId="{342D67FC-0563-BF6C-088F-3F12445B7DAF}"/>
          </ac:spMkLst>
        </pc:spChg>
        <pc:spChg chg="add del mod">
          <ac:chgData name="Sirigineedi, Jaidheer" userId="S::siriginj@es.ad.adp.com::d8528c54-d5e8-4d03-8753-8a43b4ed8aa0" providerId="AD" clId="Web-{DBF9C1B6-E6C9-6143-8EBB-43533CF0464A}" dt="2024-06-06T14:43:50.398" v="659"/>
          <ac:spMkLst>
            <pc:docMk/>
            <pc:sldMk cId="1187989928" sldId="275"/>
            <ac:spMk id="6" creationId="{C780494A-A504-2C86-02F1-69B83AF13CB5}"/>
          </ac:spMkLst>
        </pc:spChg>
        <pc:picChg chg="add del mod">
          <ac:chgData name="Sirigineedi, Jaidheer" userId="S::siriginj@es.ad.adp.com::d8528c54-d5e8-4d03-8753-8a43b4ed8aa0" providerId="AD" clId="Web-{DBF9C1B6-E6C9-6143-8EBB-43533CF0464A}" dt="2024-06-06T14:42:54.617" v="652"/>
          <ac:picMkLst>
            <pc:docMk/>
            <pc:sldMk cId="1187989928" sldId="275"/>
            <ac:picMk id="4" creationId="{7F8CDF01-B4DF-2E68-C10C-20A08DFB8A98}"/>
          </ac:picMkLst>
        </pc:picChg>
        <pc:picChg chg="add del mod modCrop">
          <ac:chgData name="Sirigineedi, Jaidheer" userId="S::siriginj@es.ad.adp.com::d8528c54-d5e8-4d03-8753-8a43b4ed8aa0" providerId="AD" clId="Web-{DBF9C1B6-E6C9-6143-8EBB-43533CF0464A}" dt="2024-06-06T13:09:16.298" v="546"/>
          <ac:picMkLst>
            <pc:docMk/>
            <pc:sldMk cId="1187989928" sldId="275"/>
            <ac:picMk id="5" creationId="{4785438D-EFF6-ACA0-10C8-255AE0D1EA85}"/>
          </ac:picMkLst>
        </pc:picChg>
        <pc:picChg chg="add del mod">
          <ac:chgData name="Sirigineedi, Jaidheer" userId="S::siriginj@es.ad.adp.com::d8528c54-d5e8-4d03-8753-8a43b4ed8aa0" providerId="AD" clId="Web-{DBF9C1B6-E6C9-6143-8EBB-43533CF0464A}" dt="2024-06-06T14:45:49.665" v="660"/>
          <ac:picMkLst>
            <pc:docMk/>
            <pc:sldMk cId="1187989928" sldId="275"/>
            <ac:picMk id="5" creationId="{DFD858D8-693C-7EE6-3511-6007453B8959}"/>
          </ac:picMkLst>
        </pc:picChg>
        <pc:picChg chg="add mod">
          <ac:chgData name="Sirigineedi, Jaidheer" userId="S::siriginj@es.ad.adp.com::d8528c54-d5e8-4d03-8753-8a43b4ed8aa0" providerId="AD" clId="Web-{DBF9C1B6-E6C9-6143-8EBB-43533CF0464A}" dt="2024-06-06T14:57:37.561" v="670" actId="1076"/>
          <ac:picMkLst>
            <pc:docMk/>
            <pc:sldMk cId="1187989928" sldId="275"/>
            <ac:picMk id="7" creationId="{E971553B-0D1A-6B85-310F-0937E542CF04}"/>
          </ac:picMkLst>
        </pc:picChg>
        <pc:picChg chg="add mod">
          <ac:chgData name="Sirigineedi, Jaidheer" userId="S::siriginj@es.ad.adp.com::d8528c54-d5e8-4d03-8753-8a43b4ed8aa0" providerId="AD" clId="Web-{DBF9C1B6-E6C9-6143-8EBB-43533CF0464A}" dt="2024-06-06T14:58:33.671" v="674" actId="1076"/>
          <ac:picMkLst>
            <pc:docMk/>
            <pc:sldMk cId="1187989928" sldId="275"/>
            <ac:picMk id="8" creationId="{8BF84944-D83D-D65A-1296-6046C7D1B5F0}"/>
          </ac:picMkLst>
        </pc:picChg>
      </pc:sldChg>
      <pc:sldChg chg="addSp delSp modSp add mod replId modClrScheme chgLayout">
        <pc:chgData name="Sirigineedi, Jaidheer" userId="S::siriginj@es.ad.adp.com::d8528c54-d5e8-4d03-8753-8a43b4ed8aa0" providerId="AD" clId="Web-{DBF9C1B6-E6C9-6143-8EBB-43533CF0464A}" dt="2024-06-06T15:04:12.158" v="692" actId="1076"/>
        <pc:sldMkLst>
          <pc:docMk/>
          <pc:sldMk cId="3726787620" sldId="276"/>
        </pc:sldMkLst>
        <pc:spChg chg="mod ord">
          <ac:chgData name="Sirigineedi, Jaidheer" userId="S::siriginj@es.ad.adp.com::d8528c54-d5e8-4d03-8753-8a43b4ed8aa0" providerId="AD" clId="Web-{DBF9C1B6-E6C9-6143-8EBB-43533CF0464A}" dt="2024-06-06T13:20:42.685" v="644"/>
          <ac:spMkLst>
            <pc:docMk/>
            <pc:sldMk cId="3726787620" sldId="276"/>
            <ac:spMk id="2" creationId="{BA595546-8B9A-7B95-70E7-405517341451}"/>
          </ac:spMkLst>
        </pc:spChg>
        <pc:spChg chg="del mod">
          <ac:chgData name="Sirigineedi, Jaidheer" userId="S::siriginj@es.ad.adp.com::d8528c54-d5e8-4d03-8753-8a43b4ed8aa0" providerId="AD" clId="Web-{DBF9C1B6-E6C9-6143-8EBB-43533CF0464A}" dt="2024-06-06T13:11:53.766" v="599"/>
          <ac:spMkLst>
            <pc:docMk/>
            <pc:sldMk cId="3726787620" sldId="276"/>
            <ac:spMk id="6" creationId="{C780494A-A504-2C86-02F1-69B83AF13CB5}"/>
          </ac:spMkLst>
        </pc:spChg>
        <pc:picChg chg="add del mod">
          <ac:chgData name="Sirigineedi, Jaidheer" userId="S::siriginj@es.ad.adp.com::d8528c54-d5e8-4d03-8753-8a43b4ed8aa0" providerId="AD" clId="Web-{DBF9C1B6-E6C9-6143-8EBB-43533CF0464A}" dt="2024-06-06T13:12:10.219" v="602"/>
          <ac:picMkLst>
            <pc:docMk/>
            <pc:sldMk cId="3726787620" sldId="276"/>
            <ac:picMk id="3" creationId="{AA68CC21-DB14-3C9D-0694-7BE6964C4839}"/>
          </ac:picMkLst>
        </pc:picChg>
        <pc:picChg chg="add del mod">
          <ac:chgData name="Sirigineedi, Jaidheer" userId="S::siriginj@es.ad.adp.com::d8528c54-d5e8-4d03-8753-8a43b4ed8aa0" providerId="AD" clId="Web-{DBF9C1B6-E6C9-6143-8EBB-43533CF0464A}" dt="2024-06-06T15:00:18.718" v="675"/>
          <ac:picMkLst>
            <pc:docMk/>
            <pc:sldMk cId="3726787620" sldId="276"/>
            <ac:picMk id="3" creationId="{E2ECA85D-B2E8-C681-2F36-113B0694241D}"/>
          </ac:picMkLst>
        </pc:picChg>
        <pc:picChg chg="add del mod">
          <ac:chgData name="Sirigineedi, Jaidheer" userId="S::siriginj@es.ad.adp.com::d8528c54-d5e8-4d03-8753-8a43b4ed8aa0" providerId="AD" clId="Web-{DBF9C1B6-E6C9-6143-8EBB-43533CF0464A}" dt="2024-06-06T15:02:15.391" v="679"/>
          <ac:picMkLst>
            <pc:docMk/>
            <pc:sldMk cId="3726787620" sldId="276"/>
            <ac:picMk id="4" creationId="{09E1DADA-C6CF-7B16-CD92-2FD4EA2BA511}"/>
          </ac:picMkLst>
        </pc:picChg>
        <pc:picChg chg="del">
          <ac:chgData name="Sirigineedi, Jaidheer" userId="S::siriginj@es.ad.adp.com::d8528c54-d5e8-4d03-8753-8a43b4ed8aa0" providerId="AD" clId="Web-{DBF9C1B6-E6C9-6143-8EBB-43533CF0464A}" dt="2024-06-06T13:11:48.876" v="597"/>
          <ac:picMkLst>
            <pc:docMk/>
            <pc:sldMk cId="3726787620" sldId="276"/>
            <ac:picMk id="4" creationId="{7F8CDF01-B4DF-2E68-C10C-20A08DFB8A98}"/>
          </ac:picMkLst>
        </pc:picChg>
        <pc:picChg chg="add del mod">
          <ac:chgData name="Sirigineedi, Jaidheer" userId="S::siriginj@es.ad.adp.com::d8528c54-d5e8-4d03-8753-8a43b4ed8aa0" providerId="AD" clId="Web-{DBF9C1B6-E6C9-6143-8EBB-43533CF0464A}" dt="2024-06-06T15:03:21.189" v="685"/>
          <ac:picMkLst>
            <pc:docMk/>
            <pc:sldMk cId="3726787620" sldId="276"/>
            <ac:picMk id="5" creationId="{694F1C22-D7C3-8AB9-D572-1592E24510F1}"/>
          </ac:picMkLst>
        </pc:picChg>
        <pc:picChg chg="add del mod">
          <ac:chgData name="Sirigineedi, Jaidheer" userId="S::siriginj@es.ad.adp.com::d8528c54-d5e8-4d03-8753-8a43b4ed8aa0" providerId="AD" clId="Web-{DBF9C1B6-E6C9-6143-8EBB-43533CF0464A}" dt="2024-06-06T13:16:51.015" v="606"/>
          <ac:picMkLst>
            <pc:docMk/>
            <pc:sldMk cId="3726787620" sldId="276"/>
            <ac:picMk id="5" creationId="{78E1DEB1-951A-AB6D-DC76-44736FCA37D3}"/>
          </ac:picMkLst>
        </pc:picChg>
        <pc:picChg chg="add mod">
          <ac:chgData name="Sirigineedi, Jaidheer" userId="S::siriginj@es.ad.adp.com::d8528c54-d5e8-4d03-8753-8a43b4ed8aa0" providerId="AD" clId="Web-{DBF9C1B6-E6C9-6143-8EBB-43533CF0464A}" dt="2024-06-06T15:03:38.361" v="688" actId="14100"/>
          <ac:picMkLst>
            <pc:docMk/>
            <pc:sldMk cId="3726787620" sldId="276"/>
            <ac:picMk id="6" creationId="{C432685E-E5F2-E347-C322-33C5DC224D8C}"/>
          </ac:picMkLst>
        </pc:picChg>
        <pc:picChg chg="add mod">
          <ac:chgData name="Sirigineedi, Jaidheer" userId="S::siriginj@es.ad.adp.com::d8528c54-d5e8-4d03-8753-8a43b4ed8aa0" providerId="AD" clId="Web-{DBF9C1B6-E6C9-6143-8EBB-43533CF0464A}" dt="2024-06-06T15:04:12.158" v="692" actId="1076"/>
          <ac:picMkLst>
            <pc:docMk/>
            <pc:sldMk cId="3726787620" sldId="276"/>
            <ac:picMk id="7" creationId="{251C5476-C639-36E1-CA60-A3A440A95C77}"/>
          </ac:picMkLst>
        </pc:picChg>
        <pc:picChg chg="add del mod">
          <ac:chgData name="Sirigineedi, Jaidheer" userId="S::siriginj@es.ad.adp.com::d8528c54-d5e8-4d03-8753-8a43b4ed8aa0" providerId="AD" clId="Web-{DBF9C1B6-E6C9-6143-8EBB-43533CF0464A}" dt="2024-06-06T13:17:01.296" v="610"/>
          <ac:picMkLst>
            <pc:docMk/>
            <pc:sldMk cId="3726787620" sldId="276"/>
            <ac:picMk id="7" creationId="{96BA9E6A-BB3F-384C-58F1-28941468A7E7}"/>
          </ac:picMkLst>
        </pc:picChg>
        <pc:picChg chg="add del mod">
          <ac:chgData name="Sirigineedi, Jaidheer" userId="S::siriginj@es.ad.adp.com::d8528c54-d5e8-4d03-8753-8a43b4ed8aa0" providerId="AD" clId="Web-{DBF9C1B6-E6C9-6143-8EBB-43533CF0464A}" dt="2024-06-06T14:56:27.092" v="665"/>
          <ac:picMkLst>
            <pc:docMk/>
            <pc:sldMk cId="3726787620" sldId="276"/>
            <ac:picMk id="8" creationId="{25ECF009-4AB2-C06A-DB6A-94B6DE007680}"/>
          </ac:picMkLst>
        </pc:picChg>
      </pc:sldChg>
      <pc:sldChg chg="addSp delSp modSp add mod replId modClrScheme chgLayout">
        <pc:chgData name="Sirigineedi, Jaidheer" userId="S::siriginj@es.ad.adp.com::d8528c54-d5e8-4d03-8753-8a43b4ed8aa0" providerId="AD" clId="Web-{DBF9C1B6-E6C9-6143-8EBB-43533CF0464A}" dt="2024-06-06T15:09:11.176" v="708" actId="1076"/>
        <pc:sldMkLst>
          <pc:docMk/>
          <pc:sldMk cId="2859876498" sldId="277"/>
        </pc:sldMkLst>
        <pc:spChg chg="mod ord">
          <ac:chgData name="Sirigineedi, Jaidheer" userId="S::siriginj@es.ad.adp.com::d8528c54-d5e8-4d03-8753-8a43b4ed8aa0" providerId="AD" clId="Web-{DBF9C1B6-E6C9-6143-8EBB-43533CF0464A}" dt="2024-06-06T15:07:35.300" v="695" actId="1076"/>
          <ac:spMkLst>
            <pc:docMk/>
            <pc:sldMk cId="2859876498" sldId="277"/>
            <ac:spMk id="2" creationId="{BA595546-8B9A-7B95-70E7-405517341451}"/>
          </ac:spMkLst>
        </pc:spChg>
        <pc:spChg chg="add del mod">
          <ac:chgData name="Sirigineedi, Jaidheer" userId="S::siriginj@es.ad.adp.com::d8528c54-d5e8-4d03-8753-8a43b4ed8aa0" providerId="AD" clId="Web-{DBF9C1B6-E6C9-6143-8EBB-43533CF0464A}" dt="2024-06-06T15:07:37.253" v="696"/>
          <ac:spMkLst>
            <pc:docMk/>
            <pc:sldMk cId="2859876498" sldId="277"/>
            <ac:spMk id="5" creationId="{3EFE2579-4264-5293-4BEB-27A619D2CA19}"/>
          </ac:spMkLst>
        </pc:spChg>
        <pc:spChg chg="add del mod">
          <ac:chgData name="Sirigineedi, Jaidheer" userId="S::siriginj@es.ad.adp.com::d8528c54-d5e8-4d03-8753-8a43b4ed8aa0" providerId="AD" clId="Web-{DBF9C1B6-E6C9-6143-8EBB-43533CF0464A}" dt="2024-06-06T15:07:40.816" v="698"/>
          <ac:spMkLst>
            <pc:docMk/>
            <pc:sldMk cId="2859876498" sldId="277"/>
            <ac:spMk id="6" creationId="{D76C901F-753F-7879-25DE-FD8DC3706E1F}"/>
          </ac:spMkLst>
        </pc:spChg>
        <pc:picChg chg="add del mod">
          <ac:chgData name="Sirigineedi, Jaidheer" userId="S::siriginj@es.ad.adp.com::d8528c54-d5e8-4d03-8753-8a43b4ed8aa0" providerId="AD" clId="Web-{DBF9C1B6-E6C9-6143-8EBB-43533CF0464A}" dt="2024-06-06T15:07:32.722" v="693"/>
          <ac:picMkLst>
            <pc:docMk/>
            <pc:sldMk cId="2859876498" sldId="277"/>
            <ac:picMk id="3" creationId="{94688CBF-14E4-DBB0-B7C3-2FB8C8533D1D}"/>
          </ac:picMkLst>
        </pc:picChg>
        <pc:picChg chg="add mod">
          <ac:chgData name="Sirigineedi, Jaidheer" userId="S::siriginj@es.ad.adp.com::d8528c54-d5e8-4d03-8753-8a43b4ed8aa0" providerId="AD" clId="Web-{DBF9C1B6-E6C9-6143-8EBB-43533CF0464A}" dt="2024-06-06T15:08:15.003" v="704" actId="1076"/>
          <ac:picMkLst>
            <pc:docMk/>
            <pc:sldMk cId="2859876498" sldId="277"/>
            <ac:picMk id="4" creationId="{608845AE-D0F6-5A88-10F8-967DF7CC8678}"/>
          </ac:picMkLst>
        </pc:picChg>
        <pc:picChg chg="add del mod">
          <ac:chgData name="Sirigineedi, Jaidheer" userId="S::siriginj@es.ad.adp.com::d8528c54-d5e8-4d03-8753-8a43b4ed8aa0" providerId="AD" clId="Web-{DBF9C1B6-E6C9-6143-8EBB-43533CF0464A}" dt="2024-06-06T13:18:58.217" v="626"/>
          <ac:picMkLst>
            <pc:docMk/>
            <pc:sldMk cId="2859876498" sldId="277"/>
            <ac:picMk id="4" creationId="{68F90C0A-2B25-FB58-2F2C-141F82FA5F35}"/>
          </ac:picMkLst>
        </pc:picChg>
        <pc:picChg chg="add mod">
          <ac:chgData name="Sirigineedi, Jaidheer" userId="S::siriginj@es.ad.adp.com::d8528c54-d5e8-4d03-8753-8a43b4ed8aa0" providerId="AD" clId="Web-{DBF9C1B6-E6C9-6143-8EBB-43533CF0464A}" dt="2024-06-06T15:09:11.176" v="708" actId="1076"/>
          <ac:picMkLst>
            <pc:docMk/>
            <pc:sldMk cId="2859876498" sldId="277"/>
            <ac:picMk id="7" creationId="{F2537870-5050-E388-5856-D0C18B395E77}"/>
          </ac:picMkLst>
        </pc:picChg>
        <pc:picChg chg="del">
          <ac:chgData name="Sirigineedi, Jaidheer" userId="S::siriginj@es.ad.adp.com::d8528c54-d5e8-4d03-8753-8a43b4ed8aa0" providerId="AD" clId="Web-{DBF9C1B6-E6C9-6143-8EBB-43533CF0464A}" dt="2024-06-06T13:18:09.842" v="620"/>
          <ac:picMkLst>
            <pc:docMk/>
            <pc:sldMk cId="2859876498" sldId="277"/>
            <ac:picMk id="8" creationId="{25ECF009-4AB2-C06A-DB6A-94B6DE007680}"/>
          </ac:picMkLst>
        </pc:picChg>
      </pc:sldChg>
      <pc:sldChg chg="add del replId">
        <pc:chgData name="Sirigineedi, Jaidheer" userId="S::siriginj@es.ad.adp.com::d8528c54-d5e8-4d03-8753-8a43b4ed8aa0" providerId="AD" clId="Web-{DBF9C1B6-E6C9-6143-8EBB-43533CF0464A}" dt="2024-06-06T13:20:58.841" v="647"/>
        <pc:sldMkLst>
          <pc:docMk/>
          <pc:sldMk cId="811038285" sldId="278"/>
        </pc:sldMkLst>
      </pc:sldChg>
      <pc:sldChg chg="add del replId">
        <pc:chgData name="Sirigineedi, Jaidheer" userId="S::siriginj@es.ad.adp.com::d8528c54-d5e8-4d03-8753-8a43b4ed8aa0" providerId="AD" clId="Web-{DBF9C1B6-E6C9-6143-8EBB-43533CF0464A}" dt="2024-06-06T13:20:34.842" v="643"/>
        <pc:sldMkLst>
          <pc:docMk/>
          <pc:sldMk cId="1447218296" sldId="278"/>
        </pc:sldMkLst>
      </pc:sldChg>
      <pc:sldChg chg="new del">
        <pc:chgData name="Sirigineedi, Jaidheer" userId="S::siriginj@es.ad.adp.com::d8528c54-d5e8-4d03-8753-8a43b4ed8aa0" providerId="AD" clId="Web-{DBF9C1B6-E6C9-6143-8EBB-43533CF0464A}" dt="2024-06-06T13:19:03.623" v="628"/>
        <pc:sldMkLst>
          <pc:docMk/>
          <pc:sldMk cId="2787753524" sldId="278"/>
        </pc:sldMkLst>
      </pc:sldChg>
      <pc:sldChg chg="modSp add del mod ord modClrScheme chgLayout">
        <pc:chgData name="Sirigineedi, Jaidheer" userId="S::siriginj@es.ad.adp.com::d8528c54-d5e8-4d03-8753-8a43b4ed8aa0" providerId="AD" clId="Web-{DBF9C1B6-E6C9-6143-8EBB-43533CF0464A}" dt="2024-06-06T13:20:46.170" v="645"/>
        <pc:sldMkLst>
          <pc:docMk/>
          <pc:sldMk cId="2950887015" sldId="285"/>
        </pc:sldMkLst>
        <pc:spChg chg="mod">
          <ac:chgData name="Sirigineedi, Jaidheer" userId="S::siriginj@es.ad.adp.com::d8528c54-d5e8-4d03-8753-8a43b4ed8aa0" providerId="AD" clId="Web-{DBF9C1B6-E6C9-6143-8EBB-43533CF0464A}" dt="2024-06-06T13:20:11.717" v="639"/>
          <ac:spMkLst>
            <pc:docMk/>
            <pc:sldMk cId="2950887015" sldId="285"/>
            <ac:spMk id="77826" creationId="{6DFFB148-CA2D-0E53-301F-7F3E638CF245}"/>
          </ac:spMkLst>
        </pc:spChg>
      </pc:sldChg>
      <pc:sldMasterChg chg="add del addSldLayout delSldLayout">
        <pc:chgData name="Sirigineedi, Jaidheer" userId="S::siriginj@es.ad.adp.com::d8528c54-d5e8-4d03-8753-8a43b4ed8aa0" providerId="AD" clId="Web-{DBF9C1B6-E6C9-6143-8EBB-43533CF0464A}" dt="2024-06-06T13:20:42.685" v="644"/>
        <pc:sldMasterMkLst>
          <pc:docMk/>
          <pc:sldMasterMk cId="93335387" sldId="2147483648"/>
        </pc:sldMasterMkLst>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2527420288" sldId="2147483649"/>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4098507943" sldId="2147483650"/>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1285557759" sldId="2147483651"/>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3327904916" sldId="2147483652"/>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3157589639" sldId="2147483653"/>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256470949" sldId="2147483654"/>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633356248" sldId="2147483655"/>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3622331150" sldId="2147483656"/>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3556289019" sldId="2147483657"/>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883750849" sldId="2147483658"/>
          </pc:sldLayoutMkLst>
        </pc:sldLayoutChg>
        <pc:sldLayoutChg chg="add del">
          <pc:chgData name="Sirigineedi, Jaidheer" userId="S::siriginj@es.ad.adp.com::d8528c54-d5e8-4d03-8753-8a43b4ed8aa0" providerId="AD" clId="Web-{DBF9C1B6-E6C9-6143-8EBB-43533CF0464A}" dt="2024-06-06T13:20:42.685" v="644"/>
          <pc:sldLayoutMkLst>
            <pc:docMk/>
            <pc:sldMasterMk cId="93335387" sldId="2147483648"/>
            <pc:sldLayoutMk cId="3492670001" sldId="2147483659"/>
          </pc:sldLayoutMkLst>
        </pc:sldLayoutChg>
      </pc:sldMasterChg>
      <pc:sldMasterChg chg="add del addSldLayout delSldLayout modSldLayout">
        <pc:chgData name="Sirigineedi, Jaidheer" userId="S::siriginj@es.ad.adp.com::d8528c54-d5e8-4d03-8753-8a43b4ed8aa0" providerId="AD" clId="Web-{DBF9C1B6-E6C9-6143-8EBB-43533CF0464A}" dt="2024-06-06T13:20:42.685" v="644"/>
        <pc:sldMasterMkLst>
          <pc:docMk/>
          <pc:sldMasterMk cId="3076278842" sldId="2147483660"/>
        </pc:sldMasterMkLst>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2717762765" sldId="2147483661"/>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1260562580" sldId="2147483662"/>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4285379682" sldId="2147483663"/>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4196980428" sldId="2147483664"/>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885802382" sldId="2147483665"/>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3665184394" sldId="2147483666"/>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54989258" sldId="2147483667"/>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2784634164" sldId="2147483668"/>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196584482" sldId="2147483669"/>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2141945188" sldId="2147483670"/>
          </pc:sldLayoutMkLst>
        </pc:sldLayoutChg>
        <pc:sldLayoutChg chg="add del mod replId">
          <pc:chgData name="Sirigineedi, Jaidheer" userId="S::siriginj@es.ad.adp.com::d8528c54-d5e8-4d03-8753-8a43b4ed8aa0" providerId="AD" clId="Web-{DBF9C1B6-E6C9-6143-8EBB-43533CF0464A}" dt="2024-06-06T13:20:42.685" v="644"/>
          <pc:sldLayoutMkLst>
            <pc:docMk/>
            <pc:sldMasterMk cId="3076278842" sldId="2147483660"/>
            <pc:sldLayoutMk cId="2326757102" sldId="2147483671"/>
          </pc:sldLayoutMkLst>
        </pc:sldLayoutChg>
      </pc:sldMasterChg>
    </pc:docChg>
  </pc:docChgLst>
  <pc:docChgLst>
    <pc:chgData name="Sirigineedi, Jaidheer" userId="d8528c54-d5e8-4d03-8753-8a43b4ed8aa0" providerId="ADAL" clId="{E494D8A0-4D13-4E93-9671-380AE69AEC16}"/>
    <pc:docChg chg="undo custSel addSld delSld modSld sldOrd">
      <pc:chgData name="Sirigineedi, Jaidheer" userId="d8528c54-d5e8-4d03-8753-8a43b4ed8aa0" providerId="ADAL" clId="{E494D8A0-4D13-4E93-9671-380AE69AEC16}" dt="2024-06-02T22:15:34.082" v="5172" actId="20577"/>
      <pc:docMkLst>
        <pc:docMk/>
      </pc:docMkLst>
      <pc:sldChg chg="addSp delSp modSp mod setBg">
        <pc:chgData name="Sirigineedi, Jaidheer" userId="d8528c54-d5e8-4d03-8753-8a43b4ed8aa0" providerId="ADAL" clId="{E494D8A0-4D13-4E93-9671-380AE69AEC16}" dt="2024-06-02T19:58:00.657" v="164" actId="12788"/>
        <pc:sldMkLst>
          <pc:docMk/>
          <pc:sldMk cId="1846447947" sldId="256"/>
        </pc:sldMkLst>
        <pc:spChg chg="mod">
          <ac:chgData name="Sirigineedi, Jaidheer" userId="d8528c54-d5e8-4d03-8753-8a43b4ed8aa0" providerId="ADAL" clId="{E494D8A0-4D13-4E93-9671-380AE69AEC16}" dt="2024-06-02T19:58:00.657" v="164" actId="12788"/>
          <ac:spMkLst>
            <pc:docMk/>
            <pc:sldMk cId="1846447947" sldId="256"/>
            <ac:spMk id="2" creationId="{0A133692-50C8-60F7-9F9C-076CF4B051B0}"/>
          </ac:spMkLst>
        </pc:spChg>
        <pc:spChg chg="del">
          <ac:chgData name="Sirigineedi, Jaidheer" userId="d8528c54-d5e8-4d03-8753-8a43b4ed8aa0" providerId="ADAL" clId="{E494D8A0-4D13-4E93-9671-380AE69AEC16}" dt="2024-06-02T19:49:51.711" v="46" actId="478"/>
          <ac:spMkLst>
            <pc:docMk/>
            <pc:sldMk cId="1846447947" sldId="256"/>
            <ac:spMk id="3" creationId="{5BB85DFC-F215-CF98-F7C0-CF9C540C6790}"/>
          </ac:spMkLst>
        </pc:spChg>
        <pc:spChg chg="add del mod">
          <ac:chgData name="Sirigineedi, Jaidheer" userId="d8528c54-d5e8-4d03-8753-8a43b4ed8aa0" providerId="ADAL" clId="{E494D8A0-4D13-4E93-9671-380AE69AEC16}" dt="2024-06-02T19:52:23.528" v="70" actId="478"/>
          <ac:spMkLst>
            <pc:docMk/>
            <pc:sldMk cId="1846447947" sldId="256"/>
            <ac:spMk id="6" creationId="{792C711B-CA88-E6E8-E8D6-5318FB39DDE6}"/>
          </ac:spMkLst>
        </pc:spChg>
        <pc:spChg chg="add del">
          <ac:chgData name="Sirigineedi, Jaidheer" userId="d8528c54-d5e8-4d03-8753-8a43b4ed8aa0" providerId="ADAL" clId="{E494D8A0-4D13-4E93-9671-380AE69AEC16}" dt="2024-06-02T19:52:21.730" v="68" actId="26606"/>
          <ac:spMkLst>
            <pc:docMk/>
            <pc:sldMk cId="1846447947" sldId="256"/>
            <ac:spMk id="11" creationId="{6DBF50F6-DD88-4D9F-B7D3-79B989980940}"/>
          </ac:spMkLst>
        </pc:spChg>
        <pc:spChg chg="add del">
          <ac:chgData name="Sirigineedi, Jaidheer" userId="d8528c54-d5e8-4d03-8753-8a43b4ed8aa0" providerId="ADAL" clId="{E494D8A0-4D13-4E93-9671-380AE69AEC16}" dt="2024-06-02T19:52:21.730" v="68" actId="26606"/>
          <ac:spMkLst>
            <pc:docMk/>
            <pc:sldMk cId="1846447947" sldId="256"/>
            <ac:spMk id="13" creationId="{916BBDC2-6929-469E-B7C4-A03E77BF94B0}"/>
          </ac:spMkLst>
        </pc:spChg>
        <pc:spChg chg="add del mod">
          <ac:chgData name="Sirigineedi, Jaidheer" userId="d8528c54-d5e8-4d03-8753-8a43b4ed8aa0" providerId="ADAL" clId="{E494D8A0-4D13-4E93-9671-380AE69AEC16}" dt="2024-06-02T19:57:04.385" v="105" actId="478"/>
          <ac:spMkLst>
            <pc:docMk/>
            <pc:sldMk cId="1846447947" sldId="256"/>
            <ac:spMk id="14" creationId="{3290B5F3-158A-B145-069E-9CDB7C5747D4}"/>
          </ac:spMkLst>
        </pc:spChg>
        <pc:grpChg chg="add mod">
          <ac:chgData name="Sirigineedi, Jaidheer" userId="d8528c54-d5e8-4d03-8753-8a43b4ed8aa0" providerId="ADAL" clId="{E494D8A0-4D13-4E93-9671-380AE69AEC16}" dt="2024-06-02T19:56:19.628" v="102" actId="164"/>
          <ac:grpSpMkLst>
            <pc:docMk/>
            <pc:sldMk cId="1846447947" sldId="256"/>
            <ac:grpSpMk id="12" creationId="{2240057D-0B2F-888C-5CFB-13C6700D96ED}"/>
          </ac:grpSpMkLst>
        </pc:grpChg>
        <pc:grpChg chg="add del">
          <ac:chgData name="Sirigineedi, Jaidheer" userId="d8528c54-d5e8-4d03-8753-8a43b4ed8aa0" providerId="ADAL" clId="{E494D8A0-4D13-4E93-9671-380AE69AEC16}" dt="2024-06-02T19:52:21.730" v="68" actId="26606"/>
          <ac:grpSpMkLst>
            <pc:docMk/>
            <pc:sldMk cId="1846447947" sldId="256"/>
            <ac:grpSpMk id="15" creationId="{C344E6B5-C9F5-4338-9E33-003B12373104}"/>
          </ac:grpSpMkLst>
        </pc:grpChg>
        <pc:grpChg chg="add del">
          <ac:chgData name="Sirigineedi, Jaidheer" userId="d8528c54-d5e8-4d03-8753-8a43b4ed8aa0" providerId="ADAL" clId="{E494D8A0-4D13-4E93-9671-380AE69AEC16}" dt="2024-06-02T19:52:21.730" v="68" actId="26606"/>
          <ac:grpSpMkLst>
            <pc:docMk/>
            <pc:sldMk cId="1846447947" sldId="256"/>
            <ac:grpSpMk id="21" creationId="{FDFEDBF7-8E2C-46B8-9095-AE1D77E21773}"/>
          </ac:grpSpMkLst>
        </pc:grpChg>
        <pc:picChg chg="add del mod">
          <ac:chgData name="Sirigineedi, Jaidheer" userId="d8528c54-d5e8-4d03-8753-8a43b4ed8aa0" providerId="ADAL" clId="{E494D8A0-4D13-4E93-9671-380AE69AEC16}" dt="2024-06-02T19:52:23.528" v="70" actId="478"/>
          <ac:picMkLst>
            <pc:docMk/>
            <pc:sldMk cId="1846447947" sldId="256"/>
            <ac:picMk id="5" creationId="{E290EE36-1837-B559-B669-C836444E87F7}"/>
          </ac:picMkLst>
        </pc:picChg>
        <pc:picChg chg="add mod modCrop">
          <ac:chgData name="Sirigineedi, Jaidheer" userId="d8528c54-d5e8-4d03-8753-8a43b4ed8aa0" providerId="ADAL" clId="{E494D8A0-4D13-4E93-9671-380AE69AEC16}" dt="2024-06-02T19:56:19.628" v="102" actId="164"/>
          <ac:picMkLst>
            <pc:docMk/>
            <pc:sldMk cId="1846447947" sldId="256"/>
            <ac:picMk id="8" creationId="{C6B276FE-951B-2E43-154E-8CEF866BC5A5}"/>
          </ac:picMkLst>
        </pc:picChg>
        <pc:picChg chg="add mod">
          <ac:chgData name="Sirigineedi, Jaidheer" userId="d8528c54-d5e8-4d03-8753-8a43b4ed8aa0" providerId="ADAL" clId="{E494D8A0-4D13-4E93-9671-380AE69AEC16}" dt="2024-06-02T19:56:19.628" v="102" actId="164"/>
          <ac:picMkLst>
            <pc:docMk/>
            <pc:sldMk cId="1846447947" sldId="256"/>
            <ac:picMk id="10" creationId="{4287A217-3D91-5F67-ABA8-9F12A6221080}"/>
          </ac:picMkLst>
        </pc:picChg>
      </pc:sldChg>
      <pc:sldChg chg="modSp new mod">
        <pc:chgData name="Sirigineedi, Jaidheer" userId="d8528c54-d5e8-4d03-8753-8a43b4ed8aa0" providerId="ADAL" clId="{E494D8A0-4D13-4E93-9671-380AE69AEC16}" dt="2024-06-02T20:41:05.855" v="3597" actId="313"/>
        <pc:sldMkLst>
          <pc:docMk/>
          <pc:sldMk cId="3128997943" sldId="257"/>
        </pc:sldMkLst>
        <pc:spChg chg="mod">
          <ac:chgData name="Sirigineedi, Jaidheer" userId="d8528c54-d5e8-4d03-8753-8a43b4ed8aa0" providerId="ADAL" clId="{E494D8A0-4D13-4E93-9671-380AE69AEC16}" dt="2024-06-02T20:02:02.057" v="214" actId="2711"/>
          <ac:spMkLst>
            <pc:docMk/>
            <pc:sldMk cId="3128997943" sldId="257"/>
            <ac:spMk id="2" creationId="{BA595546-8B9A-7B95-70E7-405517341451}"/>
          </ac:spMkLst>
        </pc:spChg>
        <pc:spChg chg="mod">
          <ac:chgData name="Sirigineedi, Jaidheer" userId="d8528c54-d5e8-4d03-8753-8a43b4ed8aa0" providerId="ADAL" clId="{E494D8A0-4D13-4E93-9671-380AE69AEC16}" dt="2024-06-02T20:41:05.855" v="3597" actId="313"/>
          <ac:spMkLst>
            <pc:docMk/>
            <pc:sldMk cId="3128997943" sldId="257"/>
            <ac:spMk id="3" creationId="{342D67FC-0563-BF6C-088F-3F12445B7DAF}"/>
          </ac:spMkLst>
        </pc:spChg>
      </pc:sldChg>
      <pc:sldChg chg="modSp add mod">
        <pc:chgData name="Sirigineedi, Jaidheer" userId="d8528c54-d5e8-4d03-8753-8a43b4ed8aa0" providerId="ADAL" clId="{E494D8A0-4D13-4E93-9671-380AE69AEC16}" dt="2024-06-02T20:40:39.171" v="3593" actId="20577"/>
        <pc:sldMkLst>
          <pc:docMk/>
          <pc:sldMk cId="2421810925" sldId="258"/>
        </pc:sldMkLst>
        <pc:spChg chg="mod">
          <ac:chgData name="Sirigineedi, Jaidheer" userId="d8528c54-d5e8-4d03-8753-8a43b4ed8aa0" providerId="ADAL" clId="{E494D8A0-4D13-4E93-9671-380AE69AEC16}" dt="2024-06-02T20:24:17.192" v="2381" actId="20577"/>
          <ac:spMkLst>
            <pc:docMk/>
            <pc:sldMk cId="2421810925" sldId="258"/>
            <ac:spMk id="2" creationId="{BA595546-8B9A-7B95-70E7-405517341451}"/>
          </ac:spMkLst>
        </pc:spChg>
        <pc:spChg chg="mod">
          <ac:chgData name="Sirigineedi, Jaidheer" userId="d8528c54-d5e8-4d03-8753-8a43b4ed8aa0" providerId="ADAL" clId="{E494D8A0-4D13-4E93-9671-380AE69AEC16}" dt="2024-06-02T20:40:39.171" v="3593" actId="20577"/>
          <ac:spMkLst>
            <pc:docMk/>
            <pc:sldMk cId="2421810925" sldId="258"/>
            <ac:spMk id="3" creationId="{342D67FC-0563-BF6C-088F-3F12445B7DAF}"/>
          </ac:spMkLst>
        </pc:spChg>
      </pc:sldChg>
      <pc:sldChg chg="add del ord">
        <pc:chgData name="Sirigineedi, Jaidheer" userId="d8528c54-d5e8-4d03-8753-8a43b4ed8aa0" providerId="ADAL" clId="{E494D8A0-4D13-4E93-9671-380AE69AEC16}" dt="2024-06-02T20:42:22.627" v="3601" actId="47"/>
        <pc:sldMkLst>
          <pc:docMk/>
          <pc:sldMk cId="2310195125" sldId="259"/>
        </pc:sldMkLst>
      </pc:sldChg>
      <pc:sldChg chg="add">
        <pc:chgData name="Sirigineedi, Jaidheer" userId="d8528c54-d5e8-4d03-8753-8a43b4ed8aa0" providerId="ADAL" clId="{E494D8A0-4D13-4E93-9671-380AE69AEC16}" dt="2024-06-02T20:42:26.673" v="3602" actId="2890"/>
        <pc:sldMkLst>
          <pc:docMk/>
          <pc:sldMk cId="3651460800" sldId="259"/>
        </pc:sldMkLst>
      </pc:sldChg>
      <pc:sldChg chg="modSp add mod ord">
        <pc:chgData name="Sirigineedi, Jaidheer" userId="d8528c54-d5e8-4d03-8753-8a43b4ed8aa0" providerId="ADAL" clId="{E494D8A0-4D13-4E93-9671-380AE69AEC16}" dt="2024-06-02T21:01:41.021" v="3964" actId="404"/>
        <pc:sldMkLst>
          <pc:docMk/>
          <pc:sldMk cId="223966455" sldId="260"/>
        </pc:sldMkLst>
        <pc:spChg chg="mod">
          <ac:chgData name="Sirigineedi, Jaidheer" userId="d8528c54-d5e8-4d03-8753-8a43b4ed8aa0" providerId="ADAL" clId="{E494D8A0-4D13-4E93-9671-380AE69AEC16}" dt="2024-06-02T21:01:27.725" v="3960" actId="20577"/>
          <ac:spMkLst>
            <pc:docMk/>
            <pc:sldMk cId="223966455" sldId="260"/>
            <ac:spMk id="2" creationId="{BA595546-8B9A-7B95-70E7-405517341451}"/>
          </ac:spMkLst>
        </pc:spChg>
        <pc:spChg chg="mod">
          <ac:chgData name="Sirigineedi, Jaidheer" userId="d8528c54-d5e8-4d03-8753-8a43b4ed8aa0" providerId="ADAL" clId="{E494D8A0-4D13-4E93-9671-380AE69AEC16}" dt="2024-06-02T21:01:41.021" v="3964" actId="404"/>
          <ac:spMkLst>
            <pc:docMk/>
            <pc:sldMk cId="223966455" sldId="260"/>
            <ac:spMk id="3" creationId="{342D67FC-0563-BF6C-088F-3F12445B7DAF}"/>
          </ac:spMkLst>
        </pc:spChg>
      </pc:sldChg>
      <pc:sldChg chg="modSp add mod">
        <pc:chgData name="Sirigineedi, Jaidheer" userId="d8528c54-d5e8-4d03-8753-8a43b4ed8aa0" providerId="ADAL" clId="{E494D8A0-4D13-4E93-9671-380AE69AEC16}" dt="2024-06-02T21:01:13.069" v="3957" actId="404"/>
        <pc:sldMkLst>
          <pc:docMk/>
          <pc:sldMk cId="3431229462" sldId="261"/>
        </pc:sldMkLst>
        <pc:spChg chg="mod">
          <ac:chgData name="Sirigineedi, Jaidheer" userId="d8528c54-d5e8-4d03-8753-8a43b4ed8aa0" providerId="ADAL" clId="{E494D8A0-4D13-4E93-9671-380AE69AEC16}" dt="2024-06-02T21:00:46.185" v="3949" actId="20577"/>
          <ac:spMkLst>
            <pc:docMk/>
            <pc:sldMk cId="3431229462" sldId="261"/>
            <ac:spMk id="2" creationId="{BA595546-8B9A-7B95-70E7-405517341451}"/>
          </ac:spMkLst>
        </pc:spChg>
        <pc:spChg chg="mod">
          <ac:chgData name="Sirigineedi, Jaidheer" userId="d8528c54-d5e8-4d03-8753-8a43b4ed8aa0" providerId="ADAL" clId="{E494D8A0-4D13-4E93-9671-380AE69AEC16}" dt="2024-06-02T21:01:13.069" v="3957" actId="404"/>
          <ac:spMkLst>
            <pc:docMk/>
            <pc:sldMk cId="3431229462" sldId="261"/>
            <ac:spMk id="3" creationId="{342D67FC-0563-BF6C-088F-3F12445B7DAF}"/>
          </ac:spMkLst>
        </pc:spChg>
      </pc:sldChg>
      <pc:sldChg chg="addSp modSp add mod">
        <pc:chgData name="Sirigineedi, Jaidheer" userId="d8528c54-d5e8-4d03-8753-8a43b4ed8aa0" providerId="ADAL" clId="{E494D8A0-4D13-4E93-9671-380AE69AEC16}" dt="2024-06-02T21:10:08.113" v="4065" actId="14100"/>
        <pc:sldMkLst>
          <pc:docMk/>
          <pc:sldMk cId="2190606018" sldId="262"/>
        </pc:sldMkLst>
        <pc:spChg chg="mod">
          <ac:chgData name="Sirigineedi, Jaidheer" userId="d8528c54-d5e8-4d03-8753-8a43b4ed8aa0" providerId="ADAL" clId="{E494D8A0-4D13-4E93-9671-380AE69AEC16}" dt="2024-06-02T21:08:35.794" v="4038" actId="20577"/>
          <ac:spMkLst>
            <pc:docMk/>
            <pc:sldMk cId="2190606018" sldId="262"/>
            <ac:spMk id="2" creationId="{BA595546-8B9A-7B95-70E7-405517341451}"/>
          </ac:spMkLst>
        </pc:spChg>
        <pc:spChg chg="mod">
          <ac:chgData name="Sirigineedi, Jaidheer" userId="d8528c54-d5e8-4d03-8753-8a43b4ed8aa0" providerId="ADAL" clId="{E494D8A0-4D13-4E93-9671-380AE69AEC16}" dt="2024-06-02T21:09:31.710" v="4062" actId="5793"/>
          <ac:spMkLst>
            <pc:docMk/>
            <pc:sldMk cId="2190606018" sldId="262"/>
            <ac:spMk id="3" creationId="{342D67FC-0563-BF6C-088F-3F12445B7DAF}"/>
          </ac:spMkLst>
        </pc:spChg>
        <pc:picChg chg="add mod">
          <ac:chgData name="Sirigineedi, Jaidheer" userId="d8528c54-d5e8-4d03-8753-8a43b4ed8aa0" providerId="ADAL" clId="{E494D8A0-4D13-4E93-9671-380AE69AEC16}" dt="2024-06-02T21:09:19.635" v="4047" actId="1076"/>
          <ac:picMkLst>
            <pc:docMk/>
            <pc:sldMk cId="2190606018" sldId="262"/>
            <ac:picMk id="5" creationId="{993B3501-9279-0A6C-08C2-64FA7C372190}"/>
          </ac:picMkLst>
        </pc:picChg>
        <pc:picChg chg="add mod">
          <ac:chgData name="Sirigineedi, Jaidheer" userId="d8528c54-d5e8-4d03-8753-8a43b4ed8aa0" providerId="ADAL" clId="{E494D8A0-4D13-4E93-9671-380AE69AEC16}" dt="2024-06-02T21:10:08.113" v="4065" actId="14100"/>
          <ac:picMkLst>
            <pc:docMk/>
            <pc:sldMk cId="2190606018" sldId="262"/>
            <ac:picMk id="7" creationId="{9FE65A5C-F332-FC59-F8F4-9112893273CF}"/>
          </ac:picMkLst>
        </pc:picChg>
      </pc:sldChg>
      <pc:sldChg chg="addSp delSp modSp add mod">
        <pc:chgData name="Sirigineedi, Jaidheer" userId="d8528c54-d5e8-4d03-8753-8a43b4ed8aa0" providerId="ADAL" clId="{E494D8A0-4D13-4E93-9671-380AE69AEC16}" dt="2024-06-02T21:49:50.428" v="4299" actId="14100"/>
        <pc:sldMkLst>
          <pc:docMk/>
          <pc:sldMk cId="705109981" sldId="263"/>
        </pc:sldMkLst>
        <pc:spChg chg="mod">
          <ac:chgData name="Sirigineedi, Jaidheer" userId="d8528c54-d5e8-4d03-8753-8a43b4ed8aa0" providerId="ADAL" clId="{E494D8A0-4D13-4E93-9671-380AE69AEC16}" dt="2024-06-02T21:45:12.465" v="4126" actId="20577"/>
          <ac:spMkLst>
            <pc:docMk/>
            <pc:sldMk cId="705109981" sldId="263"/>
            <ac:spMk id="2" creationId="{BA595546-8B9A-7B95-70E7-405517341451}"/>
          </ac:spMkLst>
        </pc:spChg>
        <pc:spChg chg="del mod">
          <ac:chgData name="Sirigineedi, Jaidheer" userId="d8528c54-d5e8-4d03-8753-8a43b4ed8aa0" providerId="ADAL" clId="{E494D8A0-4D13-4E93-9671-380AE69AEC16}" dt="2024-06-02T21:41:11.396" v="4068"/>
          <ac:spMkLst>
            <pc:docMk/>
            <pc:sldMk cId="705109981" sldId="263"/>
            <ac:spMk id="3" creationId="{342D67FC-0563-BF6C-088F-3F12445B7DAF}"/>
          </ac:spMkLst>
        </pc:spChg>
        <pc:spChg chg="add del mod">
          <ac:chgData name="Sirigineedi, Jaidheer" userId="d8528c54-d5e8-4d03-8753-8a43b4ed8aa0" providerId="ADAL" clId="{E494D8A0-4D13-4E93-9671-380AE69AEC16}" dt="2024-06-02T21:45:22.017" v="4127"/>
          <ac:spMkLst>
            <pc:docMk/>
            <pc:sldMk cId="705109981" sldId="263"/>
            <ac:spMk id="10" creationId="{20BB3375-B046-3067-E6F3-6275253DCE31}"/>
          </ac:spMkLst>
        </pc:spChg>
        <pc:spChg chg="add del mod">
          <ac:chgData name="Sirigineedi, Jaidheer" userId="d8528c54-d5e8-4d03-8753-8a43b4ed8aa0" providerId="ADAL" clId="{E494D8A0-4D13-4E93-9671-380AE69AEC16}" dt="2024-06-02T21:45:52.470" v="4135" actId="478"/>
          <ac:spMkLst>
            <pc:docMk/>
            <pc:sldMk cId="705109981" sldId="263"/>
            <ac:spMk id="14" creationId="{E5469F37-2FF1-BBB6-E824-C33C3B586DDF}"/>
          </ac:spMkLst>
        </pc:spChg>
        <pc:spChg chg="add mod">
          <ac:chgData name="Sirigineedi, Jaidheer" userId="d8528c54-d5e8-4d03-8753-8a43b4ed8aa0" providerId="ADAL" clId="{E494D8A0-4D13-4E93-9671-380AE69AEC16}" dt="2024-06-02T21:49:50.428" v="4299" actId="14100"/>
          <ac:spMkLst>
            <pc:docMk/>
            <pc:sldMk cId="705109981" sldId="263"/>
            <ac:spMk id="17" creationId="{9B1B8317-EAB7-6D17-1F51-6648A9C15A0C}"/>
          </ac:spMkLst>
        </pc:spChg>
        <pc:graphicFrameChg chg="add del mod modGraphic">
          <ac:chgData name="Sirigineedi, Jaidheer" userId="d8528c54-d5e8-4d03-8753-8a43b4ed8aa0" providerId="ADAL" clId="{E494D8A0-4D13-4E93-9671-380AE69AEC16}" dt="2024-06-02T21:44:10.770" v="4086" actId="478"/>
          <ac:graphicFrameMkLst>
            <pc:docMk/>
            <pc:sldMk cId="705109981" sldId="263"/>
            <ac:graphicFrameMk id="4" creationId="{7EF69773-ADE4-4E67-279F-8BE03C872C91}"/>
          </ac:graphicFrameMkLst>
        </pc:graphicFrameChg>
        <pc:graphicFrameChg chg="add mod">
          <ac:chgData name="Sirigineedi, Jaidheer" userId="d8528c54-d5e8-4d03-8753-8a43b4ed8aa0" providerId="ADAL" clId="{E494D8A0-4D13-4E93-9671-380AE69AEC16}" dt="2024-06-02T21:42:06.164" v="4071"/>
          <ac:graphicFrameMkLst>
            <pc:docMk/>
            <pc:sldMk cId="705109981" sldId="263"/>
            <ac:graphicFrameMk id="5" creationId="{4D25D529-B638-6614-344B-22785EA20848}"/>
          </ac:graphicFrameMkLst>
        </pc:graphicFrameChg>
        <pc:graphicFrameChg chg="add del mod modGraphic">
          <ac:chgData name="Sirigineedi, Jaidheer" userId="d8528c54-d5e8-4d03-8753-8a43b4ed8aa0" providerId="ADAL" clId="{E494D8A0-4D13-4E93-9671-380AE69AEC16}" dt="2024-06-02T21:42:49.082" v="4077" actId="478"/>
          <ac:graphicFrameMkLst>
            <pc:docMk/>
            <pc:sldMk cId="705109981" sldId="263"/>
            <ac:graphicFrameMk id="6" creationId="{0176E046-FB3E-957F-4F14-952427261DD9}"/>
          </ac:graphicFrameMkLst>
        </pc:graphicFrameChg>
        <pc:graphicFrameChg chg="add del mod modGraphic">
          <ac:chgData name="Sirigineedi, Jaidheer" userId="d8528c54-d5e8-4d03-8753-8a43b4ed8aa0" providerId="ADAL" clId="{E494D8A0-4D13-4E93-9671-380AE69AEC16}" dt="2024-06-02T21:43:59.558" v="4083" actId="478"/>
          <ac:graphicFrameMkLst>
            <pc:docMk/>
            <pc:sldMk cId="705109981" sldId="263"/>
            <ac:graphicFrameMk id="7" creationId="{CE3E2532-74C2-776D-9B57-7274A9B42F5A}"/>
          </ac:graphicFrameMkLst>
        </pc:graphicFrameChg>
        <pc:graphicFrameChg chg="add del mod modGraphic">
          <ac:chgData name="Sirigineedi, Jaidheer" userId="d8528c54-d5e8-4d03-8753-8a43b4ed8aa0" providerId="ADAL" clId="{E494D8A0-4D13-4E93-9671-380AE69AEC16}" dt="2024-06-02T21:44:06.262" v="4084" actId="478"/>
          <ac:graphicFrameMkLst>
            <pc:docMk/>
            <pc:sldMk cId="705109981" sldId="263"/>
            <ac:graphicFrameMk id="8" creationId="{86AAB8FD-498E-03AC-7C70-675EBC1E25CB}"/>
          </ac:graphicFrameMkLst>
        </pc:graphicFrameChg>
        <pc:graphicFrameChg chg="add del mod modGraphic">
          <ac:chgData name="Sirigineedi, Jaidheer" userId="d8528c54-d5e8-4d03-8753-8a43b4ed8aa0" providerId="ADAL" clId="{E494D8A0-4D13-4E93-9671-380AE69AEC16}" dt="2024-06-02T21:45:49.745" v="4134" actId="478"/>
          <ac:graphicFrameMkLst>
            <pc:docMk/>
            <pc:sldMk cId="705109981" sldId="263"/>
            <ac:graphicFrameMk id="11" creationId="{A60B91CB-50BA-2935-2B9A-55CE62C7C550}"/>
          </ac:graphicFrameMkLst>
        </pc:graphicFrameChg>
        <pc:graphicFrameChg chg="mod">
          <ac:chgData name="Sirigineedi, Jaidheer" userId="d8528c54-d5e8-4d03-8753-8a43b4ed8aa0" providerId="ADAL" clId="{E494D8A0-4D13-4E93-9671-380AE69AEC16}" dt="2024-06-02T21:46:00.386" v="4137" actId="14100"/>
          <ac:graphicFrameMkLst>
            <pc:docMk/>
            <pc:sldMk cId="705109981" sldId="263"/>
            <ac:graphicFrameMk id="12" creationId="{D263ADBF-A8C0-2174-6C86-ED3F5D779740}"/>
          </ac:graphicFrameMkLst>
        </pc:graphicFrameChg>
        <pc:graphicFrameChg chg="mod">
          <ac:chgData name="Sirigineedi, Jaidheer" userId="d8528c54-d5e8-4d03-8753-8a43b4ed8aa0" providerId="ADAL" clId="{E494D8A0-4D13-4E93-9671-380AE69AEC16}" dt="2024-06-02T21:46:21.687" v="4140" actId="14100"/>
          <ac:graphicFrameMkLst>
            <pc:docMk/>
            <pc:sldMk cId="705109981" sldId="263"/>
            <ac:graphicFrameMk id="15" creationId="{4CCCB221-B036-8EDF-512A-A6BB2B6BC043}"/>
          </ac:graphicFrameMkLst>
        </pc:graphicFrameChg>
        <pc:graphicFrameChg chg="mod">
          <ac:chgData name="Sirigineedi, Jaidheer" userId="d8528c54-d5e8-4d03-8753-8a43b4ed8aa0" providerId="ADAL" clId="{E494D8A0-4D13-4E93-9671-380AE69AEC16}" dt="2024-06-02T21:46:52.356" v="4143" actId="1076"/>
          <ac:graphicFrameMkLst>
            <pc:docMk/>
            <pc:sldMk cId="705109981" sldId="263"/>
            <ac:graphicFrameMk id="16" creationId="{F16595CD-8071-90DC-CE10-3C465DAAA6B4}"/>
          </ac:graphicFrameMkLst>
        </pc:graphicFrameChg>
      </pc:sldChg>
      <pc:sldChg chg="addSp modSp add mod ord">
        <pc:chgData name="Sirigineedi, Jaidheer" userId="d8528c54-d5e8-4d03-8753-8a43b4ed8aa0" providerId="ADAL" clId="{E494D8A0-4D13-4E93-9671-380AE69AEC16}" dt="2024-06-02T22:07:29.626" v="4944" actId="20577"/>
        <pc:sldMkLst>
          <pc:docMk/>
          <pc:sldMk cId="1607089623" sldId="264"/>
        </pc:sldMkLst>
        <pc:spChg chg="mod">
          <ac:chgData name="Sirigineedi, Jaidheer" userId="d8528c54-d5e8-4d03-8753-8a43b4ed8aa0" providerId="ADAL" clId="{E494D8A0-4D13-4E93-9671-380AE69AEC16}" dt="2024-06-02T22:07:29.626" v="4944" actId="20577"/>
          <ac:spMkLst>
            <pc:docMk/>
            <pc:sldMk cId="1607089623" sldId="264"/>
            <ac:spMk id="2" creationId="{BA595546-8B9A-7B95-70E7-405517341451}"/>
          </ac:spMkLst>
        </pc:spChg>
        <pc:spChg chg="mod">
          <ac:chgData name="Sirigineedi, Jaidheer" userId="d8528c54-d5e8-4d03-8753-8a43b4ed8aa0" providerId="ADAL" clId="{E494D8A0-4D13-4E93-9671-380AE69AEC16}" dt="2024-06-02T22:00:17.068" v="4593" actId="20577"/>
          <ac:spMkLst>
            <pc:docMk/>
            <pc:sldMk cId="1607089623" sldId="264"/>
            <ac:spMk id="3" creationId="{342D67FC-0563-BF6C-088F-3F12445B7DAF}"/>
          </ac:spMkLst>
        </pc:spChg>
        <pc:picChg chg="add mod">
          <ac:chgData name="Sirigineedi, Jaidheer" userId="d8528c54-d5e8-4d03-8753-8a43b4ed8aa0" providerId="ADAL" clId="{E494D8A0-4D13-4E93-9671-380AE69AEC16}" dt="2024-06-02T21:57:47.364" v="4471" actId="1076"/>
          <ac:picMkLst>
            <pc:docMk/>
            <pc:sldMk cId="1607089623" sldId="264"/>
            <ac:picMk id="5" creationId="{F1B84553-FFF8-D4CA-A462-EF0DB2702860}"/>
          </ac:picMkLst>
        </pc:picChg>
      </pc:sldChg>
      <pc:sldChg chg="addSp delSp modSp add mod">
        <pc:chgData name="Sirigineedi, Jaidheer" userId="d8528c54-d5e8-4d03-8753-8a43b4ed8aa0" providerId="ADAL" clId="{E494D8A0-4D13-4E93-9671-380AE69AEC16}" dt="2024-06-02T22:07:34.833" v="4945"/>
        <pc:sldMkLst>
          <pc:docMk/>
          <pc:sldMk cId="4118350469" sldId="265"/>
        </pc:sldMkLst>
        <pc:spChg chg="mod">
          <ac:chgData name="Sirigineedi, Jaidheer" userId="d8528c54-d5e8-4d03-8753-8a43b4ed8aa0" providerId="ADAL" clId="{E494D8A0-4D13-4E93-9671-380AE69AEC16}" dt="2024-06-02T22:07:34.833" v="4945"/>
          <ac:spMkLst>
            <pc:docMk/>
            <pc:sldMk cId="4118350469" sldId="265"/>
            <ac:spMk id="2" creationId="{BA595546-8B9A-7B95-70E7-405517341451}"/>
          </ac:spMkLst>
        </pc:spChg>
        <pc:spChg chg="mod">
          <ac:chgData name="Sirigineedi, Jaidheer" userId="d8528c54-d5e8-4d03-8753-8a43b4ed8aa0" providerId="ADAL" clId="{E494D8A0-4D13-4E93-9671-380AE69AEC16}" dt="2024-06-02T22:02:37.257" v="4829" actId="1076"/>
          <ac:spMkLst>
            <pc:docMk/>
            <pc:sldMk cId="4118350469" sldId="265"/>
            <ac:spMk id="3" creationId="{342D67FC-0563-BF6C-088F-3F12445B7DAF}"/>
          </ac:spMkLst>
        </pc:spChg>
        <pc:spChg chg="add mod">
          <ac:chgData name="Sirigineedi, Jaidheer" userId="d8528c54-d5e8-4d03-8753-8a43b4ed8aa0" providerId="ADAL" clId="{E494D8A0-4D13-4E93-9671-380AE69AEC16}" dt="2024-06-02T22:06:11.785" v="4906" actId="12788"/>
          <ac:spMkLst>
            <pc:docMk/>
            <pc:sldMk cId="4118350469" sldId="265"/>
            <ac:spMk id="7" creationId="{FBB3A474-A89C-E0D0-9215-7ABE9247D040}"/>
          </ac:spMkLst>
        </pc:spChg>
        <pc:grpChg chg="add mod">
          <ac:chgData name="Sirigineedi, Jaidheer" userId="d8528c54-d5e8-4d03-8753-8a43b4ed8aa0" providerId="ADAL" clId="{E494D8A0-4D13-4E93-9671-380AE69AEC16}" dt="2024-06-02T22:06:11.785" v="4906" actId="12788"/>
          <ac:grpSpMkLst>
            <pc:docMk/>
            <pc:sldMk cId="4118350469" sldId="265"/>
            <ac:grpSpMk id="8" creationId="{0F3BAEA2-83DF-4741-0008-A17831FF7607}"/>
          </ac:grpSpMkLst>
        </pc:grpChg>
        <pc:picChg chg="del">
          <ac:chgData name="Sirigineedi, Jaidheer" userId="d8528c54-d5e8-4d03-8753-8a43b4ed8aa0" providerId="ADAL" clId="{E494D8A0-4D13-4E93-9671-380AE69AEC16}" dt="2024-06-02T22:00:31.773" v="4596" actId="478"/>
          <ac:picMkLst>
            <pc:docMk/>
            <pc:sldMk cId="4118350469" sldId="265"/>
            <ac:picMk id="5" creationId="{F1B84553-FFF8-D4CA-A462-EF0DB2702860}"/>
          </ac:picMkLst>
        </pc:picChg>
        <pc:picChg chg="add mod">
          <ac:chgData name="Sirigineedi, Jaidheer" userId="d8528c54-d5e8-4d03-8753-8a43b4ed8aa0" providerId="ADAL" clId="{E494D8A0-4D13-4E93-9671-380AE69AEC16}" dt="2024-06-02T22:06:11.785" v="4906" actId="12788"/>
          <ac:picMkLst>
            <pc:docMk/>
            <pc:sldMk cId="4118350469" sldId="265"/>
            <ac:picMk id="2050" creationId="{848E56EB-4CF0-7F88-D507-7E662DA48A9B}"/>
          </ac:picMkLst>
        </pc:picChg>
        <pc:cxnChg chg="add mod">
          <ac:chgData name="Sirigineedi, Jaidheer" userId="d8528c54-d5e8-4d03-8753-8a43b4ed8aa0" providerId="ADAL" clId="{E494D8A0-4D13-4E93-9671-380AE69AEC16}" dt="2024-06-02T22:06:11.785" v="4906" actId="12788"/>
          <ac:cxnSpMkLst>
            <pc:docMk/>
            <pc:sldMk cId="4118350469" sldId="265"/>
            <ac:cxnSpMk id="6" creationId="{5E02F1C2-E27E-0890-1823-F52A1353F6B3}"/>
          </ac:cxnSpMkLst>
        </pc:cxnChg>
      </pc:sldChg>
      <pc:sldChg chg="addSp delSp modSp add mod">
        <pc:chgData name="Sirigineedi, Jaidheer" userId="d8528c54-d5e8-4d03-8753-8a43b4ed8aa0" providerId="ADAL" clId="{E494D8A0-4D13-4E93-9671-380AE69AEC16}" dt="2024-06-02T22:07:38.559" v="4946"/>
        <pc:sldMkLst>
          <pc:docMk/>
          <pc:sldMk cId="2061057561" sldId="266"/>
        </pc:sldMkLst>
        <pc:spChg chg="mod">
          <ac:chgData name="Sirigineedi, Jaidheer" userId="d8528c54-d5e8-4d03-8753-8a43b4ed8aa0" providerId="ADAL" clId="{E494D8A0-4D13-4E93-9671-380AE69AEC16}" dt="2024-06-02T22:07:38.559" v="4946"/>
          <ac:spMkLst>
            <pc:docMk/>
            <pc:sldMk cId="2061057561" sldId="266"/>
            <ac:spMk id="2" creationId="{BA595546-8B9A-7B95-70E7-405517341451}"/>
          </ac:spMkLst>
        </pc:spChg>
        <pc:spChg chg="mod">
          <ac:chgData name="Sirigineedi, Jaidheer" userId="d8528c54-d5e8-4d03-8753-8a43b4ed8aa0" providerId="ADAL" clId="{E494D8A0-4D13-4E93-9671-380AE69AEC16}" dt="2024-06-02T22:05:56.654" v="4905" actId="313"/>
          <ac:spMkLst>
            <pc:docMk/>
            <pc:sldMk cId="2061057561" sldId="266"/>
            <ac:spMk id="3" creationId="{342D67FC-0563-BF6C-088F-3F12445B7DAF}"/>
          </ac:spMkLst>
        </pc:spChg>
        <pc:grpChg chg="del">
          <ac:chgData name="Sirigineedi, Jaidheer" userId="d8528c54-d5e8-4d03-8753-8a43b4ed8aa0" providerId="ADAL" clId="{E494D8A0-4D13-4E93-9671-380AE69AEC16}" dt="2024-06-02T22:05:33.185" v="4841" actId="478"/>
          <ac:grpSpMkLst>
            <pc:docMk/>
            <pc:sldMk cId="2061057561" sldId="266"/>
            <ac:grpSpMk id="8" creationId="{0F3BAEA2-83DF-4741-0008-A17831FF7607}"/>
          </ac:grpSpMkLst>
        </pc:grpChg>
        <pc:picChg chg="add mod">
          <ac:chgData name="Sirigineedi, Jaidheer" userId="d8528c54-d5e8-4d03-8753-8a43b4ed8aa0" providerId="ADAL" clId="{E494D8A0-4D13-4E93-9671-380AE69AEC16}" dt="2024-06-02T22:06:19.293" v="4907" actId="12788"/>
          <ac:picMkLst>
            <pc:docMk/>
            <pc:sldMk cId="2061057561" sldId="266"/>
            <ac:picMk id="3074" creationId="{BE4E37EC-27A6-0416-D363-5A53E17A2188}"/>
          </ac:picMkLst>
        </pc:picChg>
      </pc:sldChg>
      <pc:sldChg chg="delSp modSp add mod">
        <pc:chgData name="Sirigineedi, Jaidheer" userId="d8528c54-d5e8-4d03-8753-8a43b4ed8aa0" providerId="ADAL" clId="{E494D8A0-4D13-4E93-9671-380AE69AEC16}" dt="2024-06-02T22:08:23.296" v="5005" actId="20577"/>
        <pc:sldMkLst>
          <pc:docMk/>
          <pc:sldMk cId="317046760" sldId="267"/>
        </pc:sldMkLst>
        <pc:spChg chg="mod">
          <ac:chgData name="Sirigineedi, Jaidheer" userId="d8528c54-d5e8-4d03-8753-8a43b4ed8aa0" providerId="ADAL" clId="{E494D8A0-4D13-4E93-9671-380AE69AEC16}" dt="2024-06-02T22:07:18.998" v="4923" actId="20577"/>
          <ac:spMkLst>
            <pc:docMk/>
            <pc:sldMk cId="317046760" sldId="267"/>
            <ac:spMk id="2" creationId="{BA595546-8B9A-7B95-70E7-405517341451}"/>
          </ac:spMkLst>
        </pc:spChg>
        <pc:spChg chg="mod">
          <ac:chgData name="Sirigineedi, Jaidheer" userId="d8528c54-d5e8-4d03-8753-8a43b4ed8aa0" providerId="ADAL" clId="{E494D8A0-4D13-4E93-9671-380AE69AEC16}" dt="2024-06-02T22:08:23.296" v="5005" actId="20577"/>
          <ac:spMkLst>
            <pc:docMk/>
            <pc:sldMk cId="317046760" sldId="267"/>
            <ac:spMk id="3" creationId="{342D67FC-0563-BF6C-088F-3F12445B7DAF}"/>
          </ac:spMkLst>
        </pc:spChg>
        <pc:picChg chg="del">
          <ac:chgData name="Sirigineedi, Jaidheer" userId="d8528c54-d5e8-4d03-8753-8a43b4ed8aa0" providerId="ADAL" clId="{E494D8A0-4D13-4E93-9671-380AE69AEC16}" dt="2024-06-02T22:07:43.568" v="4947" actId="478"/>
          <ac:picMkLst>
            <pc:docMk/>
            <pc:sldMk cId="317046760" sldId="267"/>
            <ac:picMk id="3074" creationId="{BE4E37EC-27A6-0416-D363-5A53E17A2188}"/>
          </ac:picMkLst>
        </pc:picChg>
      </pc:sldChg>
      <pc:sldChg chg="addSp delSp modSp add mod">
        <pc:chgData name="Sirigineedi, Jaidheer" userId="d8528c54-d5e8-4d03-8753-8a43b4ed8aa0" providerId="ADAL" clId="{E494D8A0-4D13-4E93-9671-380AE69AEC16}" dt="2024-06-02T22:15:34.082" v="5172" actId="20577"/>
        <pc:sldMkLst>
          <pc:docMk/>
          <pc:sldMk cId="3411879120" sldId="268"/>
        </pc:sldMkLst>
        <pc:spChg chg="mod">
          <ac:chgData name="Sirigineedi, Jaidheer" userId="d8528c54-d5e8-4d03-8753-8a43b4ed8aa0" providerId="ADAL" clId="{E494D8A0-4D13-4E93-9671-380AE69AEC16}" dt="2024-06-02T22:15:34.082" v="5172" actId="20577"/>
          <ac:spMkLst>
            <pc:docMk/>
            <pc:sldMk cId="3411879120" sldId="268"/>
            <ac:spMk id="3" creationId="{342D67FC-0563-BF6C-088F-3F12445B7DAF}"/>
          </ac:spMkLst>
        </pc:spChg>
        <pc:spChg chg="add mod">
          <ac:chgData name="Sirigineedi, Jaidheer" userId="d8528c54-d5e8-4d03-8753-8a43b4ed8aa0" providerId="ADAL" clId="{E494D8A0-4D13-4E93-9671-380AE69AEC16}" dt="2024-06-02T22:12:39.269" v="5109" actId="164"/>
          <ac:spMkLst>
            <pc:docMk/>
            <pc:sldMk cId="3411879120" sldId="268"/>
            <ac:spMk id="6" creationId="{920593CF-FB32-6EF2-BD88-F49A5DF6BED2}"/>
          </ac:spMkLst>
        </pc:spChg>
        <pc:grpChg chg="add mod">
          <ac:chgData name="Sirigineedi, Jaidheer" userId="d8528c54-d5e8-4d03-8753-8a43b4ed8aa0" providerId="ADAL" clId="{E494D8A0-4D13-4E93-9671-380AE69AEC16}" dt="2024-06-02T22:12:39.269" v="5109" actId="164"/>
          <ac:grpSpMkLst>
            <pc:docMk/>
            <pc:sldMk cId="3411879120" sldId="268"/>
            <ac:grpSpMk id="7" creationId="{62CD06C1-CE03-C565-B2C0-6E1CB0087D56}"/>
          </ac:grpSpMkLst>
        </pc:grpChg>
        <pc:picChg chg="add mod">
          <ac:chgData name="Sirigineedi, Jaidheer" userId="d8528c54-d5e8-4d03-8753-8a43b4ed8aa0" providerId="ADAL" clId="{E494D8A0-4D13-4E93-9671-380AE69AEC16}" dt="2024-06-02T22:12:39.269" v="5109" actId="164"/>
          <ac:picMkLst>
            <pc:docMk/>
            <pc:sldMk cId="3411879120" sldId="268"/>
            <ac:picMk id="5" creationId="{9A9ECEE4-3235-824E-9A7D-17A3A67E52FC}"/>
          </ac:picMkLst>
        </pc:picChg>
        <pc:picChg chg="del">
          <ac:chgData name="Sirigineedi, Jaidheer" userId="d8528c54-d5e8-4d03-8753-8a43b4ed8aa0" providerId="ADAL" clId="{E494D8A0-4D13-4E93-9671-380AE69AEC16}" dt="2024-06-02T22:11:10.997" v="5100" actId="478"/>
          <ac:picMkLst>
            <pc:docMk/>
            <pc:sldMk cId="3411879120" sldId="268"/>
            <ac:picMk id="3074" creationId="{BE4E37EC-27A6-0416-D363-5A53E17A2188}"/>
          </ac:picMkLst>
        </pc:picChg>
      </pc:sldChg>
      <pc:sldChg chg="modSp add mod">
        <pc:chgData name="Sirigineedi, Jaidheer" userId="d8528c54-d5e8-4d03-8753-8a43b4ed8aa0" providerId="ADAL" clId="{E494D8A0-4D13-4E93-9671-380AE69AEC16}" dt="2024-06-02T22:13:49.427" v="5161" actId="20577"/>
        <pc:sldMkLst>
          <pc:docMk/>
          <pc:sldMk cId="3793573799" sldId="269"/>
        </pc:sldMkLst>
        <pc:spChg chg="mod">
          <ac:chgData name="Sirigineedi, Jaidheer" userId="d8528c54-d5e8-4d03-8753-8a43b4ed8aa0" providerId="ADAL" clId="{E494D8A0-4D13-4E93-9671-380AE69AEC16}" dt="2024-06-02T22:13:47.110" v="5160" actId="20577"/>
          <ac:spMkLst>
            <pc:docMk/>
            <pc:sldMk cId="3793573799" sldId="269"/>
            <ac:spMk id="2" creationId="{BA595546-8B9A-7B95-70E7-405517341451}"/>
          </ac:spMkLst>
        </pc:spChg>
        <pc:spChg chg="mod">
          <ac:chgData name="Sirigineedi, Jaidheer" userId="d8528c54-d5e8-4d03-8753-8a43b4ed8aa0" providerId="ADAL" clId="{E494D8A0-4D13-4E93-9671-380AE69AEC16}" dt="2024-06-02T22:13:49.427" v="5161" actId="20577"/>
          <ac:spMkLst>
            <pc:docMk/>
            <pc:sldMk cId="3793573799" sldId="269"/>
            <ac:spMk id="3" creationId="{342D67FC-0563-BF6C-088F-3F12445B7DAF}"/>
          </ac:spMkLst>
        </pc:spChg>
      </pc:sldChg>
    </pc:docChg>
  </pc:docChgLst>
  <pc:docChgLst>
    <pc:chgData name="Sirigineedi, Jaidheer" userId="d8528c54-d5e8-4d03-8753-8a43b4ed8aa0" providerId="ADAL" clId="{ECB7127C-0B8A-4F4A-A8A1-DE6A9CA4E794}"/>
    <pc:docChg chg="undo custSel addSld delSld modSld sldOrd">
      <pc:chgData name="Sirigineedi, Jaidheer" userId="d8528c54-d5e8-4d03-8753-8a43b4ed8aa0" providerId="ADAL" clId="{ECB7127C-0B8A-4F4A-A8A1-DE6A9CA4E794}" dt="2024-07-01T16:18:50.860" v="7602" actId="2890"/>
      <pc:docMkLst>
        <pc:docMk/>
      </pc:docMkLst>
      <pc:sldChg chg="modSp mod">
        <pc:chgData name="Sirigineedi, Jaidheer" userId="d8528c54-d5e8-4d03-8753-8a43b4ed8aa0" providerId="ADAL" clId="{ECB7127C-0B8A-4F4A-A8A1-DE6A9CA4E794}" dt="2024-06-02T23:06:17.690" v="1237" actId="20577"/>
        <pc:sldMkLst>
          <pc:docMk/>
          <pc:sldMk cId="3431229462" sldId="261"/>
        </pc:sldMkLst>
        <pc:spChg chg="mod">
          <ac:chgData name="Sirigineedi, Jaidheer" userId="d8528c54-d5e8-4d03-8753-8a43b4ed8aa0" providerId="ADAL" clId="{ECB7127C-0B8A-4F4A-A8A1-DE6A9CA4E794}" dt="2024-06-02T23:06:17.690" v="1237" actId="20577"/>
          <ac:spMkLst>
            <pc:docMk/>
            <pc:sldMk cId="3431229462" sldId="261"/>
            <ac:spMk id="3" creationId="{342D67FC-0563-BF6C-088F-3F12445B7DAF}"/>
          </ac:spMkLst>
        </pc:spChg>
      </pc:sldChg>
      <pc:sldChg chg="modSp mod">
        <pc:chgData name="Sirigineedi, Jaidheer" userId="d8528c54-d5e8-4d03-8753-8a43b4ed8aa0" providerId="ADAL" clId="{ECB7127C-0B8A-4F4A-A8A1-DE6A9CA4E794}" dt="2024-06-02T23:03:45.286" v="1182" actId="33524"/>
        <pc:sldMkLst>
          <pc:docMk/>
          <pc:sldMk cId="1607089623" sldId="264"/>
        </pc:sldMkLst>
        <pc:spChg chg="mod">
          <ac:chgData name="Sirigineedi, Jaidheer" userId="d8528c54-d5e8-4d03-8753-8a43b4ed8aa0" providerId="ADAL" clId="{ECB7127C-0B8A-4F4A-A8A1-DE6A9CA4E794}" dt="2024-06-02T23:03:45.286" v="1182" actId="33524"/>
          <ac:spMkLst>
            <pc:docMk/>
            <pc:sldMk cId="1607089623" sldId="264"/>
            <ac:spMk id="2" creationId="{BA595546-8B9A-7B95-70E7-405517341451}"/>
          </ac:spMkLst>
        </pc:spChg>
      </pc:sldChg>
      <pc:sldChg chg="modSp mod">
        <pc:chgData name="Sirigineedi, Jaidheer" userId="d8528c54-d5e8-4d03-8753-8a43b4ed8aa0" providerId="ADAL" clId="{ECB7127C-0B8A-4F4A-A8A1-DE6A9CA4E794}" dt="2024-06-02T23:03:50.308" v="1183" actId="33524"/>
        <pc:sldMkLst>
          <pc:docMk/>
          <pc:sldMk cId="4118350469" sldId="265"/>
        </pc:sldMkLst>
        <pc:spChg chg="mod">
          <ac:chgData name="Sirigineedi, Jaidheer" userId="d8528c54-d5e8-4d03-8753-8a43b4ed8aa0" providerId="ADAL" clId="{ECB7127C-0B8A-4F4A-A8A1-DE6A9CA4E794}" dt="2024-06-02T23:03:50.308" v="1183" actId="33524"/>
          <ac:spMkLst>
            <pc:docMk/>
            <pc:sldMk cId="4118350469" sldId="265"/>
            <ac:spMk id="2" creationId="{BA595546-8B9A-7B95-70E7-405517341451}"/>
          </ac:spMkLst>
        </pc:spChg>
      </pc:sldChg>
      <pc:sldChg chg="modSp mod">
        <pc:chgData name="Sirigineedi, Jaidheer" userId="d8528c54-d5e8-4d03-8753-8a43b4ed8aa0" providerId="ADAL" clId="{ECB7127C-0B8A-4F4A-A8A1-DE6A9CA4E794}" dt="2024-06-02T23:03:55.535" v="1184" actId="33524"/>
        <pc:sldMkLst>
          <pc:docMk/>
          <pc:sldMk cId="2061057561" sldId="266"/>
        </pc:sldMkLst>
        <pc:spChg chg="mod">
          <ac:chgData name="Sirigineedi, Jaidheer" userId="d8528c54-d5e8-4d03-8753-8a43b4ed8aa0" providerId="ADAL" clId="{ECB7127C-0B8A-4F4A-A8A1-DE6A9CA4E794}" dt="2024-06-02T23:03:55.535" v="1184" actId="33524"/>
          <ac:spMkLst>
            <pc:docMk/>
            <pc:sldMk cId="2061057561" sldId="266"/>
            <ac:spMk id="2" creationId="{BA595546-8B9A-7B95-70E7-405517341451}"/>
          </ac:spMkLst>
        </pc:spChg>
      </pc:sldChg>
      <pc:sldChg chg="addSp modSp mod">
        <pc:chgData name="Sirigineedi, Jaidheer" userId="d8528c54-d5e8-4d03-8753-8a43b4ed8aa0" providerId="ADAL" clId="{ECB7127C-0B8A-4F4A-A8A1-DE6A9CA4E794}" dt="2024-06-02T23:10:36.785" v="1332" actId="12788"/>
        <pc:sldMkLst>
          <pc:docMk/>
          <pc:sldMk cId="317046760" sldId="267"/>
        </pc:sldMkLst>
        <pc:spChg chg="mod">
          <ac:chgData name="Sirigineedi, Jaidheer" userId="d8528c54-d5e8-4d03-8753-8a43b4ed8aa0" providerId="ADAL" clId="{ECB7127C-0B8A-4F4A-A8A1-DE6A9CA4E794}" dt="2024-06-02T23:10:25.073" v="1329" actId="5793"/>
          <ac:spMkLst>
            <pc:docMk/>
            <pc:sldMk cId="317046760" sldId="267"/>
            <ac:spMk id="3" creationId="{342D67FC-0563-BF6C-088F-3F12445B7DAF}"/>
          </ac:spMkLst>
        </pc:spChg>
        <pc:picChg chg="add mod">
          <ac:chgData name="Sirigineedi, Jaidheer" userId="d8528c54-d5e8-4d03-8753-8a43b4ed8aa0" providerId="ADAL" clId="{ECB7127C-0B8A-4F4A-A8A1-DE6A9CA4E794}" dt="2024-06-02T23:10:36.785" v="1332" actId="12788"/>
          <ac:picMkLst>
            <pc:docMk/>
            <pc:sldMk cId="317046760" sldId="267"/>
            <ac:picMk id="5" creationId="{C6559063-D254-51B8-4987-37AB7B361E92}"/>
          </ac:picMkLst>
        </pc:picChg>
      </pc:sldChg>
      <pc:sldChg chg="modSp mod">
        <pc:chgData name="Sirigineedi, Jaidheer" userId="d8528c54-d5e8-4d03-8753-8a43b4ed8aa0" providerId="ADAL" clId="{ECB7127C-0B8A-4F4A-A8A1-DE6A9CA4E794}" dt="2024-06-02T23:03:59.949" v="1185" actId="33524"/>
        <pc:sldMkLst>
          <pc:docMk/>
          <pc:sldMk cId="3411879120" sldId="268"/>
        </pc:sldMkLst>
        <pc:spChg chg="mod">
          <ac:chgData name="Sirigineedi, Jaidheer" userId="d8528c54-d5e8-4d03-8753-8a43b4ed8aa0" providerId="ADAL" clId="{ECB7127C-0B8A-4F4A-A8A1-DE6A9CA4E794}" dt="2024-06-02T23:03:59.949" v="1185" actId="33524"/>
          <ac:spMkLst>
            <pc:docMk/>
            <pc:sldMk cId="3411879120" sldId="268"/>
            <ac:spMk id="2" creationId="{BA595546-8B9A-7B95-70E7-405517341451}"/>
          </ac:spMkLst>
        </pc:spChg>
      </pc:sldChg>
      <pc:sldChg chg="addSp modSp mod">
        <pc:chgData name="Sirigineedi, Jaidheer" userId="d8528c54-d5e8-4d03-8753-8a43b4ed8aa0" providerId="ADAL" clId="{ECB7127C-0B8A-4F4A-A8A1-DE6A9CA4E794}" dt="2024-06-02T22:40:22.448" v="650" actId="20577"/>
        <pc:sldMkLst>
          <pc:docMk/>
          <pc:sldMk cId="3793573799" sldId="269"/>
        </pc:sldMkLst>
        <pc:spChg chg="mod">
          <ac:chgData name="Sirigineedi, Jaidheer" userId="d8528c54-d5e8-4d03-8753-8a43b4ed8aa0" providerId="ADAL" clId="{ECB7127C-0B8A-4F4A-A8A1-DE6A9CA4E794}" dt="2024-06-02T22:33:17.873" v="39" actId="20577"/>
          <ac:spMkLst>
            <pc:docMk/>
            <pc:sldMk cId="3793573799" sldId="269"/>
            <ac:spMk id="2" creationId="{BA595546-8B9A-7B95-70E7-405517341451}"/>
          </ac:spMkLst>
        </pc:spChg>
        <pc:spChg chg="mod">
          <ac:chgData name="Sirigineedi, Jaidheer" userId="d8528c54-d5e8-4d03-8753-8a43b4ed8aa0" providerId="ADAL" clId="{ECB7127C-0B8A-4F4A-A8A1-DE6A9CA4E794}" dt="2024-06-02T22:40:22.448" v="650" actId="20577"/>
          <ac:spMkLst>
            <pc:docMk/>
            <pc:sldMk cId="3793573799" sldId="269"/>
            <ac:spMk id="3" creationId="{342D67FC-0563-BF6C-088F-3F12445B7DAF}"/>
          </ac:spMkLst>
        </pc:spChg>
        <pc:grpChg chg="add mod">
          <ac:chgData name="Sirigineedi, Jaidheer" userId="d8528c54-d5e8-4d03-8753-8a43b4ed8aa0" providerId="ADAL" clId="{ECB7127C-0B8A-4F4A-A8A1-DE6A9CA4E794}" dt="2024-06-02T22:38:33.409" v="350" actId="164"/>
          <ac:grpSpMkLst>
            <pc:docMk/>
            <pc:sldMk cId="3793573799" sldId="269"/>
            <ac:grpSpMk id="10" creationId="{1EC2CF75-39E8-9E3D-01FF-5020927A1969}"/>
          </ac:grpSpMkLst>
        </pc:grpChg>
        <pc:picChg chg="add mod">
          <ac:chgData name="Sirigineedi, Jaidheer" userId="d8528c54-d5e8-4d03-8753-8a43b4ed8aa0" providerId="ADAL" clId="{ECB7127C-0B8A-4F4A-A8A1-DE6A9CA4E794}" dt="2024-06-02T22:38:33.409" v="350" actId="164"/>
          <ac:picMkLst>
            <pc:docMk/>
            <pc:sldMk cId="3793573799" sldId="269"/>
            <ac:picMk id="5" creationId="{E084AD0B-D777-86C8-CB37-6390E13D7AF9}"/>
          </ac:picMkLst>
        </pc:picChg>
        <pc:cxnChg chg="add mod">
          <ac:chgData name="Sirigineedi, Jaidheer" userId="d8528c54-d5e8-4d03-8753-8a43b4ed8aa0" providerId="ADAL" clId="{ECB7127C-0B8A-4F4A-A8A1-DE6A9CA4E794}" dt="2024-06-02T22:38:33.409" v="350" actId="164"/>
          <ac:cxnSpMkLst>
            <pc:docMk/>
            <pc:sldMk cId="3793573799" sldId="269"/>
            <ac:cxnSpMk id="7" creationId="{2014080A-67BE-3C89-FEDF-9A4592EC74D9}"/>
          </ac:cxnSpMkLst>
        </pc:cxnChg>
        <pc:cxnChg chg="add mod">
          <ac:chgData name="Sirigineedi, Jaidheer" userId="d8528c54-d5e8-4d03-8753-8a43b4ed8aa0" providerId="ADAL" clId="{ECB7127C-0B8A-4F4A-A8A1-DE6A9CA4E794}" dt="2024-06-02T22:38:33.409" v="350" actId="164"/>
          <ac:cxnSpMkLst>
            <pc:docMk/>
            <pc:sldMk cId="3793573799" sldId="269"/>
            <ac:cxnSpMk id="8" creationId="{7A7480FE-A55F-E671-0459-3C5683EE6BE3}"/>
          </ac:cxnSpMkLst>
        </pc:cxnChg>
        <pc:cxnChg chg="add mod">
          <ac:chgData name="Sirigineedi, Jaidheer" userId="d8528c54-d5e8-4d03-8753-8a43b4ed8aa0" providerId="ADAL" clId="{ECB7127C-0B8A-4F4A-A8A1-DE6A9CA4E794}" dt="2024-06-02T22:38:33.409" v="350" actId="164"/>
          <ac:cxnSpMkLst>
            <pc:docMk/>
            <pc:sldMk cId="3793573799" sldId="269"/>
            <ac:cxnSpMk id="9" creationId="{78040BFA-5B43-DE4F-87D8-4FA7798260DE}"/>
          </ac:cxnSpMkLst>
        </pc:cxnChg>
      </pc:sldChg>
      <pc:sldChg chg="addSp delSp modSp add mod">
        <pc:chgData name="Sirigineedi, Jaidheer" userId="d8528c54-d5e8-4d03-8753-8a43b4ed8aa0" providerId="ADAL" clId="{ECB7127C-0B8A-4F4A-A8A1-DE6A9CA4E794}" dt="2024-06-02T22:47:24.278" v="892" actId="14100"/>
        <pc:sldMkLst>
          <pc:docMk/>
          <pc:sldMk cId="599166447" sldId="270"/>
        </pc:sldMkLst>
        <pc:spChg chg="mod">
          <ac:chgData name="Sirigineedi, Jaidheer" userId="d8528c54-d5e8-4d03-8753-8a43b4ed8aa0" providerId="ADAL" clId="{ECB7127C-0B8A-4F4A-A8A1-DE6A9CA4E794}" dt="2024-06-02T22:41:04.564" v="659" actId="20577"/>
          <ac:spMkLst>
            <pc:docMk/>
            <pc:sldMk cId="599166447" sldId="270"/>
            <ac:spMk id="2" creationId="{BA595546-8B9A-7B95-70E7-405517341451}"/>
          </ac:spMkLst>
        </pc:spChg>
        <pc:spChg chg="mod">
          <ac:chgData name="Sirigineedi, Jaidheer" userId="d8528c54-d5e8-4d03-8753-8a43b4ed8aa0" providerId="ADAL" clId="{ECB7127C-0B8A-4F4A-A8A1-DE6A9CA4E794}" dt="2024-06-02T22:44:28.993" v="672" actId="5793"/>
          <ac:spMkLst>
            <pc:docMk/>
            <pc:sldMk cId="599166447" sldId="270"/>
            <ac:spMk id="3" creationId="{342D67FC-0563-BF6C-088F-3F12445B7DAF}"/>
          </ac:spMkLst>
        </pc:spChg>
        <pc:spChg chg="add mod">
          <ac:chgData name="Sirigineedi, Jaidheer" userId="d8528c54-d5e8-4d03-8753-8a43b4ed8aa0" providerId="ADAL" clId="{ECB7127C-0B8A-4F4A-A8A1-DE6A9CA4E794}" dt="2024-06-02T22:47:24.278" v="892" actId="14100"/>
          <ac:spMkLst>
            <pc:docMk/>
            <pc:sldMk cId="599166447" sldId="270"/>
            <ac:spMk id="15" creationId="{6B9758CD-A142-371B-CBCF-24711B03D3B2}"/>
          </ac:spMkLst>
        </pc:spChg>
        <pc:grpChg chg="del">
          <ac:chgData name="Sirigineedi, Jaidheer" userId="d8528c54-d5e8-4d03-8753-8a43b4ed8aa0" providerId="ADAL" clId="{ECB7127C-0B8A-4F4A-A8A1-DE6A9CA4E794}" dt="2024-06-02T22:41:07.714" v="660" actId="478"/>
          <ac:grpSpMkLst>
            <pc:docMk/>
            <pc:sldMk cId="599166447" sldId="270"/>
            <ac:grpSpMk id="10" creationId="{1EC2CF75-39E8-9E3D-01FF-5020927A1969}"/>
          </ac:grpSpMkLst>
        </pc:grpChg>
        <pc:picChg chg="add mod">
          <ac:chgData name="Sirigineedi, Jaidheer" userId="d8528c54-d5e8-4d03-8753-8a43b4ed8aa0" providerId="ADAL" clId="{ECB7127C-0B8A-4F4A-A8A1-DE6A9CA4E794}" dt="2024-06-02T22:42:26.826" v="665" actId="14100"/>
          <ac:picMkLst>
            <pc:docMk/>
            <pc:sldMk cId="599166447" sldId="270"/>
            <ac:picMk id="6" creationId="{94EE4759-F25C-0B45-08B2-B977BE897761}"/>
          </ac:picMkLst>
        </pc:picChg>
        <pc:picChg chg="add mod">
          <ac:chgData name="Sirigineedi, Jaidheer" userId="d8528c54-d5e8-4d03-8753-8a43b4ed8aa0" providerId="ADAL" clId="{ECB7127C-0B8A-4F4A-A8A1-DE6A9CA4E794}" dt="2024-06-02T22:44:37.130" v="675" actId="14100"/>
          <ac:picMkLst>
            <pc:docMk/>
            <pc:sldMk cId="599166447" sldId="270"/>
            <ac:picMk id="12" creationId="{5BF55E53-8AC2-4E5E-51CC-99469BE509F8}"/>
          </ac:picMkLst>
        </pc:picChg>
        <pc:picChg chg="add mod">
          <ac:chgData name="Sirigineedi, Jaidheer" userId="d8528c54-d5e8-4d03-8753-8a43b4ed8aa0" providerId="ADAL" clId="{ECB7127C-0B8A-4F4A-A8A1-DE6A9CA4E794}" dt="2024-06-02T22:45:05.465" v="677" actId="1076"/>
          <ac:picMkLst>
            <pc:docMk/>
            <pc:sldMk cId="599166447" sldId="270"/>
            <ac:picMk id="14" creationId="{DFB41523-80EF-5FE4-432B-FEEC2406D899}"/>
          </ac:picMkLst>
        </pc:picChg>
      </pc:sldChg>
      <pc:sldChg chg="addSp delSp modSp add mod">
        <pc:chgData name="Sirigineedi, Jaidheer" userId="d8528c54-d5e8-4d03-8753-8a43b4ed8aa0" providerId="ADAL" clId="{ECB7127C-0B8A-4F4A-A8A1-DE6A9CA4E794}" dt="2024-06-02T23:00:40.032" v="1181" actId="1076"/>
        <pc:sldMkLst>
          <pc:docMk/>
          <pc:sldMk cId="3612665359" sldId="271"/>
        </pc:sldMkLst>
        <pc:spChg chg="mod">
          <ac:chgData name="Sirigineedi, Jaidheer" userId="d8528c54-d5e8-4d03-8753-8a43b4ed8aa0" providerId="ADAL" clId="{ECB7127C-0B8A-4F4A-A8A1-DE6A9CA4E794}" dt="2024-06-02T22:49:12.047" v="911" actId="20577"/>
          <ac:spMkLst>
            <pc:docMk/>
            <pc:sldMk cId="3612665359" sldId="271"/>
            <ac:spMk id="2" creationId="{BA595546-8B9A-7B95-70E7-405517341451}"/>
          </ac:spMkLst>
        </pc:spChg>
        <pc:spChg chg="mod">
          <ac:chgData name="Sirigineedi, Jaidheer" userId="d8528c54-d5e8-4d03-8753-8a43b4ed8aa0" providerId="ADAL" clId="{ECB7127C-0B8A-4F4A-A8A1-DE6A9CA4E794}" dt="2024-06-02T22:55:14.920" v="1030" actId="20577"/>
          <ac:spMkLst>
            <pc:docMk/>
            <pc:sldMk cId="3612665359" sldId="271"/>
            <ac:spMk id="3" creationId="{342D67FC-0563-BF6C-088F-3F12445B7DAF}"/>
          </ac:spMkLst>
        </pc:spChg>
        <pc:spChg chg="add mod">
          <ac:chgData name="Sirigineedi, Jaidheer" userId="d8528c54-d5e8-4d03-8753-8a43b4ed8aa0" providerId="ADAL" clId="{ECB7127C-0B8A-4F4A-A8A1-DE6A9CA4E794}" dt="2024-06-02T23:00:40.032" v="1181" actId="1076"/>
          <ac:spMkLst>
            <pc:docMk/>
            <pc:sldMk cId="3612665359" sldId="271"/>
            <ac:spMk id="10" creationId="{8DD95D33-B2EC-3546-C3F3-7D14AB945553}"/>
          </ac:spMkLst>
        </pc:spChg>
        <pc:spChg chg="del mod">
          <ac:chgData name="Sirigineedi, Jaidheer" userId="d8528c54-d5e8-4d03-8753-8a43b4ed8aa0" providerId="ADAL" clId="{ECB7127C-0B8A-4F4A-A8A1-DE6A9CA4E794}" dt="2024-06-02T22:49:29.708" v="918" actId="478"/>
          <ac:spMkLst>
            <pc:docMk/>
            <pc:sldMk cId="3612665359" sldId="271"/>
            <ac:spMk id="15" creationId="{6B9758CD-A142-371B-CBCF-24711B03D3B2}"/>
          </ac:spMkLst>
        </pc:spChg>
        <pc:grpChg chg="add mod">
          <ac:chgData name="Sirigineedi, Jaidheer" userId="d8528c54-d5e8-4d03-8753-8a43b4ed8aa0" providerId="ADAL" clId="{ECB7127C-0B8A-4F4A-A8A1-DE6A9CA4E794}" dt="2024-06-02T23:00:34.828" v="1180" actId="1076"/>
          <ac:grpSpMkLst>
            <pc:docMk/>
            <pc:sldMk cId="3612665359" sldId="271"/>
            <ac:grpSpMk id="16" creationId="{78423D78-5A36-9BD8-A0CA-D469EA20BF95}"/>
          </ac:grpSpMkLst>
        </pc:grpChg>
        <pc:graphicFrameChg chg="add del mod">
          <ac:chgData name="Sirigineedi, Jaidheer" userId="d8528c54-d5e8-4d03-8753-8a43b4ed8aa0" providerId="ADAL" clId="{ECB7127C-0B8A-4F4A-A8A1-DE6A9CA4E794}" dt="2024-06-02T22:55:05.064" v="1016" actId="478"/>
          <ac:graphicFrameMkLst>
            <pc:docMk/>
            <pc:sldMk cId="3612665359" sldId="271"/>
            <ac:graphicFrameMk id="4" creationId="{B9911643-2BCB-3538-A813-F8F48019B14E}"/>
          </ac:graphicFrameMkLst>
        </pc:graphicFrameChg>
        <pc:graphicFrameChg chg="mod">
          <ac:chgData name="Sirigineedi, Jaidheer" userId="d8528c54-d5e8-4d03-8753-8a43b4ed8aa0" providerId="ADAL" clId="{ECB7127C-0B8A-4F4A-A8A1-DE6A9CA4E794}" dt="2024-06-02T22:55:21.970" v="1032" actId="1076"/>
          <ac:graphicFrameMkLst>
            <pc:docMk/>
            <pc:sldMk cId="3612665359" sldId="271"/>
            <ac:graphicFrameMk id="5" creationId="{11407F9D-F57A-9DAA-E5A8-41965F7F807C}"/>
          </ac:graphicFrameMkLst>
        </pc:graphicFrameChg>
        <pc:graphicFrameChg chg="add mod">
          <ac:chgData name="Sirigineedi, Jaidheer" userId="d8528c54-d5e8-4d03-8753-8a43b4ed8aa0" providerId="ADAL" clId="{ECB7127C-0B8A-4F4A-A8A1-DE6A9CA4E794}" dt="2024-06-02T22:56:26.027" v="1033"/>
          <ac:graphicFrameMkLst>
            <pc:docMk/>
            <pc:sldMk cId="3612665359" sldId="271"/>
            <ac:graphicFrameMk id="7" creationId="{D58BC8EC-7D6E-0E2B-39B9-7037FB46DF0F}"/>
          </ac:graphicFrameMkLst>
        </pc:graphicFrameChg>
        <pc:picChg chg="del">
          <ac:chgData name="Sirigineedi, Jaidheer" userId="d8528c54-d5e8-4d03-8753-8a43b4ed8aa0" providerId="ADAL" clId="{ECB7127C-0B8A-4F4A-A8A1-DE6A9CA4E794}" dt="2024-06-02T22:49:18.349" v="913" actId="478"/>
          <ac:picMkLst>
            <pc:docMk/>
            <pc:sldMk cId="3612665359" sldId="271"/>
            <ac:picMk id="6" creationId="{94EE4759-F25C-0B45-08B2-B977BE897761}"/>
          </ac:picMkLst>
        </pc:picChg>
        <pc:picChg chg="add mod">
          <ac:chgData name="Sirigineedi, Jaidheer" userId="d8528c54-d5e8-4d03-8753-8a43b4ed8aa0" providerId="ADAL" clId="{ECB7127C-0B8A-4F4A-A8A1-DE6A9CA4E794}" dt="2024-06-02T23:00:32.355" v="1179" actId="164"/>
          <ac:picMkLst>
            <pc:docMk/>
            <pc:sldMk cId="3612665359" sldId="271"/>
            <ac:picMk id="9" creationId="{25E7F6B4-BCA1-C601-8D68-6AB48148A233}"/>
          </ac:picMkLst>
        </pc:picChg>
        <pc:picChg chg="del">
          <ac:chgData name="Sirigineedi, Jaidheer" userId="d8528c54-d5e8-4d03-8753-8a43b4ed8aa0" providerId="ADAL" clId="{ECB7127C-0B8A-4F4A-A8A1-DE6A9CA4E794}" dt="2024-06-02T22:49:19.945" v="914" actId="478"/>
          <ac:picMkLst>
            <pc:docMk/>
            <pc:sldMk cId="3612665359" sldId="271"/>
            <ac:picMk id="12" creationId="{5BF55E53-8AC2-4E5E-51CC-99469BE509F8}"/>
          </ac:picMkLst>
        </pc:picChg>
        <pc:picChg chg="add mod">
          <ac:chgData name="Sirigineedi, Jaidheer" userId="d8528c54-d5e8-4d03-8753-8a43b4ed8aa0" providerId="ADAL" clId="{ECB7127C-0B8A-4F4A-A8A1-DE6A9CA4E794}" dt="2024-06-02T23:00:32.355" v="1179" actId="164"/>
          <ac:picMkLst>
            <pc:docMk/>
            <pc:sldMk cId="3612665359" sldId="271"/>
            <ac:picMk id="13" creationId="{C0A1EA32-4EDE-090E-129B-5A62B113002C}"/>
          </ac:picMkLst>
        </pc:picChg>
        <pc:picChg chg="del">
          <ac:chgData name="Sirigineedi, Jaidheer" userId="d8528c54-d5e8-4d03-8753-8a43b4ed8aa0" providerId="ADAL" clId="{ECB7127C-0B8A-4F4A-A8A1-DE6A9CA4E794}" dt="2024-06-02T22:49:24.451" v="915" actId="478"/>
          <ac:picMkLst>
            <pc:docMk/>
            <pc:sldMk cId="3612665359" sldId="271"/>
            <ac:picMk id="14" creationId="{DFB41523-80EF-5FE4-432B-FEEC2406D899}"/>
          </ac:picMkLst>
        </pc:picChg>
      </pc:sldChg>
      <pc:sldChg chg="addSp delSp modSp add mod">
        <pc:chgData name="Sirigineedi, Jaidheer" userId="d8528c54-d5e8-4d03-8753-8a43b4ed8aa0" providerId="ADAL" clId="{ECB7127C-0B8A-4F4A-A8A1-DE6A9CA4E794}" dt="2024-06-02T23:13:31.275" v="1486" actId="12788"/>
        <pc:sldMkLst>
          <pc:docMk/>
          <pc:sldMk cId="3896667465" sldId="272"/>
        </pc:sldMkLst>
        <pc:spChg chg="mod">
          <ac:chgData name="Sirigineedi, Jaidheer" userId="d8528c54-d5e8-4d03-8753-8a43b4ed8aa0" providerId="ADAL" clId="{ECB7127C-0B8A-4F4A-A8A1-DE6A9CA4E794}" dt="2024-06-02T23:13:25.217" v="1484" actId="5793"/>
          <ac:spMkLst>
            <pc:docMk/>
            <pc:sldMk cId="3896667465" sldId="272"/>
            <ac:spMk id="3" creationId="{342D67FC-0563-BF6C-088F-3F12445B7DAF}"/>
          </ac:spMkLst>
        </pc:spChg>
        <pc:picChg chg="del">
          <ac:chgData name="Sirigineedi, Jaidheer" userId="d8528c54-d5e8-4d03-8753-8a43b4ed8aa0" providerId="ADAL" clId="{ECB7127C-0B8A-4F4A-A8A1-DE6A9CA4E794}" dt="2024-06-02T23:12:50.762" v="1334" actId="478"/>
          <ac:picMkLst>
            <pc:docMk/>
            <pc:sldMk cId="3896667465" sldId="272"/>
            <ac:picMk id="5" creationId="{C6559063-D254-51B8-4987-37AB7B361E92}"/>
          </ac:picMkLst>
        </pc:picChg>
        <pc:picChg chg="add mod">
          <ac:chgData name="Sirigineedi, Jaidheer" userId="d8528c54-d5e8-4d03-8753-8a43b4ed8aa0" providerId="ADAL" clId="{ECB7127C-0B8A-4F4A-A8A1-DE6A9CA4E794}" dt="2024-06-02T23:13:31.275" v="1486" actId="12788"/>
          <ac:picMkLst>
            <pc:docMk/>
            <pc:sldMk cId="3896667465" sldId="272"/>
            <ac:picMk id="6" creationId="{FF9EDFD1-07F8-D9BC-F933-25717143DF09}"/>
          </ac:picMkLst>
        </pc:picChg>
      </pc:sldChg>
      <pc:sldChg chg="addSp delSp modSp add mod">
        <pc:chgData name="Sirigineedi, Jaidheer" userId="d8528c54-d5e8-4d03-8753-8a43b4ed8aa0" providerId="ADAL" clId="{ECB7127C-0B8A-4F4A-A8A1-DE6A9CA4E794}" dt="2024-06-17T11:50:04.906" v="1613" actId="1076"/>
        <pc:sldMkLst>
          <pc:docMk/>
          <pc:sldMk cId="3189193008" sldId="300"/>
        </pc:sldMkLst>
        <pc:spChg chg="mod">
          <ac:chgData name="Sirigineedi, Jaidheer" userId="d8528c54-d5e8-4d03-8753-8a43b4ed8aa0" providerId="ADAL" clId="{ECB7127C-0B8A-4F4A-A8A1-DE6A9CA4E794}" dt="2024-06-17T11:40:43.547" v="1492" actId="20577"/>
          <ac:spMkLst>
            <pc:docMk/>
            <pc:sldMk cId="3189193008" sldId="300"/>
            <ac:spMk id="2" creationId="{BA595546-8B9A-7B95-70E7-405517341451}"/>
          </ac:spMkLst>
        </pc:spChg>
        <pc:spChg chg="mod">
          <ac:chgData name="Sirigineedi, Jaidheer" userId="d8528c54-d5e8-4d03-8753-8a43b4ed8aa0" providerId="ADAL" clId="{ECB7127C-0B8A-4F4A-A8A1-DE6A9CA4E794}" dt="2024-06-17T11:43:45.138" v="1561" actId="20577"/>
          <ac:spMkLst>
            <pc:docMk/>
            <pc:sldMk cId="3189193008" sldId="300"/>
            <ac:spMk id="9" creationId="{1B81F5FD-6566-DC7F-BC00-E54D18C65C90}"/>
          </ac:spMkLst>
        </pc:spChg>
        <pc:picChg chg="del">
          <ac:chgData name="Sirigineedi, Jaidheer" userId="d8528c54-d5e8-4d03-8753-8a43b4ed8aa0" providerId="ADAL" clId="{ECB7127C-0B8A-4F4A-A8A1-DE6A9CA4E794}" dt="2024-06-17T11:45:53.523" v="1562" actId="478"/>
          <ac:picMkLst>
            <pc:docMk/>
            <pc:sldMk cId="3189193008" sldId="300"/>
            <ac:picMk id="3" creationId="{B10747F7-670A-EFEE-0B2F-1EF429D79493}"/>
          </ac:picMkLst>
        </pc:picChg>
        <pc:picChg chg="add mod">
          <ac:chgData name="Sirigineedi, Jaidheer" userId="d8528c54-d5e8-4d03-8753-8a43b4ed8aa0" providerId="ADAL" clId="{ECB7127C-0B8A-4F4A-A8A1-DE6A9CA4E794}" dt="2024-06-17T11:50:01.179" v="1611" actId="1076"/>
          <ac:picMkLst>
            <pc:docMk/>
            <pc:sldMk cId="3189193008" sldId="300"/>
            <ac:picMk id="5" creationId="{E9B98754-BD05-01A1-2114-9EE0CEE4DC7E}"/>
          </ac:picMkLst>
        </pc:picChg>
        <pc:picChg chg="add mod">
          <ac:chgData name="Sirigineedi, Jaidheer" userId="d8528c54-d5e8-4d03-8753-8a43b4ed8aa0" providerId="ADAL" clId="{ECB7127C-0B8A-4F4A-A8A1-DE6A9CA4E794}" dt="2024-06-17T11:50:04.906" v="1613" actId="1076"/>
          <ac:picMkLst>
            <pc:docMk/>
            <pc:sldMk cId="3189193008" sldId="300"/>
            <ac:picMk id="7" creationId="{6FC4A741-5BC2-2022-989D-B05C035049D1}"/>
          </ac:picMkLst>
        </pc:picChg>
      </pc:sldChg>
      <pc:sldChg chg="add del replId">
        <pc:chgData name="Sirigineedi, Jaidheer" userId="d8528c54-d5e8-4d03-8753-8a43b4ed8aa0" providerId="ADAL" clId="{ECB7127C-0B8A-4F4A-A8A1-DE6A9CA4E794}" dt="2024-06-17T11:46:26.329" v="1569" actId="47"/>
        <pc:sldMkLst>
          <pc:docMk/>
          <pc:sldMk cId="46510957" sldId="301"/>
        </pc:sldMkLst>
      </pc:sldChg>
      <pc:sldChg chg="addSp delSp modSp add mod">
        <pc:chgData name="Sirigineedi, Jaidheer" userId="d8528c54-d5e8-4d03-8753-8a43b4ed8aa0" providerId="ADAL" clId="{ECB7127C-0B8A-4F4A-A8A1-DE6A9CA4E794}" dt="2024-06-17T11:51:29.867" v="1618" actId="1076"/>
        <pc:sldMkLst>
          <pc:docMk/>
          <pc:sldMk cId="2558724281" sldId="301"/>
        </pc:sldMkLst>
        <pc:spChg chg="mod">
          <ac:chgData name="Sirigineedi, Jaidheer" userId="d8528c54-d5e8-4d03-8753-8a43b4ed8aa0" providerId="ADAL" clId="{ECB7127C-0B8A-4F4A-A8A1-DE6A9CA4E794}" dt="2024-06-17T11:46:31.983" v="1573" actId="20577"/>
          <ac:spMkLst>
            <pc:docMk/>
            <pc:sldMk cId="2558724281" sldId="301"/>
            <ac:spMk id="2" creationId="{BA595546-8B9A-7B95-70E7-405517341451}"/>
          </ac:spMkLst>
        </pc:spChg>
        <pc:spChg chg="mod">
          <ac:chgData name="Sirigineedi, Jaidheer" userId="d8528c54-d5e8-4d03-8753-8a43b4ed8aa0" providerId="ADAL" clId="{ECB7127C-0B8A-4F4A-A8A1-DE6A9CA4E794}" dt="2024-06-17T11:47:34.730" v="1609"/>
          <ac:spMkLst>
            <pc:docMk/>
            <pc:sldMk cId="2558724281" sldId="301"/>
            <ac:spMk id="9" creationId="{1B81F5FD-6566-DC7F-BC00-E54D18C65C90}"/>
          </ac:spMkLst>
        </pc:spChg>
        <pc:picChg chg="add mod">
          <ac:chgData name="Sirigineedi, Jaidheer" userId="d8528c54-d5e8-4d03-8753-8a43b4ed8aa0" providerId="ADAL" clId="{ECB7127C-0B8A-4F4A-A8A1-DE6A9CA4E794}" dt="2024-06-17T11:50:58.198" v="1616" actId="14100"/>
          <ac:picMkLst>
            <pc:docMk/>
            <pc:sldMk cId="2558724281" sldId="301"/>
            <ac:picMk id="4" creationId="{4764D26A-C5DF-ECB2-9981-CBC6C503A18E}"/>
          </ac:picMkLst>
        </pc:picChg>
        <pc:picChg chg="del">
          <ac:chgData name="Sirigineedi, Jaidheer" userId="d8528c54-d5e8-4d03-8753-8a43b4ed8aa0" providerId="ADAL" clId="{ECB7127C-0B8A-4F4A-A8A1-DE6A9CA4E794}" dt="2024-06-17T11:47:36.956" v="1610" actId="478"/>
          <ac:picMkLst>
            <pc:docMk/>
            <pc:sldMk cId="2558724281" sldId="301"/>
            <ac:picMk id="5" creationId="{E9B98754-BD05-01A1-2114-9EE0CEE4DC7E}"/>
          </ac:picMkLst>
        </pc:picChg>
        <pc:picChg chg="add mod">
          <ac:chgData name="Sirigineedi, Jaidheer" userId="d8528c54-d5e8-4d03-8753-8a43b4ed8aa0" providerId="ADAL" clId="{ECB7127C-0B8A-4F4A-A8A1-DE6A9CA4E794}" dt="2024-06-17T11:51:29.867" v="1618" actId="1076"/>
          <ac:picMkLst>
            <pc:docMk/>
            <pc:sldMk cId="2558724281" sldId="301"/>
            <ac:picMk id="7" creationId="{2B55AB01-C3F4-5D92-88C2-160CD445A14D}"/>
          </ac:picMkLst>
        </pc:picChg>
      </pc:sldChg>
      <pc:sldChg chg="addSp delSp modSp add mod">
        <pc:chgData name="Sirigineedi, Jaidheer" userId="d8528c54-d5e8-4d03-8753-8a43b4ed8aa0" providerId="ADAL" clId="{ECB7127C-0B8A-4F4A-A8A1-DE6A9CA4E794}" dt="2024-06-17T11:59:48.844" v="1675" actId="1076"/>
        <pc:sldMkLst>
          <pc:docMk/>
          <pc:sldMk cId="777875712" sldId="302"/>
        </pc:sldMkLst>
        <pc:spChg chg="mod">
          <ac:chgData name="Sirigineedi, Jaidheer" userId="d8528c54-d5e8-4d03-8753-8a43b4ed8aa0" providerId="ADAL" clId="{ECB7127C-0B8A-4F4A-A8A1-DE6A9CA4E794}" dt="2024-06-17T11:51:55.276" v="1639" actId="20577"/>
          <ac:spMkLst>
            <pc:docMk/>
            <pc:sldMk cId="777875712" sldId="302"/>
            <ac:spMk id="2" creationId="{BA595546-8B9A-7B95-70E7-405517341451}"/>
          </ac:spMkLst>
        </pc:spChg>
        <pc:spChg chg="del mod">
          <ac:chgData name="Sirigineedi, Jaidheer" userId="d8528c54-d5e8-4d03-8753-8a43b4ed8aa0" providerId="ADAL" clId="{ECB7127C-0B8A-4F4A-A8A1-DE6A9CA4E794}" dt="2024-06-17T11:52:09.018" v="1643" actId="478"/>
          <ac:spMkLst>
            <pc:docMk/>
            <pc:sldMk cId="777875712" sldId="302"/>
            <ac:spMk id="9" creationId="{1B81F5FD-6566-DC7F-BC00-E54D18C65C90}"/>
          </ac:spMkLst>
        </pc:spChg>
        <pc:picChg chg="add mod">
          <ac:chgData name="Sirigineedi, Jaidheer" userId="d8528c54-d5e8-4d03-8753-8a43b4ed8aa0" providerId="ADAL" clId="{ECB7127C-0B8A-4F4A-A8A1-DE6A9CA4E794}" dt="2024-06-17T11:59:48.844" v="1675" actId="1076"/>
          <ac:picMkLst>
            <pc:docMk/>
            <pc:sldMk cId="777875712" sldId="302"/>
            <ac:picMk id="4" creationId="{4B38A6C9-6B5D-66C4-8746-C8DB20571044}"/>
          </ac:picMkLst>
        </pc:picChg>
        <pc:picChg chg="del">
          <ac:chgData name="Sirigineedi, Jaidheer" userId="d8528c54-d5e8-4d03-8753-8a43b4ed8aa0" providerId="ADAL" clId="{ECB7127C-0B8A-4F4A-A8A1-DE6A9CA4E794}" dt="2024-06-17T11:52:02.223" v="1641" actId="478"/>
          <ac:picMkLst>
            <pc:docMk/>
            <pc:sldMk cId="777875712" sldId="302"/>
            <ac:picMk id="5" creationId="{E9B98754-BD05-01A1-2114-9EE0CEE4DC7E}"/>
          </ac:picMkLst>
        </pc:picChg>
        <pc:picChg chg="del">
          <ac:chgData name="Sirigineedi, Jaidheer" userId="d8528c54-d5e8-4d03-8753-8a43b4ed8aa0" providerId="ADAL" clId="{ECB7127C-0B8A-4F4A-A8A1-DE6A9CA4E794}" dt="2024-06-17T11:52:03.715" v="1642" actId="478"/>
          <ac:picMkLst>
            <pc:docMk/>
            <pc:sldMk cId="777875712" sldId="302"/>
            <ac:picMk id="7" creationId="{6FC4A741-5BC2-2022-989D-B05C035049D1}"/>
          </ac:picMkLst>
        </pc:picChg>
        <pc:picChg chg="add mod">
          <ac:chgData name="Sirigineedi, Jaidheer" userId="d8528c54-d5e8-4d03-8753-8a43b4ed8aa0" providerId="ADAL" clId="{ECB7127C-0B8A-4F4A-A8A1-DE6A9CA4E794}" dt="2024-06-17T11:55:09.438" v="1651" actId="14100"/>
          <ac:picMkLst>
            <pc:docMk/>
            <pc:sldMk cId="777875712" sldId="302"/>
            <ac:picMk id="8" creationId="{F8CF83B7-2B78-6945-EA37-3DC67D0229DB}"/>
          </ac:picMkLst>
        </pc:picChg>
        <pc:picChg chg="add mod">
          <ac:chgData name="Sirigineedi, Jaidheer" userId="d8528c54-d5e8-4d03-8753-8a43b4ed8aa0" providerId="ADAL" clId="{ECB7127C-0B8A-4F4A-A8A1-DE6A9CA4E794}" dt="2024-06-17T11:55:34.541" v="1653" actId="1076"/>
          <ac:picMkLst>
            <pc:docMk/>
            <pc:sldMk cId="777875712" sldId="302"/>
            <ac:picMk id="11" creationId="{63104934-0C1F-ED62-9757-0D9C86211811}"/>
          </ac:picMkLst>
        </pc:picChg>
      </pc:sldChg>
      <pc:sldChg chg="addSp delSp modSp add mod">
        <pc:chgData name="Sirigineedi, Jaidheer" userId="d8528c54-d5e8-4d03-8753-8a43b4ed8aa0" providerId="ADAL" clId="{ECB7127C-0B8A-4F4A-A8A1-DE6A9CA4E794}" dt="2024-06-17T11:59:19.946" v="1674" actId="14100"/>
        <pc:sldMkLst>
          <pc:docMk/>
          <pc:sldMk cId="1440070421" sldId="303"/>
        </pc:sldMkLst>
        <pc:spChg chg="mod">
          <ac:chgData name="Sirigineedi, Jaidheer" userId="d8528c54-d5e8-4d03-8753-8a43b4ed8aa0" providerId="ADAL" clId="{ECB7127C-0B8A-4F4A-A8A1-DE6A9CA4E794}" dt="2024-06-17T11:56:05.400" v="1663" actId="20577"/>
          <ac:spMkLst>
            <pc:docMk/>
            <pc:sldMk cId="1440070421" sldId="303"/>
            <ac:spMk id="2" creationId="{BA595546-8B9A-7B95-70E7-405517341451}"/>
          </ac:spMkLst>
        </pc:spChg>
        <pc:spChg chg="mod">
          <ac:chgData name="Sirigineedi, Jaidheer" userId="d8528c54-d5e8-4d03-8753-8a43b4ed8aa0" providerId="ADAL" clId="{ECB7127C-0B8A-4F4A-A8A1-DE6A9CA4E794}" dt="2024-06-17T11:57:10.190" v="1671" actId="108"/>
          <ac:spMkLst>
            <pc:docMk/>
            <pc:sldMk cId="1440070421" sldId="303"/>
            <ac:spMk id="9" creationId="{1B81F5FD-6566-DC7F-BC00-E54D18C65C90}"/>
          </ac:spMkLst>
        </pc:spChg>
        <pc:picChg chg="del">
          <ac:chgData name="Sirigineedi, Jaidheer" userId="d8528c54-d5e8-4d03-8753-8a43b4ed8aa0" providerId="ADAL" clId="{ECB7127C-0B8A-4F4A-A8A1-DE6A9CA4E794}" dt="2024-06-17T11:57:03.781" v="1669" actId="478"/>
          <ac:picMkLst>
            <pc:docMk/>
            <pc:sldMk cId="1440070421" sldId="303"/>
            <ac:picMk id="4" creationId="{4764D26A-C5DF-ECB2-9981-CBC6C503A18E}"/>
          </ac:picMkLst>
        </pc:picChg>
        <pc:picChg chg="add mod">
          <ac:chgData name="Sirigineedi, Jaidheer" userId="d8528c54-d5e8-4d03-8753-8a43b4ed8aa0" providerId="ADAL" clId="{ECB7127C-0B8A-4F4A-A8A1-DE6A9CA4E794}" dt="2024-06-17T11:59:19.946" v="1674" actId="14100"/>
          <ac:picMkLst>
            <pc:docMk/>
            <pc:sldMk cId="1440070421" sldId="303"/>
            <ac:picMk id="5" creationId="{4D999F82-0472-0004-F2DA-CCC8D0B9E461}"/>
          </ac:picMkLst>
        </pc:picChg>
        <pc:picChg chg="del">
          <ac:chgData name="Sirigineedi, Jaidheer" userId="d8528c54-d5e8-4d03-8753-8a43b4ed8aa0" providerId="ADAL" clId="{ECB7127C-0B8A-4F4A-A8A1-DE6A9CA4E794}" dt="2024-06-17T11:57:05.356" v="1670" actId="478"/>
          <ac:picMkLst>
            <pc:docMk/>
            <pc:sldMk cId="1440070421" sldId="303"/>
            <ac:picMk id="7" creationId="{2B55AB01-C3F4-5D92-88C2-160CD445A14D}"/>
          </ac:picMkLst>
        </pc:picChg>
      </pc:sldChg>
      <pc:sldChg chg="addSp delSp modSp add mod">
        <pc:chgData name="Sirigineedi, Jaidheer" userId="d8528c54-d5e8-4d03-8753-8a43b4ed8aa0" providerId="ADAL" clId="{ECB7127C-0B8A-4F4A-A8A1-DE6A9CA4E794}" dt="2024-06-17T12:06:58.152" v="1943" actId="1076"/>
        <pc:sldMkLst>
          <pc:docMk/>
          <pc:sldMk cId="3516721505" sldId="304"/>
        </pc:sldMkLst>
        <pc:spChg chg="mod">
          <ac:chgData name="Sirigineedi, Jaidheer" userId="d8528c54-d5e8-4d03-8753-8a43b4ed8aa0" providerId="ADAL" clId="{ECB7127C-0B8A-4F4A-A8A1-DE6A9CA4E794}" dt="2024-06-17T12:00:14.817" v="1680"/>
          <ac:spMkLst>
            <pc:docMk/>
            <pc:sldMk cId="3516721505" sldId="304"/>
            <ac:spMk id="2" creationId="{BA595546-8B9A-7B95-70E7-405517341451}"/>
          </ac:spMkLst>
        </pc:spChg>
        <pc:spChg chg="mod">
          <ac:chgData name="Sirigineedi, Jaidheer" userId="d8528c54-d5e8-4d03-8753-8a43b4ed8aa0" providerId="ADAL" clId="{ECB7127C-0B8A-4F4A-A8A1-DE6A9CA4E794}" dt="2024-06-17T12:05:08.743" v="1936" actId="20577"/>
          <ac:spMkLst>
            <pc:docMk/>
            <pc:sldMk cId="3516721505" sldId="304"/>
            <ac:spMk id="9" creationId="{1B81F5FD-6566-DC7F-BC00-E54D18C65C90}"/>
          </ac:spMkLst>
        </pc:spChg>
        <pc:picChg chg="add mod">
          <ac:chgData name="Sirigineedi, Jaidheer" userId="d8528c54-d5e8-4d03-8753-8a43b4ed8aa0" providerId="ADAL" clId="{ECB7127C-0B8A-4F4A-A8A1-DE6A9CA4E794}" dt="2024-06-17T12:01:03.378" v="1688" actId="1076"/>
          <ac:picMkLst>
            <pc:docMk/>
            <pc:sldMk cId="3516721505" sldId="304"/>
            <ac:picMk id="4" creationId="{1B95F57D-533F-7887-4F2D-72F2B4343894}"/>
          </ac:picMkLst>
        </pc:picChg>
        <pc:picChg chg="del">
          <ac:chgData name="Sirigineedi, Jaidheer" userId="d8528c54-d5e8-4d03-8753-8a43b4ed8aa0" providerId="ADAL" clId="{ECB7127C-0B8A-4F4A-A8A1-DE6A9CA4E794}" dt="2024-06-17T12:00:17.170" v="1681" actId="478"/>
          <ac:picMkLst>
            <pc:docMk/>
            <pc:sldMk cId="3516721505" sldId="304"/>
            <ac:picMk id="5" creationId="{4D999F82-0472-0004-F2DA-CCC8D0B9E461}"/>
          </ac:picMkLst>
        </pc:picChg>
        <pc:picChg chg="add mod">
          <ac:chgData name="Sirigineedi, Jaidheer" userId="d8528c54-d5e8-4d03-8753-8a43b4ed8aa0" providerId="ADAL" clId="{ECB7127C-0B8A-4F4A-A8A1-DE6A9CA4E794}" dt="2024-06-17T12:05:06.608" v="1934" actId="1076"/>
          <ac:picMkLst>
            <pc:docMk/>
            <pc:sldMk cId="3516721505" sldId="304"/>
            <ac:picMk id="7" creationId="{5CC4AD39-A6C2-DD68-6AFB-1EBC2A1CD226}"/>
          </ac:picMkLst>
        </pc:picChg>
        <pc:picChg chg="add mod">
          <ac:chgData name="Sirigineedi, Jaidheer" userId="d8528c54-d5e8-4d03-8753-8a43b4ed8aa0" providerId="ADAL" clId="{ECB7127C-0B8A-4F4A-A8A1-DE6A9CA4E794}" dt="2024-06-17T12:06:26.175" v="1939" actId="14100"/>
          <ac:picMkLst>
            <pc:docMk/>
            <pc:sldMk cId="3516721505" sldId="304"/>
            <ac:picMk id="10" creationId="{EC09EF84-334F-5B9C-19B8-E1FCAF26C466}"/>
          </ac:picMkLst>
        </pc:picChg>
        <pc:picChg chg="add mod">
          <ac:chgData name="Sirigineedi, Jaidheer" userId="d8528c54-d5e8-4d03-8753-8a43b4ed8aa0" providerId="ADAL" clId="{ECB7127C-0B8A-4F4A-A8A1-DE6A9CA4E794}" dt="2024-06-17T12:06:58.152" v="1943" actId="1076"/>
          <ac:picMkLst>
            <pc:docMk/>
            <pc:sldMk cId="3516721505" sldId="304"/>
            <ac:picMk id="12" creationId="{EC504649-E962-C841-495C-94733A96689C}"/>
          </ac:picMkLst>
        </pc:picChg>
      </pc:sldChg>
      <pc:sldChg chg="addSp delSp modSp add mod ord">
        <pc:chgData name="Sirigineedi, Jaidheer" userId="d8528c54-d5e8-4d03-8753-8a43b4ed8aa0" providerId="ADAL" clId="{ECB7127C-0B8A-4F4A-A8A1-DE6A9CA4E794}" dt="2024-06-26T02:31:16.336" v="2236"/>
        <pc:sldMkLst>
          <pc:docMk/>
          <pc:sldMk cId="2010665874" sldId="305"/>
        </pc:sldMkLst>
        <pc:spChg chg="mod">
          <ac:chgData name="Sirigineedi, Jaidheer" userId="d8528c54-d5e8-4d03-8753-8a43b4ed8aa0" providerId="ADAL" clId="{ECB7127C-0B8A-4F4A-A8A1-DE6A9CA4E794}" dt="2024-06-17T12:08:23.495" v="1996" actId="20577"/>
          <ac:spMkLst>
            <pc:docMk/>
            <pc:sldMk cId="2010665874" sldId="305"/>
            <ac:spMk id="2" creationId="{BA595546-8B9A-7B95-70E7-405517341451}"/>
          </ac:spMkLst>
        </pc:spChg>
        <pc:spChg chg="mod">
          <ac:chgData name="Sirigineedi, Jaidheer" userId="d8528c54-d5e8-4d03-8753-8a43b4ed8aa0" providerId="ADAL" clId="{ECB7127C-0B8A-4F4A-A8A1-DE6A9CA4E794}" dt="2024-06-17T12:08:36.723" v="2002" actId="6549"/>
          <ac:spMkLst>
            <pc:docMk/>
            <pc:sldMk cId="2010665874" sldId="305"/>
            <ac:spMk id="9" creationId="{1B81F5FD-6566-DC7F-BC00-E54D18C65C90}"/>
          </ac:spMkLst>
        </pc:spChg>
        <pc:picChg chg="del">
          <ac:chgData name="Sirigineedi, Jaidheer" userId="d8528c54-d5e8-4d03-8753-8a43b4ed8aa0" providerId="ADAL" clId="{ECB7127C-0B8A-4F4A-A8A1-DE6A9CA4E794}" dt="2024-06-17T12:08:28.603" v="1998" actId="478"/>
          <ac:picMkLst>
            <pc:docMk/>
            <pc:sldMk cId="2010665874" sldId="305"/>
            <ac:picMk id="4" creationId="{1B95F57D-533F-7887-4F2D-72F2B4343894}"/>
          </ac:picMkLst>
        </pc:picChg>
        <pc:picChg chg="add mod">
          <ac:chgData name="Sirigineedi, Jaidheer" userId="d8528c54-d5e8-4d03-8753-8a43b4ed8aa0" providerId="ADAL" clId="{ECB7127C-0B8A-4F4A-A8A1-DE6A9CA4E794}" dt="2024-06-17T12:12:11.920" v="2007" actId="14100"/>
          <ac:picMkLst>
            <pc:docMk/>
            <pc:sldMk cId="2010665874" sldId="305"/>
            <ac:picMk id="5" creationId="{15A79C0E-A494-E178-117C-DE664B0464A0}"/>
          </ac:picMkLst>
        </pc:picChg>
        <pc:picChg chg="del">
          <ac:chgData name="Sirigineedi, Jaidheer" userId="d8528c54-d5e8-4d03-8753-8a43b4ed8aa0" providerId="ADAL" clId="{ECB7127C-0B8A-4F4A-A8A1-DE6A9CA4E794}" dt="2024-06-17T12:08:30.223" v="1999" actId="478"/>
          <ac:picMkLst>
            <pc:docMk/>
            <pc:sldMk cId="2010665874" sldId="305"/>
            <ac:picMk id="7" creationId="{5CC4AD39-A6C2-DD68-6AFB-1EBC2A1CD226}"/>
          </ac:picMkLst>
        </pc:picChg>
        <pc:picChg chg="add mod">
          <ac:chgData name="Sirigineedi, Jaidheer" userId="d8528c54-d5e8-4d03-8753-8a43b4ed8aa0" providerId="ADAL" clId="{ECB7127C-0B8A-4F4A-A8A1-DE6A9CA4E794}" dt="2024-06-17T12:12:25.905" v="2010" actId="14100"/>
          <ac:picMkLst>
            <pc:docMk/>
            <pc:sldMk cId="2010665874" sldId="305"/>
            <ac:picMk id="8" creationId="{70D950F5-83F5-5625-6C01-A2BCBBAF6BE2}"/>
          </ac:picMkLst>
        </pc:picChg>
        <pc:picChg chg="del">
          <ac:chgData name="Sirigineedi, Jaidheer" userId="d8528c54-d5e8-4d03-8753-8a43b4ed8aa0" providerId="ADAL" clId="{ECB7127C-0B8A-4F4A-A8A1-DE6A9CA4E794}" dt="2024-06-17T12:08:38.277" v="2003" actId="478"/>
          <ac:picMkLst>
            <pc:docMk/>
            <pc:sldMk cId="2010665874" sldId="305"/>
            <ac:picMk id="10" creationId="{EC09EF84-334F-5B9C-19B8-E1FCAF26C466}"/>
          </ac:picMkLst>
        </pc:picChg>
        <pc:picChg chg="del">
          <ac:chgData name="Sirigineedi, Jaidheer" userId="d8528c54-d5e8-4d03-8753-8a43b4ed8aa0" providerId="ADAL" clId="{ECB7127C-0B8A-4F4A-A8A1-DE6A9CA4E794}" dt="2024-06-17T12:08:39.874" v="2004" actId="478"/>
          <ac:picMkLst>
            <pc:docMk/>
            <pc:sldMk cId="2010665874" sldId="305"/>
            <ac:picMk id="12" creationId="{EC504649-E962-C841-495C-94733A96689C}"/>
          </ac:picMkLst>
        </pc:picChg>
        <pc:picChg chg="add mod">
          <ac:chgData name="Sirigineedi, Jaidheer" userId="d8528c54-d5e8-4d03-8753-8a43b4ed8aa0" providerId="ADAL" clId="{ECB7127C-0B8A-4F4A-A8A1-DE6A9CA4E794}" dt="2024-06-17T12:14:22.336" v="2014" actId="14100"/>
          <ac:picMkLst>
            <pc:docMk/>
            <pc:sldMk cId="2010665874" sldId="305"/>
            <ac:picMk id="13" creationId="{194FD9A4-BF22-66CA-6E3D-CD7322DE5662}"/>
          </ac:picMkLst>
        </pc:picChg>
        <pc:picChg chg="add mod">
          <ac:chgData name="Sirigineedi, Jaidheer" userId="d8528c54-d5e8-4d03-8753-8a43b4ed8aa0" providerId="ADAL" clId="{ECB7127C-0B8A-4F4A-A8A1-DE6A9CA4E794}" dt="2024-06-17T12:14:42.387" v="2017" actId="14100"/>
          <ac:picMkLst>
            <pc:docMk/>
            <pc:sldMk cId="2010665874" sldId="305"/>
            <ac:picMk id="15" creationId="{2D3D3857-4E03-64C8-1B0E-BCDAB1D14E88}"/>
          </ac:picMkLst>
        </pc:picChg>
      </pc:sldChg>
      <pc:sldChg chg="addSp delSp modSp add mod ord">
        <pc:chgData name="Sirigineedi, Jaidheer" userId="d8528c54-d5e8-4d03-8753-8a43b4ed8aa0" providerId="ADAL" clId="{ECB7127C-0B8A-4F4A-A8A1-DE6A9CA4E794}" dt="2024-06-17T12:33:21.172" v="2088" actId="12788"/>
        <pc:sldMkLst>
          <pc:docMk/>
          <pc:sldMk cId="1691677705" sldId="306"/>
        </pc:sldMkLst>
        <pc:spChg chg="mod">
          <ac:chgData name="Sirigineedi, Jaidheer" userId="d8528c54-d5e8-4d03-8753-8a43b4ed8aa0" providerId="ADAL" clId="{ECB7127C-0B8A-4F4A-A8A1-DE6A9CA4E794}" dt="2024-06-17T12:23:19.290" v="2043" actId="20577"/>
          <ac:spMkLst>
            <pc:docMk/>
            <pc:sldMk cId="1691677705" sldId="306"/>
            <ac:spMk id="2" creationId="{BA595546-8B9A-7B95-70E7-405517341451}"/>
          </ac:spMkLst>
        </pc:spChg>
        <pc:spChg chg="add del mod">
          <ac:chgData name="Sirigineedi, Jaidheer" userId="d8528c54-d5e8-4d03-8753-8a43b4ed8aa0" providerId="ADAL" clId="{ECB7127C-0B8A-4F4A-A8A1-DE6A9CA4E794}" dt="2024-06-17T12:25:38.396" v="2052" actId="478"/>
          <ac:spMkLst>
            <pc:docMk/>
            <pc:sldMk cId="1691677705" sldId="306"/>
            <ac:spMk id="3" creationId="{0DD99C16-0EDA-5A04-5859-3511C074103A}"/>
          </ac:spMkLst>
        </pc:spChg>
        <pc:spChg chg="mod">
          <ac:chgData name="Sirigineedi, Jaidheer" userId="d8528c54-d5e8-4d03-8753-8a43b4ed8aa0" providerId="ADAL" clId="{ECB7127C-0B8A-4F4A-A8A1-DE6A9CA4E794}" dt="2024-06-17T12:26:47.523" v="2054" actId="20577"/>
          <ac:spMkLst>
            <pc:docMk/>
            <pc:sldMk cId="1691677705" sldId="306"/>
            <ac:spMk id="9" creationId="{1B81F5FD-6566-DC7F-BC00-E54D18C65C90}"/>
          </ac:spMkLst>
        </pc:spChg>
        <pc:graphicFrameChg chg="add mod modGraphic">
          <ac:chgData name="Sirigineedi, Jaidheer" userId="d8528c54-d5e8-4d03-8753-8a43b4ed8aa0" providerId="ADAL" clId="{ECB7127C-0B8A-4F4A-A8A1-DE6A9CA4E794}" dt="2024-06-17T12:33:21.172" v="2088" actId="12788"/>
          <ac:graphicFrameMkLst>
            <pc:docMk/>
            <pc:sldMk cId="1691677705" sldId="306"/>
            <ac:graphicFrameMk id="7" creationId="{3ACBEB9B-FD28-6A5F-894B-D2F211B7E3C5}"/>
          </ac:graphicFrameMkLst>
        </pc:graphicFrameChg>
        <pc:picChg chg="del">
          <ac:chgData name="Sirigineedi, Jaidheer" userId="d8528c54-d5e8-4d03-8753-8a43b4ed8aa0" providerId="ADAL" clId="{ECB7127C-0B8A-4F4A-A8A1-DE6A9CA4E794}" dt="2024-06-17T12:23:10.395" v="2023" actId="478"/>
          <ac:picMkLst>
            <pc:docMk/>
            <pc:sldMk cId="1691677705" sldId="306"/>
            <ac:picMk id="5" creationId="{4D999F82-0472-0004-F2DA-CCC8D0B9E461}"/>
          </ac:picMkLst>
        </pc:picChg>
        <pc:picChg chg="add mod">
          <ac:chgData name="Sirigineedi, Jaidheer" userId="d8528c54-d5e8-4d03-8753-8a43b4ed8aa0" providerId="ADAL" clId="{ECB7127C-0B8A-4F4A-A8A1-DE6A9CA4E794}" dt="2024-06-17T12:27:18.445" v="2059" actId="12788"/>
          <ac:picMkLst>
            <pc:docMk/>
            <pc:sldMk cId="1691677705" sldId="306"/>
            <ac:picMk id="6" creationId="{8372ED92-6020-7CCA-543E-F0CDBBF81DDF}"/>
          </ac:picMkLst>
        </pc:picChg>
      </pc:sldChg>
      <pc:sldChg chg="add del">
        <pc:chgData name="Sirigineedi, Jaidheer" userId="d8528c54-d5e8-4d03-8753-8a43b4ed8aa0" providerId="ADAL" clId="{ECB7127C-0B8A-4F4A-A8A1-DE6A9CA4E794}" dt="2024-06-17T12:23:00.730" v="2019" actId="2696"/>
        <pc:sldMkLst>
          <pc:docMk/>
          <pc:sldMk cId="2129306074" sldId="306"/>
        </pc:sldMkLst>
      </pc:sldChg>
      <pc:sldChg chg="addSp delSp modSp add mod">
        <pc:chgData name="Sirigineedi, Jaidheer" userId="d8528c54-d5e8-4d03-8753-8a43b4ed8aa0" providerId="ADAL" clId="{ECB7127C-0B8A-4F4A-A8A1-DE6A9CA4E794}" dt="2024-06-17T12:36:39.780" v="2101" actId="1076"/>
        <pc:sldMkLst>
          <pc:docMk/>
          <pc:sldMk cId="2058701200" sldId="307"/>
        </pc:sldMkLst>
        <pc:spChg chg="del mod">
          <ac:chgData name="Sirigineedi, Jaidheer" userId="d8528c54-d5e8-4d03-8753-8a43b4ed8aa0" providerId="ADAL" clId="{ECB7127C-0B8A-4F4A-A8A1-DE6A9CA4E794}" dt="2024-06-17T12:35:33.996" v="2093" actId="22"/>
          <ac:spMkLst>
            <pc:docMk/>
            <pc:sldMk cId="2058701200" sldId="307"/>
            <ac:spMk id="9" creationId="{1B81F5FD-6566-DC7F-BC00-E54D18C65C90}"/>
          </ac:spMkLst>
        </pc:spChg>
        <pc:graphicFrameChg chg="del">
          <ac:chgData name="Sirigineedi, Jaidheer" userId="d8528c54-d5e8-4d03-8753-8a43b4ed8aa0" providerId="ADAL" clId="{ECB7127C-0B8A-4F4A-A8A1-DE6A9CA4E794}" dt="2024-06-17T12:33:51.706" v="2092" actId="478"/>
          <ac:graphicFrameMkLst>
            <pc:docMk/>
            <pc:sldMk cId="2058701200" sldId="307"/>
            <ac:graphicFrameMk id="7" creationId="{3ACBEB9B-FD28-6A5F-894B-D2F211B7E3C5}"/>
          </ac:graphicFrameMkLst>
        </pc:graphicFrameChg>
        <pc:picChg chg="add mod ord">
          <ac:chgData name="Sirigineedi, Jaidheer" userId="d8528c54-d5e8-4d03-8753-8a43b4ed8aa0" providerId="ADAL" clId="{ECB7127C-0B8A-4F4A-A8A1-DE6A9CA4E794}" dt="2024-06-17T12:35:39.399" v="2095" actId="14100"/>
          <ac:picMkLst>
            <pc:docMk/>
            <pc:sldMk cId="2058701200" sldId="307"/>
            <ac:picMk id="4" creationId="{C68465D8-5206-09FB-D514-4607D138E5A4}"/>
          </ac:picMkLst>
        </pc:picChg>
        <pc:picChg chg="del">
          <ac:chgData name="Sirigineedi, Jaidheer" userId="d8528c54-d5e8-4d03-8753-8a43b4ed8aa0" providerId="ADAL" clId="{ECB7127C-0B8A-4F4A-A8A1-DE6A9CA4E794}" dt="2024-06-17T12:33:43.176" v="2091" actId="478"/>
          <ac:picMkLst>
            <pc:docMk/>
            <pc:sldMk cId="2058701200" sldId="307"/>
            <ac:picMk id="6" creationId="{8372ED92-6020-7CCA-543E-F0CDBBF81DDF}"/>
          </ac:picMkLst>
        </pc:picChg>
        <pc:picChg chg="add del">
          <ac:chgData name="Sirigineedi, Jaidheer" userId="d8528c54-d5e8-4d03-8753-8a43b4ed8aa0" providerId="ADAL" clId="{ECB7127C-0B8A-4F4A-A8A1-DE6A9CA4E794}" dt="2024-06-17T12:36:22.693" v="2097" actId="478"/>
          <ac:picMkLst>
            <pc:docMk/>
            <pc:sldMk cId="2058701200" sldId="307"/>
            <ac:picMk id="8" creationId="{7CFC76DE-0E19-EF9C-387F-8AAE60D31BC6}"/>
          </ac:picMkLst>
        </pc:picChg>
        <pc:picChg chg="add mod">
          <ac:chgData name="Sirigineedi, Jaidheer" userId="d8528c54-d5e8-4d03-8753-8a43b4ed8aa0" providerId="ADAL" clId="{ECB7127C-0B8A-4F4A-A8A1-DE6A9CA4E794}" dt="2024-06-17T12:36:39.780" v="2101" actId="1076"/>
          <ac:picMkLst>
            <pc:docMk/>
            <pc:sldMk cId="2058701200" sldId="307"/>
            <ac:picMk id="11" creationId="{C0E1562A-9DDF-4D03-653B-DE6509A849D2}"/>
          </ac:picMkLst>
        </pc:picChg>
      </pc:sldChg>
      <pc:sldChg chg="addSp delSp modSp add mod">
        <pc:chgData name="Sirigineedi, Jaidheer" userId="d8528c54-d5e8-4d03-8753-8a43b4ed8aa0" providerId="ADAL" clId="{ECB7127C-0B8A-4F4A-A8A1-DE6A9CA4E794}" dt="2024-06-17T13:15:13.916" v="2137" actId="1076"/>
        <pc:sldMkLst>
          <pc:docMk/>
          <pc:sldMk cId="3880506090" sldId="308"/>
        </pc:sldMkLst>
        <pc:spChg chg="mod">
          <ac:chgData name="Sirigineedi, Jaidheer" userId="d8528c54-d5e8-4d03-8753-8a43b4ed8aa0" providerId="ADAL" clId="{ECB7127C-0B8A-4F4A-A8A1-DE6A9CA4E794}" dt="2024-06-17T12:47:41.804" v="2126" actId="20577"/>
          <ac:spMkLst>
            <pc:docMk/>
            <pc:sldMk cId="3880506090" sldId="308"/>
            <ac:spMk id="2" creationId="{BA595546-8B9A-7B95-70E7-405517341451}"/>
          </ac:spMkLst>
        </pc:spChg>
        <pc:spChg chg="add del mod">
          <ac:chgData name="Sirigineedi, Jaidheer" userId="d8528c54-d5e8-4d03-8753-8a43b4ed8aa0" providerId="ADAL" clId="{ECB7127C-0B8A-4F4A-A8A1-DE6A9CA4E794}" dt="2024-06-17T12:47:33.335" v="2104" actId="478"/>
          <ac:spMkLst>
            <pc:docMk/>
            <pc:sldMk cId="3880506090" sldId="308"/>
            <ac:spMk id="5" creationId="{5B7A1C06-7389-A9B9-0E0D-DC4D45337873}"/>
          </ac:spMkLst>
        </pc:spChg>
        <pc:picChg chg="del">
          <ac:chgData name="Sirigineedi, Jaidheer" userId="d8528c54-d5e8-4d03-8753-8a43b4ed8aa0" providerId="ADAL" clId="{ECB7127C-0B8A-4F4A-A8A1-DE6A9CA4E794}" dt="2024-06-17T12:47:31.035" v="2103" actId="478"/>
          <ac:picMkLst>
            <pc:docMk/>
            <pc:sldMk cId="3880506090" sldId="308"/>
            <ac:picMk id="4" creationId="{C68465D8-5206-09FB-D514-4607D138E5A4}"/>
          </ac:picMkLst>
        </pc:picChg>
        <pc:picChg chg="add mod">
          <ac:chgData name="Sirigineedi, Jaidheer" userId="d8528c54-d5e8-4d03-8753-8a43b4ed8aa0" providerId="ADAL" clId="{ECB7127C-0B8A-4F4A-A8A1-DE6A9CA4E794}" dt="2024-06-17T12:48:11.354" v="2130" actId="1076"/>
          <ac:picMkLst>
            <pc:docMk/>
            <pc:sldMk cId="3880506090" sldId="308"/>
            <ac:picMk id="7" creationId="{EDB4F614-D2D8-7E60-0709-9E570EAD1438}"/>
          </ac:picMkLst>
        </pc:picChg>
        <pc:picChg chg="add mod">
          <ac:chgData name="Sirigineedi, Jaidheer" userId="d8528c54-d5e8-4d03-8753-8a43b4ed8aa0" providerId="ADAL" clId="{ECB7127C-0B8A-4F4A-A8A1-DE6A9CA4E794}" dt="2024-06-17T13:15:13.916" v="2137" actId="1076"/>
          <ac:picMkLst>
            <pc:docMk/>
            <pc:sldMk cId="3880506090" sldId="308"/>
            <ac:picMk id="9" creationId="{AB480C50-D5F5-0347-900A-D75CD5727AC4}"/>
          </ac:picMkLst>
        </pc:picChg>
        <pc:picChg chg="del">
          <ac:chgData name="Sirigineedi, Jaidheer" userId="d8528c54-d5e8-4d03-8753-8a43b4ed8aa0" providerId="ADAL" clId="{ECB7127C-0B8A-4F4A-A8A1-DE6A9CA4E794}" dt="2024-06-17T12:47:34.819" v="2105" actId="478"/>
          <ac:picMkLst>
            <pc:docMk/>
            <pc:sldMk cId="3880506090" sldId="308"/>
            <ac:picMk id="11" creationId="{C0E1562A-9DDF-4D03-653B-DE6509A849D2}"/>
          </ac:picMkLst>
        </pc:picChg>
      </pc:sldChg>
      <pc:sldChg chg="addSp delSp modSp add mod ord">
        <pc:chgData name="Sirigineedi, Jaidheer" userId="d8528c54-d5e8-4d03-8753-8a43b4ed8aa0" providerId="ADAL" clId="{ECB7127C-0B8A-4F4A-A8A1-DE6A9CA4E794}" dt="2024-06-20T13:25:23.752" v="2172"/>
        <pc:sldMkLst>
          <pc:docMk/>
          <pc:sldMk cId="449759306" sldId="309"/>
        </pc:sldMkLst>
        <pc:spChg chg="mod">
          <ac:chgData name="Sirigineedi, Jaidheer" userId="d8528c54-d5e8-4d03-8753-8a43b4ed8aa0" providerId="ADAL" clId="{ECB7127C-0B8A-4F4A-A8A1-DE6A9CA4E794}" dt="2024-06-20T13:25:23.752" v="2172"/>
          <ac:spMkLst>
            <pc:docMk/>
            <pc:sldMk cId="449759306" sldId="309"/>
            <ac:spMk id="2" creationId="{BA595546-8B9A-7B95-70E7-405517341451}"/>
          </ac:spMkLst>
        </pc:spChg>
        <pc:spChg chg="mod">
          <ac:chgData name="Sirigineedi, Jaidheer" userId="d8528c54-d5e8-4d03-8753-8a43b4ed8aa0" providerId="ADAL" clId="{ECB7127C-0B8A-4F4A-A8A1-DE6A9CA4E794}" dt="2024-06-20T13:24:17.944" v="2163" actId="108"/>
          <ac:spMkLst>
            <pc:docMk/>
            <pc:sldMk cId="449759306" sldId="309"/>
            <ac:spMk id="9" creationId="{1B81F5FD-6566-DC7F-BC00-E54D18C65C90}"/>
          </ac:spMkLst>
        </pc:spChg>
        <pc:picChg chg="add mod">
          <ac:chgData name="Sirigineedi, Jaidheer" userId="d8528c54-d5e8-4d03-8753-8a43b4ed8aa0" providerId="ADAL" clId="{ECB7127C-0B8A-4F4A-A8A1-DE6A9CA4E794}" dt="2024-06-20T13:24:38.473" v="2165" actId="1076"/>
          <ac:picMkLst>
            <pc:docMk/>
            <pc:sldMk cId="449759306" sldId="309"/>
            <ac:picMk id="4" creationId="{F933331F-1104-901C-7A8E-3AF4DC82E8A2}"/>
          </ac:picMkLst>
        </pc:picChg>
        <pc:picChg chg="del">
          <ac:chgData name="Sirigineedi, Jaidheer" userId="d8528c54-d5e8-4d03-8753-8a43b4ed8aa0" providerId="ADAL" clId="{ECB7127C-0B8A-4F4A-A8A1-DE6A9CA4E794}" dt="2024-06-20T13:23:35.809" v="2160" actId="478"/>
          <ac:picMkLst>
            <pc:docMk/>
            <pc:sldMk cId="449759306" sldId="309"/>
            <ac:picMk id="5" creationId="{4D999F82-0472-0004-F2DA-CCC8D0B9E461}"/>
          </ac:picMkLst>
        </pc:picChg>
        <pc:picChg chg="add mod">
          <ac:chgData name="Sirigineedi, Jaidheer" userId="d8528c54-d5e8-4d03-8753-8a43b4ed8aa0" providerId="ADAL" clId="{ECB7127C-0B8A-4F4A-A8A1-DE6A9CA4E794}" dt="2024-06-20T13:24:52.436" v="2167" actId="1076"/>
          <ac:picMkLst>
            <pc:docMk/>
            <pc:sldMk cId="449759306" sldId="309"/>
            <ac:picMk id="7" creationId="{EC518E65-FE3D-4D85-A2E7-C1B6C1806FA3}"/>
          </ac:picMkLst>
        </pc:picChg>
      </pc:sldChg>
      <pc:sldChg chg="new del">
        <pc:chgData name="Sirigineedi, Jaidheer" userId="d8528c54-d5e8-4d03-8753-8a43b4ed8aa0" providerId="ADAL" clId="{ECB7127C-0B8A-4F4A-A8A1-DE6A9CA4E794}" dt="2024-06-20T13:22:31.175" v="2139" actId="47"/>
        <pc:sldMkLst>
          <pc:docMk/>
          <pc:sldMk cId="3796767404" sldId="309"/>
        </pc:sldMkLst>
      </pc:sldChg>
      <pc:sldChg chg="addSp delSp modSp add mod">
        <pc:chgData name="Sirigineedi, Jaidheer" userId="d8528c54-d5e8-4d03-8753-8a43b4ed8aa0" providerId="ADAL" clId="{ECB7127C-0B8A-4F4A-A8A1-DE6A9CA4E794}" dt="2024-06-20T13:28:09.835" v="2208" actId="27636"/>
        <pc:sldMkLst>
          <pc:docMk/>
          <pc:sldMk cId="2178354936" sldId="310"/>
        </pc:sldMkLst>
        <pc:spChg chg="mod">
          <ac:chgData name="Sirigineedi, Jaidheer" userId="d8528c54-d5e8-4d03-8753-8a43b4ed8aa0" providerId="ADAL" clId="{ECB7127C-0B8A-4F4A-A8A1-DE6A9CA4E794}" dt="2024-06-20T13:28:09.835" v="2208" actId="27636"/>
          <ac:spMkLst>
            <pc:docMk/>
            <pc:sldMk cId="2178354936" sldId="310"/>
            <ac:spMk id="2" creationId="{BA595546-8B9A-7B95-70E7-405517341451}"/>
          </ac:spMkLst>
        </pc:spChg>
        <pc:spChg chg="add">
          <ac:chgData name="Sirigineedi, Jaidheer" userId="d8528c54-d5e8-4d03-8753-8a43b4ed8aa0" providerId="ADAL" clId="{ECB7127C-0B8A-4F4A-A8A1-DE6A9CA4E794}" dt="2024-06-20T13:26:02.327" v="2184"/>
          <ac:spMkLst>
            <pc:docMk/>
            <pc:sldMk cId="2178354936" sldId="310"/>
            <ac:spMk id="3" creationId="{06859056-4CB6-1302-6131-7C0E45DE576F}"/>
          </ac:spMkLst>
        </pc:spChg>
        <pc:spChg chg="add mod">
          <ac:chgData name="Sirigineedi, Jaidheer" userId="d8528c54-d5e8-4d03-8753-8a43b4ed8aa0" providerId="ADAL" clId="{ECB7127C-0B8A-4F4A-A8A1-DE6A9CA4E794}" dt="2024-06-20T13:26:07.461" v="2187"/>
          <ac:spMkLst>
            <pc:docMk/>
            <pc:sldMk cId="2178354936" sldId="310"/>
            <ac:spMk id="5" creationId="{014E33C8-A864-8BD5-C0A4-78851FCD6EDD}"/>
          </ac:spMkLst>
        </pc:spChg>
        <pc:spChg chg="add del mod">
          <ac:chgData name="Sirigineedi, Jaidheer" userId="d8528c54-d5e8-4d03-8753-8a43b4ed8aa0" providerId="ADAL" clId="{ECB7127C-0B8A-4F4A-A8A1-DE6A9CA4E794}" dt="2024-06-20T13:27:38.005" v="2199" actId="20577"/>
          <ac:spMkLst>
            <pc:docMk/>
            <pc:sldMk cId="2178354936" sldId="310"/>
            <ac:spMk id="9" creationId="{1B81F5FD-6566-DC7F-BC00-E54D18C65C90}"/>
          </ac:spMkLst>
        </pc:spChg>
        <pc:picChg chg="del">
          <ac:chgData name="Sirigineedi, Jaidheer" userId="d8528c54-d5e8-4d03-8753-8a43b4ed8aa0" providerId="ADAL" clId="{ECB7127C-0B8A-4F4A-A8A1-DE6A9CA4E794}" dt="2024-06-20T13:27:16.083" v="2189" actId="478"/>
          <ac:picMkLst>
            <pc:docMk/>
            <pc:sldMk cId="2178354936" sldId="310"/>
            <ac:picMk id="4" creationId="{F933331F-1104-901C-7A8E-3AF4DC82E8A2}"/>
          </ac:picMkLst>
        </pc:picChg>
        <pc:picChg chg="del">
          <ac:chgData name="Sirigineedi, Jaidheer" userId="d8528c54-d5e8-4d03-8753-8a43b4ed8aa0" providerId="ADAL" clId="{ECB7127C-0B8A-4F4A-A8A1-DE6A9CA4E794}" dt="2024-06-20T13:27:20.126" v="2192" actId="478"/>
          <ac:picMkLst>
            <pc:docMk/>
            <pc:sldMk cId="2178354936" sldId="310"/>
            <ac:picMk id="7" creationId="{EC518E65-FE3D-4D85-A2E7-C1B6C1806FA3}"/>
          </ac:picMkLst>
        </pc:picChg>
        <pc:picChg chg="add mod">
          <ac:chgData name="Sirigineedi, Jaidheer" userId="d8528c54-d5e8-4d03-8753-8a43b4ed8aa0" providerId="ADAL" clId="{ECB7127C-0B8A-4F4A-A8A1-DE6A9CA4E794}" dt="2024-06-20T13:27:19.002" v="2191" actId="1076"/>
          <ac:picMkLst>
            <pc:docMk/>
            <pc:sldMk cId="2178354936" sldId="310"/>
            <ac:picMk id="8" creationId="{E3451E5D-9B0D-1930-C4E1-9646B0C8B7CD}"/>
          </ac:picMkLst>
        </pc:picChg>
        <pc:picChg chg="add mod">
          <ac:chgData name="Sirigineedi, Jaidheer" userId="d8528c54-d5e8-4d03-8753-8a43b4ed8aa0" providerId="ADAL" clId="{ECB7127C-0B8A-4F4A-A8A1-DE6A9CA4E794}" dt="2024-06-20T13:27:53.323" v="2201" actId="1076"/>
          <ac:picMkLst>
            <pc:docMk/>
            <pc:sldMk cId="2178354936" sldId="310"/>
            <ac:picMk id="11" creationId="{20520DA3-16E7-5C49-8DFF-4EBD9A65384B}"/>
          </ac:picMkLst>
        </pc:picChg>
      </pc:sldChg>
      <pc:sldChg chg="addSp delSp modSp add mod">
        <pc:chgData name="Sirigineedi, Jaidheer" userId="d8528c54-d5e8-4d03-8753-8a43b4ed8aa0" providerId="ADAL" clId="{ECB7127C-0B8A-4F4A-A8A1-DE6A9CA4E794}" dt="2024-06-20T13:29:31.552" v="2234" actId="1076"/>
        <pc:sldMkLst>
          <pc:docMk/>
          <pc:sldMk cId="496675711" sldId="311"/>
        </pc:sldMkLst>
        <pc:spChg chg="mod">
          <ac:chgData name="Sirigineedi, Jaidheer" userId="d8528c54-d5e8-4d03-8753-8a43b4ed8aa0" providerId="ADAL" clId="{ECB7127C-0B8A-4F4A-A8A1-DE6A9CA4E794}" dt="2024-06-20T13:28:17.561" v="2225" actId="20577"/>
          <ac:spMkLst>
            <pc:docMk/>
            <pc:sldMk cId="496675711" sldId="311"/>
            <ac:spMk id="2" creationId="{BA595546-8B9A-7B95-70E7-405517341451}"/>
          </ac:spMkLst>
        </pc:spChg>
        <pc:spChg chg="mod">
          <ac:chgData name="Sirigineedi, Jaidheer" userId="d8528c54-d5e8-4d03-8753-8a43b4ed8aa0" providerId="ADAL" clId="{ECB7127C-0B8A-4F4A-A8A1-DE6A9CA4E794}" dt="2024-06-20T13:29:16.388" v="2231" actId="20577"/>
          <ac:spMkLst>
            <pc:docMk/>
            <pc:sldMk cId="496675711" sldId="311"/>
            <ac:spMk id="9" creationId="{1B81F5FD-6566-DC7F-BC00-E54D18C65C90}"/>
          </ac:spMkLst>
        </pc:spChg>
        <pc:picChg chg="add mod">
          <ac:chgData name="Sirigineedi, Jaidheer" userId="d8528c54-d5e8-4d03-8753-8a43b4ed8aa0" providerId="ADAL" clId="{ECB7127C-0B8A-4F4A-A8A1-DE6A9CA4E794}" dt="2024-06-20T13:28:56.993" v="2229" actId="1076"/>
          <ac:picMkLst>
            <pc:docMk/>
            <pc:sldMk cId="496675711" sldId="311"/>
            <ac:picMk id="4" creationId="{2B90713A-6ACA-AC6D-83BD-F9D181374BB1}"/>
          </ac:picMkLst>
        </pc:picChg>
        <pc:picChg chg="add mod">
          <ac:chgData name="Sirigineedi, Jaidheer" userId="d8528c54-d5e8-4d03-8753-8a43b4ed8aa0" providerId="ADAL" clId="{ECB7127C-0B8A-4F4A-A8A1-DE6A9CA4E794}" dt="2024-06-20T13:29:31.552" v="2234" actId="1076"/>
          <ac:picMkLst>
            <pc:docMk/>
            <pc:sldMk cId="496675711" sldId="311"/>
            <ac:picMk id="6" creationId="{ECD14003-4FE1-5B85-9A68-69F96A65E129}"/>
          </ac:picMkLst>
        </pc:picChg>
        <pc:picChg chg="del">
          <ac:chgData name="Sirigineedi, Jaidheer" userId="d8528c54-d5e8-4d03-8753-8a43b4ed8aa0" providerId="ADAL" clId="{ECB7127C-0B8A-4F4A-A8A1-DE6A9CA4E794}" dt="2024-06-20T13:28:54.430" v="2227" actId="478"/>
          <ac:picMkLst>
            <pc:docMk/>
            <pc:sldMk cId="496675711" sldId="311"/>
            <ac:picMk id="8" creationId="{E3451E5D-9B0D-1930-C4E1-9646B0C8B7CD}"/>
          </ac:picMkLst>
        </pc:picChg>
        <pc:picChg chg="del">
          <ac:chgData name="Sirigineedi, Jaidheer" userId="d8528c54-d5e8-4d03-8753-8a43b4ed8aa0" providerId="ADAL" clId="{ECB7127C-0B8A-4F4A-A8A1-DE6A9CA4E794}" dt="2024-06-20T13:29:29.283" v="2232" actId="478"/>
          <ac:picMkLst>
            <pc:docMk/>
            <pc:sldMk cId="496675711" sldId="311"/>
            <ac:picMk id="11" creationId="{20520DA3-16E7-5C49-8DFF-4EBD9A65384B}"/>
          </ac:picMkLst>
        </pc:picChg>
      </pc:sldChg>
      <pc:sldChg chg="delSp modSp add mod">
        <pc:chgData name="Sirigineedi, Jaidheer" userId="d8528c54-d5e8-4d03-8753-8a43b4ed8aa0" providerId="ADAL" clId="{ECB7127C-0B8A-4F4A-A8A1-DE6A9CA4E794}" dt="2024-06-26T03:14:46.310" v="3330"/>
        <pc:sldMkLst>
          <pc:docMk/>
          <pc:sldMk cId="804257634" sldId="312"/>
        </pc:sldMkLst>
        <pc:spChg chg="mod">
          <ac:chgData name="Sirigineedi, Jaidheer" userId="d8528c54-d5e8-4d03-8753-8a43b4ed8aa0" providerId="ADAL" clId="{ECB7127C-0B8A-4F4A-A8A1-DE6A9CA4E794}" dt="2024-06-26T03:05:51.775" v="2285" actId="20577"/>
          <ac:spMkLst>
            <pc:docMk/>
            <pc:sldMk cId="804257634" sldId="312"/>
            <ac:spMk id="2" creationId="{BA595546-8B9A-7B95-70E7-405517341451}"/>
          </ac:spMkLst>
        </pc:spChg>
        <pc:spChg chg="mod">
          <ac:chgData name="Sirigineedi, Jaidheer" userId="d8528c54-d5e8-4d03-8753-8a43b4ed8aa0" providerId="ADAL" clId="{ECB7127C-0B8A-4F4A-A8A1-DE6A9CA4E794}" dt="2024-06-26T03:14:46.310" v="3330"/>
          <ac:spMkLst>
            <pc:docMk/>
            <pc:sldMk cId="804257634" sldId="312"/>
            <ac:spMk id="9" creationId="{1B81F5FD-6566-DC7F-BC00-E54D18C65C90}"/>
          </ac:spMkLst>
        </pc:spChg>
        <pc:picChg chg="del">
          <ac:chgData name="Sirigineedi, Jaidheer" userId="d8528c54-d5e8-4d03-8753-8a43b4ed8aa0" providerId="ADAL" clId="{ECB7127C-0B8A-4F4A-A8A1-DE6A9CA4E794}" dt="2024-06-26T03:05:53.666" v="2286" actId="478"/>
          <ac:picMkLst>
            <pc:docMk/>
            <pc:sldMk cId="804257634" sldId="312"/>
            <ac:picMk id="4" creationId="{2B90713A-6ACA-AC6D-83BD-F9D181374BB1}"/>
          </ac:picMkLst>
        </pc:picChg>
        <pc:picChg chg="del">
          <ac:chgData name="Sirigineedi, Jaidheer" userId="d8528c54-d5e8-4d03-8753-8a43b4ed8aa0" providerId="ADAL" clId="{ECB7127C-0B8A-4F4A-A8A1-DE6A9CA4E794}" dt="2024-06-26T03:05:55.185" v="2287" actId="478"/>
          <ac:picMkLst>
            <pc:docMk/>
            <pc:sldMk cId="804257634" sldId="312"/>
            <ac:picMk id="6" creationId="{ECD14003-4FE1-5B85-9A68-69F96A65E129}"/>
          </ac:picMkLst>
        </pc:picChg>
      </pc:sldChg>
      <pc:sldChg chg="addSp delSp modSp add mod">
        <pc:chgData name="Sirigineedi, Jaidheer" userId="d8528c54-d5e8-4d03-8753-8a43b4ed8aa0" providerId="ADAL" clId="{ECB7127C-0B8A-4F4A-A8A1-DE6A9CA4E794}" dt="2024-06-26T03:30:49.097" v="3400" actId="1036"/>
        <pc:sldMkLst>
          <pc:docMk/>
          <pc:sldMk cId="3281742830" sldId="313"/>
        </pc:sldMkLst>
        <pc:spChg chg="mod">
          <ac:chgData name="Sirigineedi, Jaidheer" userId="d8528c54-d5e8-4d03-8753-8a43b4ed8aa0" providerId="ADAL" clId="{ECB7127C-0B8A-4F4A-A8A1-DE6A9CA4E794}" dt="2024-06-26T03:22:14.767" v="3382" actId="33524"/>
          <ac:spMkLst>
            <pc:docMk/>
            <pc:sldMk cId="3281742830" sldId="313"/>
            <ac:spMk id="2" creationId="{BA595546-8B9A-7B95-70E7-405517341451}"/>
          </ac:spMkLst>
        </pc:spChg>
        <pc:spChg chg="del mod">
          <ac:chgData name="Sirigineedi, Jaidheer" userId="d8528c54-d5e8-4d03-8753-8a43b4ed8aa0" providerId="ADAL" clId="{ECB7127C-0B8A-4F4A-A8A1-DE6A9CA4E794}" dt="2024-06-26T03:29:41.713" v="3383" actId="931"/>
          <ac:spMkLst>
            <pc:docMk/>
            <pc:sldMk cId="3281742830" sldId="313"/>
            <ac:spMk id="9" creationId="{1B81F5FD-6566-DC7F-BC00-E54D18C65C90}"/>
          </ac:spMkLst>
        </pc:spChg>
        <pc:picChg chg="add mod">
          <ac:chgData name="Sirigineedi, Jaidheer" userId="d8528c54-d5e8-4d03-8753-8a43b4ed8aa0" providerId="ADAL" clId="{ECB7127C-0B8A-4F4A-A8A1-DE6A9CA4E794}" dt="2024-06-26T03:30:49.097" v="3400" actId="1036"/>
          <ac:picMkLst>
            <pc:docMk/>
            <pc:sldMk cId="3281742830" sldId="313"/>
            <ac:picMk id="4" creationId="{92A8DAFC-BF82-C2E1-E478-6B4FDC7ABD25}"/>
          </ac:picMkLst>
        </pc:picChg>
      </pc:sldChg>
      <pc:sldChg chg="addSp modSp add mod">
        <pc:chgData name="Sirigineedi, Jaidheer" userId="d8528c54-d5e8-4d03-8753-8a43b4ed8aa0" providerId="ADAL" clId="{ECB7127C-0B8A-4F4A-A8A1-DE6A9CA4E794}" dt="2024-06-26T03:35:35.684" v="3666" actId="12788"/>
        <pc:sldMkLst>
          <pc:docMk/>
          <pc:sldMk cId="3468704742" sldId="314"/>
        </pc:sldMkLst>
        <pc:spChg chg="mod">
          <ac:chgData name="Sirigineedi, Jaidheer" userId="d8528c54-d5e8-4d03-8753-8a43b4ed8aa0" providerId="ADAL" clId="{ECB7127C-0B8A-4F4A-A8A1-DE6A9CA4E794}" dt="2024-06-26T03:30:59.393" v="3401"/>
          <ac:spMkLst>
            <pc:docMk/>
            <pc:sldMk cId="3468704742" sldId="314"/>
            <ac:spMk id="2" creationId="{BA595546-8B9A-7B95-70E7-405517341451}"/>
          </ac:spMkLst>
        </pc:spChg>
        <pc:spChg chg="mod">
          <ac:chgData name="Sirigineedi, Jaidheer" userId="d8528c54-d5e8-4d03-8753-8a43b4ed8aa0" providerId="ADAL" clId="{ECB7127C-0B8A-4F4A-A8A1-DE6A9CA4E794}" dt="2024-06-26T03:35:24.868" v="3662" actId="20577"/>
          <ac:spMkLst>
            <pc:docMk/>
            <pc:sldMk cId="3468704742" sldId="314"/>
            <ac:spMk id="9" creationId="{1B81F5FD-6566-DC7F-BC00-E54D18C65C90}"/>
          </ac:spMkLst>
        </pc:spChg>
        <pc:picChg chg="add mod">
          <ac:chgData name="Sirigineedi, Jaidheer" userId="d8528c54-d5e8-4d03-8753-8a43b4ed8aa0" providerId="ADAL" clId="{ECB7127C-0B8A-4F4A-A8A1-DE6A9CA4E794}" dt="2024-06-26T03:35:35.684" v="3666" actId="12788"/>
          <ac:picMkLst>
            <pc:docMk/>
            <pc:sldMk cId="3468704742" sldId="314"/>
            <ac:picMk id="4" creationId="{0514BFB4-3E58-9BB3-A18C-B92C916715BB}"/>
          </ac:picMkLst>
        </pc:picChg>
      </pc:sldChg>
      <pc:sldChg chg="addSp delSp modSp add mod">
        <pc:chgData name="Sirigineedi, Jaidheer" userId="d8528c54-d5e8-4d03-8753-8a43b4ed8aa0" providerId="ADAL" clId="{ECB7127C-0B8A-4F4A-A8A1-DE6A9CA4E794}" dt="2024-06-26T03:43:30.688" v="4262" actId="12788"/>
        <pc:sldMkLst>
          <pc:docMk/>
          <pc:sldMk cId="952852746" sldId="315"/>
        </pc:sldMkLst>
        <pc:spChg chg="mod">
          <ac:chgData name="Sirigineedi, Jaidheer" userId="d8528c54-d5e8-4d03-8753-8a43b4ed8aa0" providerId="ADAL" clId="{ECB7127C-0B8A-4F4A-A8A1-DE6A9CA4E794}" dt="2024-06-26T03:39:39.989" v="4251" actId="20577"/>
          <ac:spMkLst>
            <pc:docMk/>
            <pc:sldMk cId="952852746" sldId="315"/>
            <ac:spMk id="9" creationId="{1B81F5FD-6566-DC7F-BC00-E54D18C65C90}"/>
          </ac:spMkLst>
        </pc:spChg>
        <pc:grpChg chg="add mod">
          <ac:chgData name="Sirigineedi, Jaidheer" userId="d8528c54-d5e8-4d03-8753-8a43b4ed8aa0" providerId="ADAL" clId="{ECB7127C-0B8A-4F4A-A8A1-DE6A9CA4E794}" dt="2024-06-26T03:43:30.688" v="4262" actId="12788"/>
          <ac:grpSpMkLst>
            <pc:docMk/>
            <pc:sldMk cId="952852746" sldId="315"/>
            <ac:grpSpMk id="8" creationId="{A5814959-6218-70AD-E7DC-96DC18C0EE8B}"/>
          </ac:grpSpMkLst>
        </pc:grpChg>
        <pc:picChg chg="del">
          <ac:chgData name="Sirigineedi, Jaidheer" userId="d8528c54-d5e8-4d03-8753-8a43b4ed8aa0" providerId="ADAL" clId="{ECB7127C-0B8A-4F4A-A8A1-DE6A9CA4E794}" dt="2024-06-26T03:37:45.843" v="3920" actId="478"/>
          <ac:picMkLst>
            <pc:docMk/>
            <pc:sldMk cId="952852746" sldId="315"/>
            <ac:picMk id="4" creationId="{0514BFB4-3E58-9BB3-A18C-B92C916715BB}"/>
          </ac:picMkLst>
        </pc:picChg>
        <pc:picChg chg="add mod">
          <ac:chgData name="Sirigineedi, Jaidheer" userId="d8528c54-d5e8-4d03-8753-8a43b4ed8aa0" providerId="ADAL" clId="{ECB7127C-0B8A-4F4A-A8A1-DE6A9CA4E794}" dt="2024-06-26T03:43:27.101" v="4261" actId="164"/>
          <ac:picMkLst>
            <pc:docMk/>
            <pc:sldMk cId="952852746" sldId="315"/>
            <ac:picMk id="5" creationId="{F72B6F44-7105-5D09-5DC5-6CF173DBBAE6}"/>
          </ac:picMkLst>
        </pc:picChg>
        <pc:picChg chg="add mod">
          <ac:chgData name="Sirigineedi, Jaidheer" userId="d8528c54-d5e8-4d03-8753-8a43b4ed8aa0" providerId="ADAL" clId="{ECB7127C-0B8A-4F4A-A8A1-DE6A9CA4E794}" dt="2024-06-26T03:43:27.101" v="4261" actId="164"/>
          <ac:picMkLst>
            <pc:docMk/>
            <pc:sldMk cId="952852746" sldId="315"/>
            <ac:picMk id="7" creationId="{90ED0B1E-D86E-474D-56E2-7299BC28638F}"/>
          </ac:picMkLst>
        </pc:picChg>
      </pc:sldChg>
      <pc:sldChg chg="addSp delSp modSp add mod">
        <pc:chgData name="Sirigineedi, Jaidheer" userId="d8528c54-d5e8-4d03-8753-8a43b4ed8aa0" providerId="ADAL" clId="{ECB7127C-0B8A-4F4A-A8A1-DE6A9CA4E794}" dt="2024-06-26T04:21:39.896" v="5060" actId="1076"/>
        <pc:sldMkLst>
          <pc:docMk/>
          <pc:sldMk cId="210907849" sldId="316"/>
        </pc:sldMkLst>
        <pc:spChg chg="mod">
          <ac:chgData name="Sirigineedi, Jaidheer" userId="d8528c54-d5e8-4d03-8753-8a43b4ed8aa0" providerId="ADAL" clId="{ECB7127C-0B8A-4F4A-A8A1-DE6A9CA4E794}" dt="2024-06-26T03:45:02.244" v="4649" actId="20577"/>
          <ac:spMkLst>
            <pc:docMk/>
            <pc:sldMk cId="210907849" sldId="316"/>
            <ac:spMk id="9" creationId="{1B81F5FD-6566-DC7F-BC00-E54D18C65C90}"/>
          </ac:spMkLst>
        </pc:spChg>
        <pc:grpChg chg="del">
          <ac:chgData name="Sirigineedi, Jaidheer" userId="d8528c54-d5e8-4d03-8753-8a43b4ed8aa0" providerId="ADAL" clId="{ECB7127C-0B8A-4F4A-A8A1-DE6A9CA4E794}" dt="2024-06-26T03:55:02.699" v="4650" actId="478"/>
          <ac:grpSpMkLst>
            <pc:docMk/>
            <pc:sldMk cId="210907849" sldId="316"/>
            <ac:grpSpMk id="8" creationId="{A5814959-6218-70AD-E7DC-96DC18C0EE8B}"/>
          </ac:grpSpMkLst>
        </pc:grpChg>
        <pc:picChg chg="add del mod">
          <ac:chgData name="Sirigineedi, Jaidheer" userId="d8528c54-d5e8-4d03-8753-8a43b4ed8aa0" providerId="ADAL" clId="{ECB7127C-0B8A-4F4A-A8A1-DE6A9CA4E794}" dt="2024-06-26T04:21:16.653" v="5054" actId="478"/>
          <ac:picMkLst>
            <pc:docMk/>
            <pc:sldMk cId="210907849" sldId="316"/>
            <ac:picMk id="4" creationId="{D5ADFCFE-AF99-DF6D-9164-7873F27BA9D9}"/>
          </ac:picMkLst>
        </pc:picChg>
        <pc:picChg chg="add del mod">
          <ac:chgData name="Sirigineedi, Jaidheer" userId="d8528c54-d5e8-4d03-8753-8a43b4ed8aa0" providerId="ADAL" clId="{ECB7127C-0B8A-4F4A-A8A1-DE6A9CA4E794}" dt="2024-06-26T04:21:15.178" v="5053" actId="478"/>
          <ac:picMkLst>
            <pc:docMk/>
            <pc:sldMk cId="210907849" sldId="316"/>
            <ac:picMk id="10" creationId="{2000AA76-52E6-92FC-7EA1-460889547A30}"/>
          </ac:picMkLst>
        </pc:picChg>
        <pc:picChg chg="add mod">
          <ac:chgData name="Sirigineedi, Jaidheer" userId="d8528c54-d5e8-4d03-8753-8a43b4ed8aa0" providerId="ADAL" clId="{ECB7127C-0B8A-4F4A-A8A1-DE6A9CA4E794}" dt="2024-06-26T04:21:39.896" v="5060" actId="1076"/>
          <ac:picMkLst>
            <pc:docMk/>
            <pc:sldMk cId="210907849" sldId="316"/>
            <ac:picMk id="61" creationId="{40927DBC-E1CD-6381-5A1F-07EAEA220542}"/>
          </ac:picMkLst>
        </pc:picChg>
        <pc:cxnChg chg="add del">
          <ac:chgData name="Sirigineedi, Jaidheer" userId="d8528c54-d5e8-4d03-8753-8a43b4ed8aa0" providerId="ADAL" clId="{ECB7127C-0B8A-4F4A-A8A1-DE6A9CA4E794}" dt="2024-06-26T03:56:30.879" v="4660" actId="478"/>
          <ac:cxnSpMkLst>
            <pc:docMk/>
            <pc:sldMk cId="210907849" sldId="316"/>
            <ac:cxnSpMk id="12" creationId="{1D341C8C-DAAD-D848-C196-F60985A6D4B9}"/>
          </ac:cxnSpMkLst>
        </pc:cxnChg>
        <pc:cxnChg chg="add del mod">
          <ac:chgData name="Sirigineedi, Jaidheer" userId="d8528c54-d5e8-4d03-8753-8a43b4ed8aa0" providerId="ADAL" clId="{ECB7127C-0B8A-4F4A-A8A1-DE6A9CA4E794}" dt="2024-06-26T04:07:14.357" v="5049" actId="478"/>
          <ac:cxnSpMkLst>
            <pc:docMk/>
            <pc:sldMk cId="210907849" sldId="316"/>
            <ac:cxnSpMk id="14" creationId="{9961DB62-0A2C-F582-B695-5C9C8A3A3E2E}"/>
          </ac:cxnSpMkLst>
        </pc:cxnChg>
        <pc:cxnChg chg="add del mod">
          <ac:chgData name="Sirigineedi, Jaidheer" userId="d8528c54-d5e8-4d03-8753-8a43b4ed8aa0" providerId="ADAL" clId="{ECB7127C-0B8A-4F4A-A8A1-DE6A9CA4E794}" dt="2024-06-26T04:07:16.331" v="5050" actId="478"/>
          <ac:cxnSpMkLst>
            <pc:docMk/>
            <pc:sldMk cId="210907849" sldId="316"/>
            <ac:cxnSpMk id="16" creationId="{0F7EA814-F536-9769-BF29-06544D39FE70}"/>
          </ac:cxnSpMkLst>
        </pc:cxnChg>
        <pc:cxnChg chg="add del mod">
          <ac:chgData name="Sirigineedi, Jaidheer" userId="d8528c54-d5e8-4d03-8753-8a43b4ed8aa0" providerId="ADAL" clId="{ECB7127C-0B8A-4F4A-A8A1-DE6A9CA4E794}" dt="2024-06-26T04:07:18.432" v="5051" actId="478"/>
          <ac:cxnSpMkLst>
            <pc:docMk/>
            <pc:sldMk cId="210907849" sldId="316"/>
            <ac:cxnSpMk id="20" creationId="{59176E28-2501-EAF0-0D92-6E5693C18B60}"/>
          </ac:cxnSpMkLst>
        </pc:cxnChg>
        <pc:cxnChg chg="add del mod">
          <ac:chgData name="Sirigineedi, Jaidheer" userId="d8528c54-d5e8-4d03-8753-8a43b4ed8aa0" providerId="ADAL" clId="{ECB7127C-0B8A-4F4A-A8A1-DE6A9CA4E794}" dt="2024-06-26T03:59:06.267" v="4794" actId="478"/>
          <ac:cxnSpMkLst>
            <pc:docMk/>
            <pc:sldMk cId="210907849" sldId="316"/>
            <ac:cxnSpMk id="24" creationId="{A951F149-3270-0AC7-9B55-C2AC6F76E897}"/>
          </ac:cxnSpMkLst>
        </pc:cxnChg>
        <pc:cxnChg chg="add del mod">
          <ac:chgData name="Sirigineedi, Jaidheer" userId="d8528c54-d5e8-4d03-8753-8a43b4ed8aa0" providerId="ADAL" clId="{ECB7127C-0B8A-4F4A-A8A1-DE6A9CA4E794}" dt="2024-06-26T03:59:35.127" v="4810" actId="478"/>
          <ac:cxnSpMkLst>
            <pc:docMk/>
            <pc:sldMk cId="210907849" sldId="316"/>
            <ac:cxnSpMk id="27" creationId="{894F02FD-B791-EA70-0EE1-E437B24473B4}"/>
          </ac:cxnSpMkLst>
        </pc:cxnChg>
        <pc:cxnChg chg="add del mod">
          <ac:chgData name="Sirigineedi, Jaidheer" userId="d8528c54-d5e8-4d03-8753-8a43b4ed8aa0" providerId="ADAL" clId="{ECB7127C-0B8A-4F4A-A8A1-DE6A9CA4E794}" dt="2024-06-26T04:00:30.833" v="4816" actId="478"/>
          <ac:cxnSpMkLst>
            <pc:docMk/>
            <pc:sldMk cId="210907849" sldId="316"/>
            <ac:cxnSpMk id="31" creationId="{84482EDA-AB10-1434-3F8C-80451B83AA90}"/>
          </ac:cxnSpMkLst>
        </pc:cxnChg>
        <pc:cxnChg chg="add del mod">
          <ac:chgData name="Sirigineedi, Jaidheer" userId="d8528c54-d5e8-4d03-8753-8a43b4ed8aa0" providerId="ADAL" clId="{ECB7127C-0B8A-4F4A-A8A1-DE6A9CA4E794}" dt="2024-06-26T04:01:20.893" v="4881" actId="478"/>
          <ac:cxnSpMkLst>
            <pc:docMk/>
            <pc:sldMk cId="210907849" sldId="316"/>
            <ac:cxnSpMk id="35" creationId="{ED8CA7DA-9CC0-2245-FD41-F9DACCD7F332}"/>
          </ac:cxnSpMkLst>
        </pc:cxnChg>
        <pc:cxnChg chg="add del mod">
          <ac:chgData name="Sirigineedi, Jaidheer" userId="d8528c54-d5e8-4d03-8753-8a43b4ed8aa0" providerId="ADAL" clId="{ECB7127C-0B8A-4F4A-A8A1-DE6A9CA4E794}" dt="2024-06-26T04:02:09.184" v="4946" actId="478"/>
          <ac:cxnSpMkLst>
            <pc:docMk/>
            <pc:sldMk cId="210907849" sldId="316"/>
            <ac:cxnSpMk id="41" creationId="{E3A99E78-0C6F-45AD-7A4C-A706AC3CBA57}"/>
          </ac:cxnSpMkLst>
        </pc:cxnChg>
        <pc:cxnChg chg="add del mod">
          <ac:chgData name="Sirigineedi, Jaidheer" userId="d8528c54-d5e8-4d03-8753-8a43b4ed8aa0" providerId="ADAL" clId="{ECB7127C-0B8A-4F4A-A8A1-DE6A9CA4E794}" dt="2024-06-26T04:03:08.027" v="4953" actId="478"/>
          <ac:cxnSpMkLst>
            <pc:docMk/>
            <pc:sldMk cId="210907849" sldId="316"/>
            <ac:cxnSpMk id="44" creationId="{A356DB59-BB6D-CAF5-ADBF-8D5A15B224FC}"/>
          </ac:cxnSpMkLst>
        </pc:cxnChg>
        <pc:cxnChg chg="add del">
          <ac:chgData name="Sirigineedi, Jaidheer" userId="d8528c54-d5e8-4d03-8753-8a43b4ed8aa0" providerId="ADAL" clId="{ECB7127C-0B8A-4F4A-A8A1-DE6A9CA4E794}" dt="2024-06-26T04:03:30.657" v="4956" actId="11529"/>
          <ac:cxnSpMkLst>
            <pc:docMk/>
            <pc:sldMk cId="210907849" sldId="316"/>
            <ac:cxnSpMk id="49" creationId="{AAE39283-F3BD-93DB-8D3A-066438161FE8}"/>
          </ac:cxnSpMkLst>
        </pc:cxnChg>
        <pc:cxnChg chg="add del mod">
          <ac:chgData name="Sirigineedi, Jaidheer" userId="d8528c54-d5e8-4d03-8753-8a43b4ed8aa0" providerId="ADAL" clId="{ECB7127C-0B8A-4F4A-A8A1-DE6A9CA4E794}" dt="2024-06-26T04:04:08.689" v="4983" actId="478"/>
          <ac:cxnSpMkLst>
            <pc:docMk/>
            <pc:sldMk cId="210907849" sldId="316"/>
            <ac:cxnSpMk id="50" creationId="{7F3F74F0-88B6-0E56-767F-41D33443109A}"/>
          </ac:cxnSpMkLst>
        </pc:cxnChg>
        <pc:cxnChg chg="add del mod">
          <ac:chgData name="Sirigineedi, Jaidheer" userId="d8528c54-d5e8-4d03-8753-8a43b4ed8aa0" providerId="ADAL" clId="{ECB7127C-0B8A-4F4A-A8A1-DE6A9CA4E794}" dt="2024-06-26T04:04:57.445" v="5040" actId="478"/>
          <ac:cxnSpMkLst>
            <pc:docMk/>
            <pc:sldMk cId="210907849" sldId="316"/>
            <ac:cxnSpMk id="54" creationId="{6C91FC57-C953-81CE-0EB5-9E5AEC68720A}"/>
          </ac:cxnSpMkLst>
        </pc:cxnChg>
        <pc:cxnChg chg="add del mod">
          <ac:chgData name="Sirigineedi, Jaidheer" userId="d8528c54-d5e8-4d03-8753-8a43b4ed8aa0" providerId="ADAL" clId="{ECB7127C-0B8A-4F4A-A8A1-DE6A9CA4E794}" dt="2024-06-26T04:07:12.230" v="5048" actId="478"/>
          <ac:cxnSpMkLst>
            <pc:docMk/>
            <pc:sldMk cId="210907849" sldId="316"/>
            <ac:cxnSpMk id="57" creationId="{2FAEF87E-4141-82CF-125B-ACDA96C52341}"/>
          </ac:cxnSpMkLst>
        </pc:cxnChg>
      </pc:sldChg>
      <pc:sldChg chg="delSp modSp add mod">
        <pc:chgData name="Sirigineedi, Jaidheer" userId="d8528c54-d5e8-4d03-8753-8a43b4ed8aa0" providerId="ADAL" clId="{ECB7127C-0B8A-4F4A-A8A1-DE6A9CA4E794}" dt="2024-06-26T04:44:07.441" v="6071" actId="20577"/>
        <pc:sldMkLst>
          <pc:docMk/>
          <pc:sldMk cId="2283553547" sldId="317"/>
        </pc:sldMkLst>
        <pc:spChg chg="mod">
          <ac:chgData name="Sirigineedi, Jaidheer" userId="d8528c54-d5e8-4d03-8753-8a43b4ed8aa0" providerId="ADAL" clId="{ECB7127C-0B8A-4F4A-A8A1-DE6A9CA4E794}" dt="2024-06-26T04:31:59.668" v="5083" actId="20577"/>
          <ac:spMkLst>
            <pc:docMk/>
            <pc:sldMk cId="2283553547" sldId="317"/>
            <ac:spMk id="2" creationId="{BA595546-8B9A-7B95-70E7-405517341451}"/>
          </ac:spMkLst>
        </pc:spChg>
        <pc:spChg chg="mod">
          <ac:chgData name="Sirigineedi, Jaidheer" userId="d8528c54-d5e8-4d03-8753-8a43b4ed8aa0" providerId="ADAL" clId="{ECB7127C-0B8A-4F4A-A8A1-DE6A9CA4E794}" dt="2024-06-26T04:44:07.441" v="6071" actId="20577"/>
          <ac:spMkLst>
            <pc:docMk/>
            <pc:sldMk cId="2283553547" sldId="317"/>
            <ac:spMk id="9" creationId="{1B81F5FD-6566-DC7F-BC00-E54D18C65C90}"/>
          </ac:spMkLst>
        </pc:spChg>
        <pc:picChg chg="del">
          <ac:chgData name="Sirigineedi, Jaidheer" userId="d8528c54-d5e8-4d03-8753-8a43b4ed8aa0" providerId="ADAL" clId="{ECB7127C-0B8A-4F4A-A8A1-DE6A9CA4E794}" dt="2024-06-26T04:32:01.866" v="5084" actId="478"/>
          <ac:picMkLst>
            <pc:docMk/>
            <pc:sldMk cId="2283553547" sldId="317"/>
            <ac:picMk id="61" creationId="{40927DBC-E1CD-6381-5A1F-07EAEA220542}"/>
          </ac:picMkLst>
        </pc:picChg>
      </pc:sldChg>
      <pc:sldChg chg="addSp delSp modSp add mod">
        <pc:chgData name="Sirigineedi, Jaidheer" userId="d8528c54-d5e8-4d03-8753-8a43b4ed8aa0" providerId="ADAL" clId="{ECB7127C-0B8A-4F4A-A8A1-DE6A9CA4E794}" dt="2024-06-26T04:45:33.115" v="6074" actId="14100"/>
        <pc:sldMkLst>
          <pc:docMk/>
          <pc:sldMk cId="2202647796" sldId="318"/>
        </pc:sldMkLst>
        <pc:spChg chg="mod">
          <ac:chgData name="Sirigineedi, Jaidheer" userId="d8528c54-d5e8-4d03-8753-8a43b4ed8aa0" providerId="ADAL" clId="{ECB7127C-0B8A-4F4A-A8A1-DE6A9CA4E794}" dt="2024-06-26T04:36:51.818" v="5876" actId="20577"/>
          <ac:spMkLst>
            <pc:docMk/>
            <pc:sldMk cId="2202647796" sldId="318"/>
            <ac:spMk id="2" creationId="{BA595546-8B9A-7B95-70E7-405517341451}"/>
          </ac:spMkLst>
        </pc:spChg>
        <pc:spChg chg="del mod">
          <ac:chgData name="Sirigineedi, Jaidheer" userId="d8528c54-d5e8-4d03-8753-8a43b4ed8aa0" providerId="ADAL" clId="{ECB7127C-0B8A-4F4A-A8A1-DE6A9CA4E794}" dt="2024-06-26T04:45:28.748" v="6072" actId="22"/>
          <ac:spMkLst>
            <pc:docMk/>
            <pc:sldMk cId="2202647796" sldId="318"/>
            <ac:spMk id="9" creationId="{1B81F5FD-6566-DC7F-BC00-E54D18C65C90}"/>
          </ac:spMkLst>
        </pc:spChg>
        <pc:picChg chg="add mod ord">
          <ac:chgData name="Sirigineedi, Jaidheer" userId="d8528c54-d5e8-4d03-8753-8a43b4ed8aa0" providerId="ADAL" clId="{ECB7127C-0B8A-4F4A-A8A1-DE6A9CA4E794}" dt="2024-06-26T04:45:33.115" v="6074" actId="14100"/>
          <ac:picMkLst>
            <pc:docMk/>
            <pc:sldMk cId="2202647796" sldId="318"/>
            <ac:picMk id="4" creationId="{8D168FB2-43CC-A8F0-EFD4-FBF0F8BF1A84}"/>
          </ac:picMkLst>
        </pc:picChg>
        <pc:picChg chg="del">
          <ac:chgData name="Sirigineedi, Jaidheer" userId="d8528c54-d5e8-4d03-8753-8a43b4ed8aa0" providerId="ADAL" clId="{ECB7127C-0B8A-4F4A-A8A1-DE6A9CA4E794}" dt="2024-06-26T04:36:53.628" v="5877" actId="478"/>
          <ac:picMkLst>
            <pc:docMk/>
            <pc:sldMk cId="2202647796" sldId="318"/>
            <ac:picMk id="61" creationId="{40927DBC-E1CD-6381-5A1F-07EAEA220542}"/>
          </ac:picMkLst>
        </pc:picChg>
      </pc:sldChg>
      <pc:sldChg chg="addSp modSp add mod ord">
        <pc:chgData name="Sirigineedi, Jaidheer" userId="d8528c54-d5e8-4d03-8753-8a43b4ed8aa0" providerId="ADAL" clId="{ECB7127C-0B8A-4F4A-A8A1-DE6A9CA4E794}" dt="2024-06-26T04:58:58.471" v="6322" actId="12788"/>
        <pc:sldMkLst>
          <pc:docMk/>
          <pc:sldMk cId="1223148808" sldId="319"/>
        </pc:sldMkLst>
        <pc:spChg chg="mod">
          <ac:chgData name="Sirigineedi, Jaidheer" userId="d8528c54-d5e8-4d03-8753-8a43b4ed8aa0" providerId="ADAL" clId="{ECB7127C-0B8A-4F4A-A8A1-DE6A9CA4E794}" dt="2024-06-26T04:54:00.111" v="6097" actId="20577"/>
          <ac:spMkLst>
            <pc:docMk/>
            <pc:sldMk cId="1223148808" sldId="319"/>
            <ac:spMk id="2" creationId="{BA595546-8B9A-7B95-70E7-405517341451}"/>
          </ac:spMkLst>
        </pc:spChg>
        <pc:spChg chg="mod">
          <ac:chgData name="Sirigineedi, Jaidheer" userId="d8528c54-d5e8-4d03-8753-8a43b4ed8aa0" providerId="ADAL" clId="{ECB7127C-0B8A-4F4A-A8A1-DE6A9CA4E794}" dt="2024-06-26T04:55:41.689" v="6318" actId="20577"/>
          <ac:spMkLst>
            <pc:docMk/>
            <pc:sldMk cId="1223148808" sldId="319"/>
            <ac:spMk id="9" creationId="{1B81F5FD-6566-DC7F-BC00-E54D18C65C90}"/>
          </ac:spMkLst>
        </pc:spChg>
        <pc:picChg chg="add mod">
          <ac:chgData name="Sirigineedi, Jaidheer" userId="d8528c54-d5e8-4d03-8753-8a43b4ed8aa0" providerId="ADAL" clId="{ECB7127C-0B8A-4F4A-A8A1-DE6A9CA4E794}" dt="2024-06-26T04:58:58.471" v="6322" actId="12788"/>
          <ac:picMkLst>
            <pc:docMk/>
            <pc:sldMk cId="1223148808" sldId="319"/>
            <ac:picMk id="4" creationId="{F4E40A36-B3C9-AC39-CF4C-D9CB6C534E28}"/>
          </ac:picMkLst>
        </pc:picChg>
      </pc:sldChg>
      <pc:sldChg chg="addSp delSp modSp add mod">
        <pc:chgData name="Sirigineedi, Jaidheer" userId="d8528c54-d5e8-4d03-8753-8a43b4ed8aa0" providerId="ADAL" clId="{ECB7127C-0B8A-4F4A-A8A1-DE6A9CA4E794}" dt="2024-06-26T05:03:45.618" v="6413" actId="1076"/>
        <pc:sldMkLst>
          <pc:docMk/>
          <pc:sldMk cId="3056688642" sldId="320"/>
        </pc:sldMkLst>
        <pc:spChg chg="mod">
          <ac:chgData name="Sirigineedi, Jaidheer" userId="d8528c54-d5e8-4d03-8753-8a43b4ed8aa0" providerId="ADAL" clId="{ECB7127C-0B8A-4F4A-A8A1-DE6A9CA4E794}" dt="2024-06-26T05:03:16.565" v="6406" actId="5793"/>
          <ac:spMkLst>
            <pc:docMk/>
            <pc:sldMk cId="3056688642" sldId="320"/>
            <ac:spMk id="9" creationId="{1B81F5FD-6566-DC7F-BC00-E54D18C65C90}"/>
          </ac:spMkLst>
        </pc:spChg>
        <pc:picChg chg="del">
          <ac:chgData name="Sirigineedi, Jaidheer" userId="d8528c54-d5e8-4d03-8753-8a43b4ed8aa0" providerId="ADAL" clId="{ECB7127C-0B8A-4F4A-A8A1-DE6A9CA4E794}" dt="2024-06-26T04:59:04.359" v="6324" actId="478"/>
          <ac:picMkLst>
            <pc:docMk/>
            <pc:sldMk cId="3056688642" sldId="320"/>
            <ac:picMk id="4" creationId="{F4E40A36-B3C9-AC39-CF4C-D9CB6C534E28}"/>
          </ac:picMkLst>
        </pc:picChg>
        <pc:picChg chg="add mod">
          <ac:chgData name="Sirigineedi, Jaidheer" userId="d8528c54-d5e8-4d03-8753-8a43b4ed8aa0" providerId="ADAL" clId="{ECB7127C-0B8A-4F4A-A8A1-DE6A9CA4E794}" dt="2024-06-26T05:03:24.241" v="6409" actId="14100"/>
          <ac:picMkLst>
            <pc:docMk/>
            <pc:sldMk cId="3056688642" sldId="320"/>
            <ac:picMk id="5" creationId="{7E18FC51-BACA-885D-E129-D7CBF549568A}"/>
          </ac:picMkLst>
        </pc:picChg>
        <pc:picChg chg="add mod">
          <ac:chgData name="Sirigineedi, Jaidheer" userId="d8528c54-d5e8-4d03-8753-8a43b4ed8aa0" providerId="ADAL" clId="{ECB7127C-0B8A-4F4A-A8A1-DE6A9CA4E794}" dt="2024-06-26T05:03:45.618" v="6413" actId="1076"/>
          <ac:picMkLst>
            <pc:docMk/>
            <pc:sldMk cId="3056688642" sldId="320"/>
            <ac:picMk id="7" creationId="{D9796DC1-52CA-089C-55E0-9A4AF890DAC2}"/>
          </ac:picMkLst>
        </pc:picChg>
      </pc:sldChg>
      <pc:sldChg chg="add">
        <pc:chgData name="Sirigineedi, Jaidheer" userId="d8528c54-d5e8-4d03-8753-8a43b4ed8aa0" providerId="ADAL" clId="{ECB7127C-0B8A-4F4A-A8A1-DE6A9CA4E794}" dt="2024-06-26T05:03:50.123" v="6414" actId="2890"/>
        <pc:sldMkLst>
          <pc:docMk/>
          <pc:sldMk cId="4217528921" sldId="321"/>
        </pc:sldMkLst>
      </pc:sldChg>
      <pc:sldChg chg="delSp modSp add mod">
        <pc:chgData name="Sirigineedi, Jaidheer" userId="d8528c54-d5e8-4d03-8753-8a43b4ed8aa0" providerId="ADAL" clId="{ECB7127C-0B8A-4F4A-A8A1-DE6A9CA4E794}" dt="2024-06-26T05:17:06.119" v="7360" actId="20577"/>
        <pc:sldMkLst>
          <pc:docMk/>
          <pc:sldMk cId="1360856227" sldId="322"/>
        </pc:sldMkLst>
        <pc:spChg chg="mod">
          <ac:chgData name="Sirigineedi, Jaidheer" userId="d8528c54-d5e8-4d03-8753-8a43b4ed8aa0" providerId="ADAL" clId="{ECB7127C-0B8A-4F4A-A8A1-DE6A9CA4E794}" dt="2024-06-26T05:05:11.795" v="6453" actId="20577"/>
          <ac:spMkLst>
            <pc:docMk/>
            <pc:sldMk cId="1360856227" sldId="322"/>
            <ac:spMk id="2" creationId="{BA595546-8B9A-7B95-70E7-405517341451}"/>
          </ac:spMkLst>
        </pc:spChg>
        <pc:spChg chg="mod">
          <ac:chgData name="Sirigineedi, Jaidheer" userId="d8528c54-d5e8-4d03-8753-8a43b4ed8aa0" providerId="ADAL" clId="{ECB7127C-0B8A-4F4A-A8A1-DE6A9CA4E794}" dt="2024-06-26T05:17:06.119" v="7360" actId="20577"/>
          <ac:spMkLst>
            <pc:docMk/>
            <pc:sldMk cId="1360856227" sldId="322"/>
            <ac:spMk id="9" creationId="{1B81F5FD-6566-DC7F-BC00-E54D18C65C90}"/>
          </ac:spMkLst>
        </pc:spChg>
        <pc:picChg chg="del">
          <ac:chgData name="Sirigineedi, Jaidheer" userId="d8528c54-d5e8-4d03-8753-8a43b4ed8aa0" providerId="ADAL" clId="{ECB7127C-0B8A-4F4A-A8A1-DE6A9CA4E794}" dt="2024-06-26T05:05:14.024" v="6454" actId="478"/>
          <ac:picMkLst>
            <pc:docMk/>
            <pc:sldMk cId="1360856227" sldId="322"/>
            <ac:picMk id="5" creationId="{7E18FC51-BACA-885D-E129-D7CBF549568A}"/>
          </ac:picMkLst>
        </pc:picChg>
        <pc:picChg chg="del">
          <ac:chgData name="Sirigineedi, Jaidheer" userId="d8528c54-d5e8-4d03-8753-8a43b4ed8aa0" providerId="ADAL" clId="{ECB7127C-0B8A-4F4A-A8A1-DE6A9CA4E794}" dt="2024-06-26T05:05:18.325" v="6455" actId="478"/>
          <ac:picMkLst>
            <pc:docMk/>
            <pc:sldMk cId="1360856227" sldId="322"/>
            <ac:picMk id="7" creationId="{D9796DC1-52CA-089C-55E0-9A4AF890DAC2}"/>
          </ac:picMkLst>
        </pc:picChg>
      </pc:sldChg>
      <pc:sldChg chg="addSp delSp modSp add mod">
        <pc:chgData name="Sirigineedi, Jaidheer" userId="d8528c54-d5e8-4d03-8753-8a43b4ed8aa0" providerId="ADAL" clId="{ECB7127C-0B8A-4F4A-A8A1-DE6A9CA4E794}" dt="2024-06-26T05:30:27.566" v="7375" actId="14100"/>
        <pc:sldMkLst>
          <pc:docMk/>
          <pc:sldMk cId="2851509004" sldId="323"/>
        </pc:sldMkLst>
        <pc:spChg chg="del mod">
          <ac:chgData name="Sirigineedi, Jaidheer" userId="d8528c54-d5e8-4d03-8753-8a43b4ed8aa0" providerId="ADAL" clId="{ECB7127C-0B8A-4F4A-A8A1-DE6A9CA4E794}" dt="2024-06-26T05:20:47.872" v="7363" actId="22"/>
          <ac:spMkLst>
            <pc:docMk/>
            <pc:sldMk cId="2851509004" sldId="323"/>
            <ac:spMk id="9" creationId="{1B81F5FD-6566-DC7F-BC00-E54D18C65C90}"/>
          </ac:spMkLst>
        </pc:spChg>
        <pc:picChg chg="add mod ord">
          <ac:chgData name="Sirigineedi, Jaidheer" userId="d8528c54-d5e8-4d03-8753-8a43b4ed8aa0" providerId="ADAL" clId="{ECB7127C-0B8A-4F4A-A8A1-DE6A9CA4E794}" dt="2024-06-26T05:20:51.298" v="7364" actId="1076"/>
          <ac:picMkLst>
            <pc:docMk/>
            <pc:sldMk cId="2851509004" sldId="323"/>
            <ac:picMk id="4" creationId="{9B62B257-E339-55A7-A282-49B80DA93B49}"/>
          </ac:picMkLst>
        </pc:picChg>
        <pc:picChg chg="add mod">
          <ac:chgData name="Sirigineedi, Jaidheer" userId="d8528c54-d5e8-4d03-8753-8a43b4ed8aa0" providerId="ADAL" clId="{ECB7127C-0B8A-4F4A-A8A1-DE6A9CA4E794}" dt="2024-06-26T05:21:13.683" v="7367" actId="14100"/>
          <ac:picMkLst>
            <pc:docMk/>
            <pc:sldMk cId="2851509004" sldId="323"/>
            <ac:picMk id="6" creationId="{43E62249-3B2C-4C00-07CC-D9449F687E91}"/>
          </ac:picMkLst>
        </pc:picChg>
        <pc:picChg chg="add mod">
          <ac:chgData name="Sirigineedi, Jaidheer" userId="d8528c54-d5e8-4d03-8753-8a43b4ed8aa0" providerId="ADAL" clId="{ECB7127C-0B8A-4F4A-A8A1-DE6A9CA4E794}" dt="2024-06-26T05:21:55.328" v="7370" actId="14100"/>
          <ac:picMkLst>
            <pc:docMk/>
            <pc:sldMk cId="2851509004" sldId="323"/>
            <ac:picMk id="8" creationId="{CE12E428-DD00-DEF7-FB16-0F3BBA77FB8B}"/>
          </ac:picMkLst>
        </pc:picChg>
        <pc:picChg chg="add mod">
          <ac:chgData name="Sirigineedi, Jaidheer" userId="d8528c54-d5e8-4d03-8753-8a43b4ed8aa0" providerId="ADAL" clId="{ECB7127C-0B8A-4F4A-A8A1-DE6A9CA4E794}" dt="2024-06-26T05:30:27.566" v="7375" actId="14100"/>
          <ac:picMkLst>
            <pc:docMk/>
            <pc:sldMk cId="2851509004" sldId="323"/>
            <ac:picMk id="11" creationId="{5082E312-834C-DF65-69B2-A1DAF369D700}"/>
          </ac:picMkLst>
        </pc:picChg>
      </pc:sldChg>
      <pc:sldChg chg="addSp delSp modSp add mod">
        <pc:chgData name="Sirigineedi, Jaidheer" userId="d8528c54-d5e8-4d03-8753-8a43b4ed8aa0" providerId="ADAL" clId="{ECB7127C-0B8A-4F4A-A8A1-DE6A9CA4E794}" dt="2024-06-26T05:37:18.792" v="7410" actId="14100"/>
        <pc:sldMkLst>
          <pc:docMk/>
          <pc:sldMk cId="3534073132" sldId="324"/>
        </pc:sldMkLst>
        <pc:spChg chg="mod">
          <ac:chgData name="Sirigineedi, Jaidheer" userId="d8528c54-d5e8-4d03-8753-8a43b4ed8aa0" providerId="ADAL" clId="{ECB7127C-0B8A-4F4A-A8A1-DE6A9CA4E794}" dt="2024-06-26T05:36:43.897" v="7406" actId="20577"/>
          <ac:spMkLst>
            <pc:docMk/>
            <pc:sldMk cId="3534073132" sldId="324"/>
            <ac:spMk id="2" creationId="{BA595546-8B9A-7B95-70E7-405517341451}"/>
          </ac:spMkLst>
        </pc:spChg>
        <pc:spChg chg="add del mod">
          <ac:chgData name="Sirigineedi, Jaidheer" userId="d8528c54-d5e8-4d03-8753-8a43b4ed8aa0" providerId="ADAL" clId="{ECB7127C-0B8A-4F4A-A8A1-DE6A9CA4E794}" dt="2024-06-26T05:36:49.139" v="7407" actId="478"/>
          <ac:spMkLst>
            <pc:docMk/>
            <pc:sldMk cId="3534073132" sldId="324"/>
            <ac:spMk id="5" creationId="{BB154CA6-2180-B347-9A2C-3DE95F58451C}"/>
          </ac:spMkLst>
        </pc:spChg>
        <pc:picChg chg="del">
          <ac:chgData name="Sirigineedi, Jaidheer" userId="d8528c54-d5e8-4d03-8753-8a43b4ed8aa0" providerId="ADAL" clId="{ECB7127C-0B8A-4F4A-A8A1-DE6A9CA4E794}" dt="2024-06-26T05:36:30.098" v="7404" actId="478"/>
          <ac:picMkLst>
            <pc:docMk/>
            <pc:sldMk cId="3534073132" sldId="324"/>
            <ac:picMk id="4" creationId="{9B62B257-E339-55A7-A282-49B80DA93B49}"/>
          </ac:picMkLst>
        </pc:picChg>
        <pc:picChg chg="del">
          <ac:chgData name="Sirigineedi, Jaidheer" userId="d8528c54-d5e8-4d03-8753-8a43b4ed8aa0" providerId="ADAL" clId="{ECB7127C-0B8A-4F4A-A8A1-DE6A9CA4E794}" dt="2024-06-26T05:36:30.098" v="7404" actId="478"/>
          <ac:picMkLst>
            <pc:docMk/>
            <pc:sldMk cId="3534073132" sldId="324"/>
            <ac:picMk id="6" creationId="{43E62249-3B2C-4C00-07CC-D9449F687E91}"/>
          </ac:picMkLst>
        </pc:picChg>
        <pc:picChg chg="del">
          <ac:chgData name="Sirigineedi, Jaidheer" userId="d8528c54-d5e8-4d03-8753-8a43b4ed8aa0" providerId="ADAL" clId="{ECB7127C-0B8A-4F4A-A8A1-DE6A9CA4E794}" dt="2024-06-26T05:36:30.098" v="7404" actId="478"/>
          <ac:picMkLst>
            <pc:docMk/>
            <pc:sldMk cId="3534073132" sldId="324"/>
            <ac:picMk id="8" creationId="{CE12E428-DD00-DEF7-FB16-0F3BBA77FB8B}"/>
          </ac:picMkLst>
        </pc:picChg>
        <pc:picChg chg="add mod">
          <ac:chgData name="Sirigineedi, Jaidheer" userId="d8528c54-d5e8-4d03-8753-8a43b4ed8aa0" providerId="ADAL" clId="{ECB7127C-0B8A-4F4A-A8A1-DE6A9CA4E794}" dt="2024-06-26T05:37:18.792" v="7410" actId="14100"/>
          <ac:picMkLst>
            <pc:docMk/>
            <pc:sldMk cId="3534073132" sldId="324"/>
            <ac:picMk id="9" creationId="{52E361F8-9726-1B0E-C2EA-B5062EF584E1}"/>
          </ac:picMkLst>
        </pc:picChg>
        <pc:picChg chg="del">
          <ac:chgData name="Sirigineedi, Jaidheer" userId="d8528c54-d5e8-4d03-8753-8a43b4ed8aa0" providerId="ADAL" clId="{ECB7127C-0B8A-4F4A-A8A1-DE6A9CA4E794}" dt="2024-06-26T05:36:30.098" v="7404" actId="478"/>
          <ac:picMkLst>
            <pc:docMk/>
            <pc:sldMk cId="3534073132" sldId="324"/>
            <ac:picMk id="11" creationId="{5082E312-834C-DF65-69B2-A1DAF369D700}"/>
          </ac:picMkLst>
        </pc:picChg>
      </pc:sldChg>
      <pc:sldChg chg="modSp add mod ord">
        <pc:chgData name="Sirigineedi, Jaidheer" userId="d8528c54-d5e8-4d03-8753-8a43b4ed8aa0" providerId="ADAL" clId="{ECB7127C-0B8A-4F4A-A8A1-DE6A9CA4E794}" dt="2024-07-01T13:08:19.134" v="7438"/>
        <pc:sldMkLst>
          <pc:docMk/>
          <pc:sldMk cId="1556301180" sldId="325"/>
        </pc:sldMkLst>
        <pc:spChg chg="mod">
          <ac:chgData name="Sirigineedi, Jaidheer" userId="d8528c54-d5e8-4d03-8753-8a43b4ed8aa0" providerId="ADAL" clId="{ECB7127C-0B8A-4F4A-A8A1-DE6A9CA4E794}" dt="2024-07-01T13:07:12.046" v="7427" actId="20577"/>
          <ac:spMkLst>
            <pc:docMk/>
            <pc:sldMk cId="1556301180" sldId="325"/>
            <ac:spMk id="2" creationId="{BA595546-8B9A-7B95-70E7-405517341451}"/>
          </ac:spMkLst>
        </pc:spChg>
        <pc:spChg chg="mod">
          <ac:chgData name="Sirigineedi, Jaidheer" userId="d8528c54-d5e8-4d03-8753-8a43b4ed8aa0" providerId="ADAL" clId="{ECB7127C-0B8A-4F4A-A8A1-DE6A9CA4E794}" dt="2024-07-01T13:08:19.134" v="7438"/>
          <ac:spMkLst>
            <pc:docMk/>
            <pc:sldMk cId="1556301180" sldId="325"/>
            <ac:spMk id="9" creationId="{1B81F5FD-6566-DC7F-BC00-E54D18C65C90}"/>
          </ac:spMkLst>
        </pc:spChg>
      </pc:sldChg>
      <pc:sldChg chg="add del">
        <pc:chgData name="Sirigineedi, Jaidheer" userId="d8528c54-d5e8-4d03-8753-8a43b4ed8aa0" providerId="ADAL" clId="{ECB7127C-0B8A-4F4A-A8A1-DE6A9CA4E794}" dt="2024-07-01T13:16:28.183" v="7528" actId="47"/>
        <pc:sldMkLst>
          <pc:docMk/>
          <pc:sldMk cId="1701832940" sldId="326"/>
        </pc:sldMkLst>
      </pc:sldChg>
      <pc:sldChg chg="addSp delSp modSp add mod">
        <pc:chgData name="Sirigineedi, Jaidheer" userId="d8528c54-d5e8-4d03-8753-8a43b4ed8aa0" providerId="ADAL" clId="{ECB7127C-0B8A-4F4A-A8A1-DE6A9CA4E794}" dt="2024-07-01T13:16:18.347" v="7525" actId="478"/>
        <pc:sldMkLst>
          <pc:docMk/>
          <pc:sldMk cId="3659026125" sldId="327"/>
        </pc:sldMkLst>
        <pc:spChg chg="add del mod">
          <ac:chgData name="Sirigineedi, Jaidheer" userId="d8528c54-d5e8-4d03-8753-8a43b4ed8aa0" providerId="ADAL" clId="{ECB7127C-0B8A-4F4A-A8A1-DE6A9CA4E794}" dt="2024-07-01T13:16:18.347" v="7525" actId="478"/>
          <ac:spMkLst>
            <pc:docMk/>
            <pc:sldMk cId="3659026125" sldId="327"/>
            <ac:spMk id="8" creationId="{157B0778-77F9-047B-A1B9-267DBC184BDE}"/>
          </ac:spMkLst>
        </pc:spChg>
        <pc:spChg chg="del mod">
          <ac:chgData name="Sirigineedi, Jaidheer" userId="d8528c54-d5e8-4d03-8753-8a43b4ed8aa0" providerId="ADAL" clId="{ECB7127C-0B8A-4F4A-A8A1-DE6A9CA4E794}" dt="2024-07-01T13:13:05.820" v="7442" actId="22"/>
          <ac:spMkLst>
            <pc:docMk/>
            <pc:sldMk cId="3659026125" sldId="327"/>
            <ac:spMk id="9" creationId="{1B81F5FD-6566-DC7F-BC00-E54D18C65C90}"/>
          </ac:spMkLst>
        </pc:spChg>
        <pc:picChg chg="add del mod ord">
          <ac:chgData name="Sirigineedi, Jaidheer" userId="d8528c54-d5e8-4d03-8753-8a43b4ed8aa0" providerId="ADAL" clId="{ECB7127C-0B8A-4F4A-A8A1-DE6A9CA4E794}" dt="2024-07-01T13:16:18.347" v="7525" actId="478"/>
          <ac:picMkLst>
            <pc:docMk/>
            <pc:sldMk cId="3659026125" sldId="327"/>
            <ac:picMk id="4" creationId="{EB4C71F9-628B-7D67-9BAA-0E993C18C294}"/>
          </ac:picMkLst>
        </pc:picChg>
        <pc:picChg chg="add del mod">
          <ac:chgData name="Sirigineedi, Jaidheer" userId="d8528c54-d5e8-4d03-8753-8a43b4ed8aa0" providerId="ADAL" clId="{ECB7127C-0B8A-4F4A-A8A1-DE6A9CA4E794}" dt="2024-07-01T13:16:17.856" v="7524" actId="478"/>
          <ac:picMkLst>
            <pc:docMk/>
            <pc:sldMk cId="3659026125" sldId="327"/>
            <ac:picMk id="6" creationId="{256FE27F-2DEF-EC0D-D0F9-4C46FEFA6176}"/>
          </ac:picMkLst>
        </pc:picChg>
      </pc:sldChg>
      <pc:sldChg chg="delSp add del mod">
        <pc:chgData name="Sirigineedi, Jaidheer" userId="d8528c54-d5e8-4d03-8753-8a43b4ed8aa0" providerId="ADAL" clId="{ECB7127C-0B8A-4F4A-A8A1-DE6A9CA4E794}" dt="2024-07-01T13:16:20.842" v="7526" actId="47"/>
        <pc:sldMkLst>
          <pc:docMk/>
          <pc:sldMk cId="1393772778" sldId="328"/>
        </pc:sldMkLst>
        <pc:picChg chg="del">
          <ac:chgData name="Sirigineedi, Jaidheer" userId="d8528c54-d5e8-4d03-8753-8a43b4ed8aa0" providerId="ADAL" clId="{ECB7127C-0B8A-4F4A-A8A1-DE6A9CA4E794}" dt="2024-07-01T13:15:57.552" v="7487" actId="478"/>
          <ac:picMkLst>
            <pc:docMk/>
            <pc:sldMk cId="1393772778" sldId="328"/>
            <ac:picMk id="6" creationId="{256FE27F-2DEF-EC0D-D0F9-4C46FEFA6176}"/>
          </ac:picMkLst>
        </pc:picChg>
      </pc:sldChg>
      <pc:sldChg chg="addSp modSp add mod ord">
        <pc:chgData name="Sirigineedi, Jaidheer" userId="d8528c54-d5e8-4d03-8753-8a43b4ed8aa0" providerId="ADAL" clId="{ECB7127C-0B8A-4F4A-A8A1-DE6A9CA4E794}" dt="2024-07-01T13:18:59.968" v="7539" actId="1076"/>
        <pc:sldMkLst>
          <pc:docMk/>
          <pc:sldMk cId="2957488172" sldId="328"/>
        </pc:sldMkLst>
        <pc:spChg chg="add">
          <ac:chgData name="Sirigineedi, Jaidheer" userId="d8528c54-d5e8-4d03-8753-8a43b4ed8aa0" providerId="ADAL" clId="{ECB7127C-0B8A-4F4A-A8A1-DE6A9CA4E794}" dt="2024-07-01T13:16:39.951" v="7531"/>
          <ac:spMkLst>
            <pc:docMk/>
            <pc:sldMk cId="2957488172" sldId="328"/>
            <ac:spMk id="3" creationId="{A2B71F0D-F581-2412-D7B9-9C8203CB6754}"/>
          </ac:spMkLst>
        </pc:spChg>
        <pc:spChg chg="add">
          <ac:chgData name="Sirigineedi, Jaidheer" userId="d8528c54-d5e8-4d03-8753-8a43b4ed8aa0" providerId="ADAL" clId="{ECB7127C-0B8A-4F4A-A8A1-DE6A9CA4E794}" dt="2024-07-01T13:16:39.951" v="7531"/>
          <ac:spMkLst>
            <pc:docMk/>
            <pc:sldMk cId="2957488172" sldId="328"/>
            <ac:spMk id="4" creationId="{57E7E16C-056F-A790-5050-337C3D96B006}"/>
          </ac:spMkLst>
        </pc:spChg>
        <pc:spChg chg="add">
          <ac:chgData name="Sirigineedi, Jaidheer" userId="d8528c54-d5e8-4d03-8753-8a43b4ed8aa0" providerId="ADAL" clId="{ECB7127C-0B8A-4F4A-A8A1-DE6A9CA4E794}" dt="2024-07-01T13:16:39.951" v="7531"/>
          <ac:spMkLst>
            <pc:docMk/>
            <pc:sldMk cId="2957488172" sldId="328"/>
            <ac:spMk id="5" creationId="{34E175A9-E390-E7BD-C461-6F872E2813A8}"/>
          </ac:spMkLst>
        </pc:spChg>
        <pc:spChg chg="mod">
          <ac:chgData name="Sirigineedi, Jaidheer" userId="d8528c54-d5e8-4d03-8753-8a43b4ed8aa0" providerId="ADAL" clId="{ECB7127C-0B8A-4F4A-A8A1-DE6A9CA4E794}" dt="2024-07-01T13:17:05.869" v="7533" actId="20577"/>
          <ac:spMkLst>
            <pc:docMk/>
            <pc:sldMk cId="2957488172" sldId="328"/>
            <ac:spMk id="9" creationId="{1B81F5FD-6566-DC7F-BC00-E54D18C65C90}"/>
          </ac:spMkLst>
        </pc:spChg>
        <pc:picChg chg="add mod">
          <ac:chgData name="Sirigineedi, Jaidheer" userId="d8528c54-d5e8-4d03-8753-8a43b4ed8aa0" providerId="ADAL" clId="{ECB7127C-0B8A-4F4A-A8A1-DE6A9CA4E794}" dt="2024-07-01T13:17:28.938" v="7535" actId="1076"/>
          <ac:picMkLst>
            <pc:docMk/>
            <pc:sldMk cId="2957488172" sldId="328"/>
            <ac:picMk id="7" creationId="{CA53659D-41DD-B2A2-807D-113B5AB3631D}"/>
          </ac:picMkLst>
        </pc:picChg>
        <pc:picChg chg="add mod">
          <ac:chgData name="Sirigineedi, Jaidheer" userId="d8528c54-d5e8-4d03-8753-8a43b4ed8aa0" providerId="ADAL" clId="{ECB7127C-0B8A-4F4A-A8A1-DE6A9CA4E794}" dt="2024-07-01T13:17:39.719" v="7537" actId="1076"/>
          <ac:picMkLst>
            <pc:docMk/>
            <pc:sldMk cId="2957488172" sldId="328"/>
            <ac:picMk id="8" creationId="{6AEAEB9E-6355-0A43-2BF6-493104A1D60A}"/>
          </ac:picMkLst>
        </pc:picChg>
        <pc:picChg chg="add mod">
          <ac:chgData name="Sirigineedi, Jaidheer" userId="d8528c54-d5e8-4d03-8753-8a43b4ed8aa0" providerId="ADAL" clId="{ECB7127C-0B8A-4F4A-A8A1-DE6A9CA4E794}" dt="2024-07-01T13:18:59.968" v="7539" actId="1076"/>
          <ac:picMkLst>
            <pc:docMk/>
            <pc:sldMk cId="2957488172" sldId="328"/>
            <ac:picMk id="11" creationId="{2D4B0E54-9992-2C22-8EDD-59A3166034E5}"/>
          </ac:picMkLst>
        </pc:picChg>
        <pc:picChg chg="add">
          <ac:chgData name="Sirigineedi, Jaidheer" userId="d8528c54-d5e8-4d03-8753-8a43b4ed8aa0" providerId="ADAL" clId="{ECB7127C-0B8A-4F4A-A8A1-DE6A9CA4E794}" dt="2024-07-01T13:16:39.951" v="7531"/>
          <ac:picMkLst>
            <pc:docMk/>
            <pc:sldMk cId="2957488172" sldId="328"/>
            <ac:picMk id="1026" creationId="{D1C283C0-0AA4-396E-8B0B-448BF5A0F10D}"/>
          </ac:picMkLst>
        </pc:picChg>
        <pc:picChg chg="add">
          <ac:chgData name="Sirigineedi, Jaidheer" userId="d8528c54-d5e8-4d03-8753-8a43b4ed8aa0" providerId="ADAL" clId="{ECB7127C-0B8A-4F4A-A8A1-DE6A9CA4E794}" dt="2024-07-01T13:16:39.951" v="7531"/>
          <ac:picMkLst>
            <pc:docMk/>
            <pc:sldMk cId="2957488172" sldId="328"/>
            <ac:picMk id="1027" creationId="{A22080D7-3C1F-B77C-8D69-996AFD7B3798}"/>
          </ac:picMkLst>
        </pc:picChg>
        <pc:picChg chg="add">
          <ac:chgData name="Sirigineedi, Jaidheer" userId="d8528c54-d5e8-4d03-8753-8a43b4ed8aa0" providerId="ADAL" clId="{ECB7127C-0B8A-4F4A-A8A1-DE6A9CA4E794}" dt="2024-07-01T13:16:39.951" v="7531"/>
          <ac:picMkLst>
            <pc:docMk/>
            <pc:sldMk cId="2957488172" sldId="328"/>
            <ac:picMk id="1030" creationId="{E4A50271-A5A5-59A6-FE92-65114E7FCC65}"/>
          </ac:picMkLst>
        </pc:picChg>
        <pc:picChg chg="add">
          <ac:chgData name="Sirigineedi, Jaidheer" userId="d8528c54-d5e8-4d03-8753-8a43b4ed8aa0" providerId="ADAL" clId="{ECB7127C-0B8A-4F4A-A8A1-DE6A9CA4E794}" dt="2024-07-01T13:16:39.951" v="7531"/>
          <ac:picMkLst>
            <pc:docMk/>
            <pc:sldMk cId="2957488172" sldId="328"/>
            <ac:picMk id="1031" creationId="{B9AB0C6F-17A2-1C01-E99D-528EC86C0DF1}"/>
          </ac:picMkLst>
        </pc:picChg>
        <pc:picChg chg="add">
          <ac:chgData name="Sirigineedi, Jaidheer" userId="d8528c54-d5e8-4d03-8753-8a43b4ed8aa0" providerId="ADAL" clId="{ECB7127C-0B8A-4F4A-A8A1-DE6A9CA4E794}" dt="2024-07-01T13:16:39.951" v="7531"/>
          <ac:picMkLst>
            <pc:docMk/>
            <pc:sldMk cId="2957488172" sldId="328"/>
            <ac:picMk id="1032" creationId="{A3693F8A-9D60-CA5C-FCEC-00EBB3110FC9}"/>
          </ac:picMkLst>
        </pc:picChg>
      </pc:sldChg>
      <pc:sldChg chg="addSp delSp modSp add mod">
        <pc:chgData name="Sirigineedi, Jaidheer" userId="d8528c54-d5e8-4d03-8753-8a43b4ed8aa0" providerId="ADAL" clId="{ECB7127C-0B8A-4F4A-A8A1-DE6A9CA4E794}" dt="2024-07-01T13:21:36.478" v="7547" actId="1076"/>
        <pc:sldMkLst>
          <pc:docMk/>
          <pc:sldMk cId="1756052299" sldId="329"/>
        </pc:sldMkLst>
        <pc:spChg chg="mod">
          <ac:chgData name="Sirigineedi, Jaidheer" userId="d8528c54-d5e8-4d03-8753-8a43b4ed8aa0" providerId="ADAL" clId="{ECB7127C-0B8A-4F4A-A8A1-DE6A9CA4E794}" dt="2024-07-01T13:19:50.467" v="7541"/>
          <ac:spMkLst>
            <pc:docMk/>
            <pc:sldMk cId="1756052299" sldId="329"/>
            <ac:spMk id="9" creationId="{1B81F5FD-6566-DC7F-BC00-E54D18C65C90}"/>
          </ac:spMkLst>
        </pc:spChg>
        <pc:picChg chg="add mod">
          <ac:chgData name="Sirigineedi, Jaidheer" userId="d8528c54-d5e8-4d03-8753-8a43b4ed8aa0" providerId="ADAL" clId="{ECB7127C-0B8A-4F4A-A8A1-DE6A9CA4E794}" dt="2024-07-01T13:20:21.658" v="7544" actId="1076"/>
          <ac:picMkLst>
            <pc:docMk/>
            <pc:sldMk cId="1756052299" sldId="329"/>
            <ac:picMk id="4" creationId="{3602D88A-93BF-B581-078D-C78D3CFCE427}"/>
          </ac:picMkLst>
        </pc:picChg>
        <pc:picChg chg="add mod">
          <ac:chgData name="Sirigineedi, Jaidheer" userId="d8528c54-d5e8-4d03-8753-8a43b4ed8aa0" providerId="ADAL" clId="{ECB7127C-0B8A-4F4A-A8A1-DE6A9CA4E794}" dt="2024-07-01T13:21:36.478" v="7547" actId="1076"/>
          <ac:picMkLst>
            <pc:docMk/>
            <pc:sldMk cId="1756052299" sldId="329"/>
            <ac:picMk id="6" creationId="{9E3E07C5-CE5F-2501-0CE6-92C8AEFCA1B2}"/>
          </ac:picMkLst>
        </pc:picChg>
        <pc:picChg chg="del">
          <ac:chgData name="Sirigineedi, Jaidheer" userId="d8528c54-d5e8-4d03-8753-8a43b4ed8aa0" providerId="ADAL" clId="{ECB7127C-0B8A-4F4A-A8A1-DE6A9CA4E794}" dt="2024-07-01T13:20:13.734" v="7542" actId="478"/>
          <ac:picMkLst>
            <pc:docMk/>
            <pc:sldMk cId="1756052299" sldId="329"/>
            <ac:picMk id="7" creationId="{CA53659D-41DD-B2A2-807D-113B5AB3631D}"/>
          </ac:picMkLst>
        </pc:picChg>
        <pc:picChg chg="del">
          <ac:chgData name="Sirigineedi, Jaidheer" userId="d8528c54-d5e8-4d03-8753-8a43b4ed8aa0" providerId="ADAL" clId="{ECB7127C-0B8A-4F4A-A8A1-DE6A9CA4E794}" dt="2024-07-01T13:20:25.566" v="7545" actId="478"/>
          <ac:picMkLst>
            <pc:docMk/>
            <pc:sldMk cId="1756052299" sldId="329"/>
            <ac:picMk id="11" creationId="{2D4B0E54-9992-2C22-8EDD-59A3166034E5}"/>
          </ac:picMkLst>
        </pc:picChg>
      </pc:sldChg>
      <pc:sldChg chg="addSp modSp add mod ord">
        <pc:chgData name="Sirigineedi, Jaidheer" userId="d8528c54-d5e8-4d03-8753-8a43b4ed8aa0" providerId="ADAL" clId="{ECB7127C-0B8A-4F4A-A8A1-DE6A9CA4E794}" dt="2024-07-01T13:31:07.460" v="7587" actId="164"/>
        <pc:sldMkLst>
          <pc:docMk/>
          <pc:sldMk cId="2482265040" sldId="330"/>
        </pc:sldMkLst>
        <pc:spChg chg="mod">
          <ac:chgData name="Sirigineedi, Jaidheer" userId="d8528c54-d5e8-4d03-8753-8a43b4ed8aa0" providerId="ADAL" clId="{ECB7127C-0B8A-4F4A-A8A1-DE6A9CA4E794}" dt="2024-07-01T13:22:41.113" v="7568" actId="20577"/>
          <ac:spMkLst>
            <pc:docMk/>
            <pc:sldMk cId="2482265040" sldId="330"/>
            <ac:spMk id="2" creationId="{BA595546-8B9A-7B95-70E7-405517341451}"/>
          </ac:spMkLst>
        </pc:spChg>
        <pc:spChg chg="mod">
          <ac:chgData name="Sirigineedi, Jaidheer" userId="d8528c54-d5e8-4d03-8753-8a43b4ed8aa0" providerId="ADAL" clId="{ECB7127C-0B8A-4F4A-A8A1-DE6A9CA4E794}" dt="2024-07-01T13:23:52.473" v="7572" actId="33524"/>
          <ac:spMkLst>
            <pc:docMk/>
            <pc:sldMk cId="2482265040" sldId="330"/>
            <ac:spMk id="9" creationId="{1B81F5FD-6566-DC7F-BC00-E54D18C65C90}"/>
          </ac:spMkLst>
        </pc:spChg>
        <pc:grpChg chg="add mod">
          <ac:chgData name="Sirigineedi, Jaidheer" userId="d8528c54-d5e8-4d03-8753-8a43b4ed8aa0" providerId="ADAL" clId="{ECB7127C-0B8A-4F4A-A8A1-DE6A9CA4E794}" dt="2024-07-01T13:27:13.611" v="7580" actId="164"/>
          <ac:grpSpMkLst>
            <pc:docMk/>
            <pc:sldMk cId="2482265040" sldId="330"/>
            <ac:grpSpMk id="10" creationId="{BDC4867D-67ED-3F9F-C952-D859172F830F}"/>
          </ac:grpSpMkLst>
        </pc:grpChg>
        <pc:grpChg chg="add mod">
          <ac:chgData name="Sirigineedi, Jaidheer" userId="d8528c54-d5e8-4d03-8753-8a43b4ed8aa0" providerId="ADAL" clId="{ECB7127C-0B8A-4F4A-A8A1-DE6A9CA4E794}" dt="2024-07-01T13:31:07.460" v="7587" actId="164"/>
          <ac:grpSpMkLst>
            <pc:docMk/>
            <pc:sldMk cId="2482265040" sldId="330"/>
            <ac:grpSpMk id="15" creationId="{90FF15DD-F87C-E01F-9D7F-860D4D49E534}"/>
          </ac:grpSpMkLst>
        </pc:grpChg>
        <pc:picChg chg="add mod">
          <ac:chgData name="Sirigineedi, Jaidheer" userId="d8528c54-d5e8-4d03-8753-8a43b4ed8aa0" providerId="ADAL" clId="{ECB7127C-0B8A-4F4A-A8A1-DE6A9CA4E794}" dt="2024-07-01T13:27:13.611" v="7580" actId="164"/>
          <ac:picMkLst>
            <pc:docMk/>
            <pc:sldMk cId="2482265040" sldId="330"/>
            <ac:picMk id="4" creationId="{6FC055F1-1D9E-581D-85F9-2813E57BB68E}"/>
          </ac:picMkLst>
        </pc:picChg>
        <pc:picChg chg="add mod">
          <ac:chgData name="Sirigineedi, Jaidheer" userId="d8528c54-d5e8-4d03-8753-8a43b4ed8aa0" providerId="ADAL" clId="{ECB7127C-0B8A-4F4A-A8A1-DE6A9CA4E794}" dt="2024-07-01T13:27:13.611" v="7580" actId="164"/>
          <ac:picMkLst>
            <pc:docMk/>
            <pc:sldMk cId="2482265040" sldId="330"/>
            <ac:picMk id="6" creationId="{8850F8DC-B645-2E81-F61D-DED9E9D13395}"/>
          </ac:picMkLst>
        </pc:picChg>
        <pc:picChg chg="add mod">
          <ac:chgData name="Sirigineedi, Jaidheer" userId="d8528c54-d5e8-4d03-8753-8a43b4ed8aa0" providerId="ADAL" clId="{ECB7127C-0B8A-4F4A-A8A1-DE6A9CA4E794}" dt="2024-07-01T13:27:13.611" v="7580" actId="164"/>
          <ac:picMkLst>
            <pc:docMk/>
            <pc:sldMk cId="2482265040" sldId="330"/>
            <ac:picMk id="8" creationId="{B10F5A94-7123-512B-6F3F-C7893327C190}"/>
          </ac:picMkLst>
        </pc:picChg>
        <pc:picChg chg="add mod">
          <ac:chgData name="Sirigineedi, Jaidheer" userId="d8528c54-d5e8-4d03-8753-8a43b4ed8aa0" providerId="ADAL" clId="{ECB7127C-0B8A-4F4A-A8A1-DE6A9CA4E794}" dt="2024-07-01T13:31:07.460" v="7587" actId="164"/>
          <ac:picMkLst>
            <pc:docMk/>
            <pc:sldMk cId="2482265040" sldId="330"/>
            <ac:picMk id="12" creationId="{60CB3C09-B43F-A8F2-6282-826FC1C0A53D}"/>
          </ac:picMkLst>
        </pc:picChg>
        <pc:picChg chg="add mod">
          <ac:chgData name="Sirigineedi, Jaidheer" userId="d8528c54-d5e8-4d03-8753-8a43b4ed8aa0" providerId="ADAL" clId="{ECB7127C-0B8A-4F4A-A8A1-DE6A9CA4E794}" dt="2024-07-01T13:31:07.460" v="7587" actId="164"/>
          <ac:picMkLst>
            <pc:docMk/>
            <pc:sldMk cId="2482265040" sldId="330"/>
            <ac:picMk id="14" creationId="{96ACE51B-145A-565C-3C55-2B437BCABBCE}"/>
          </ac:picMkLst>
        </pc:picChg>
      </pc:sldChg>
      <pc:sldChg chg="addSp modSp add mod ord">
        <pc:chgData name="Sirigineedi, Jaidheer" userId="d8528c54-d5e8-4d03-8753-8a43b4ed8aa0" providerId="ADAL" clId="{ECB7127C-0B8A-4F4A-A8A1-DE6A9CA4E794}" dt="2024-07-01T16:18:44.854" v="7601" actId="1076"/>
        <pc:sldMkLst>
          <pc:docMk/>
          <pc:sldMk cId="2112183830" sldId="331"/>
        </pc:sldMkLst>
        <pc:spChg chg="mod">
          <ac:chgData name="Sirigineedi, Jaidheer" userId="d8528c54-d5e8-4d03-8753-8a43b4ed8aa0" providerId="ADAL" clId="{ECB7127C-0B8A-4F4A-A8A1-DE6A9CA4E794}" dt="2024-07-01T13:53:58.785" v="7593"/>
          <ac:spMkLst>
            <pc:docMk/>
            <pc:sldMk cId="2112183830" sldId="331"/>
            <ac:spMk id="2" creationId="{BA595546-8B9A-7B95-70E7-405517341451}"/>
          </ac:spMkLst>
        </pc:spChg>
        <pc:spChg chg="mod">
          <ac:chgData name="Sirigineedi, Jaidheer" userId="d8528c54-d5e8-4d03-8753-8a43b4ed8aa0" providerId="ADAL" clId="{ECB7127C-0B8A-4F4A-A8A1-DE6A9CA4E794}" dt="2024-07-01T13:55:28.606" v="7598" actId="20577"/>
          <ac:spMkLst>
            <pc:docMk/>
            <pc:sldMk cId="2112183830" sldId="331"/>
            <ac:spMk id="9" creationId="{1B81F5FD-6566-DC7F-BC00-E54D18C65C90}"/>
          </ac:spMkLst>
        </pc:spChg>
        <pc:picChg chg="add">
          <ac:chgData name="Sirigineedi, Jaidheer" userId="d8528c54-d5e8-4d03-8753-8a43b4ed8aa0" providerId="ADAL" clId="{ECB7127C-0B8A-4F4A-A8A1-DE6A9CA4E794}" dt="2024-07-01T16:17:09.165" v="7599" actId="22"/>
          <ac:picMkLst>
            <pc:docMk/>
            <pc:sldMk cId="2112183830" sldId="331"/>
            <ac:picMk id="4" creationId="{5A8B686C-AC64-E653-682E-16C0FDBC719D}"/>
          </ac:picMkLst>
        </pc:picChg>
        <pc:picChg chg="add mod">
          <ac:chgData name="Sirigineedi, Jaidheer" userId="d8528c54-d5e8-4d03-8753-8a43b4ed8aa0" providerId="ADAL" clId="{ECB7127C-0B8A-4F4A-A8A1-DE6A9CA4E794}" dt="2024-07-01T16:18:44.854" v="7601" actId="1076"/>
          <ac:picMkLst>
            <pc:docMk/>
            <pc:sldMk cId="2112183830" sldId="331"/>
            <ac:picMk id="6" creationId="{AA57C714-E202-54B8-3D58-CA99A90A4F9A}"/>
          </ac:picMkLst>
        </pc:picChg>
      </pc:sldChg>
      <pc:sldChg chg="add">
        <pc:chgData name="Sirigineedi, Jaidheer" userId="d8528c54-d5e8-4d03-8753-8a43b4ed8aa0" providerId="ADAL" clId="{ECB7127C-0B8A-4F4A-A8A1-DE6A9CA4E794}" dt="2024-07-01T16:18:50.860" v="7602" actId="2890"/>
        <pc:sldMkLst>
          <pc:docMk/>
          <pc:sldMk cId="2064827186" sldId="332"/>
        </pc:sldMkLst>
      </pc:sldChg>
      <pc:sldChg chg="add del">
        <pc:chgData name="Sirigineedi, Jaidheer" userId="d8528c54-d5e8-4d03-8753-8a43b4ed8aa0" providerId="ADAL" clId="{ECB7127C-0B8A-4F4A-A8A1-DE6A9CA4E794}" dt="2024-07-01T13:53:54.650" v="7592"/>
        <pc:sldMkLst>
          <pc:docMk/>
          <pc:sldMk cId="2959958471" sldId="332"/>
        </pc:sldMkLst>
      </pc:sldChg>
    </pc:docChg>
  </pc:docChgLst>
  <pc:docChgLst>
    <pc:chgData name="Sirigineedi, Jaidheer" userId="S::siriginj@es.ad.adp.com::d8528c54-d5e8-4d03-8753-8a43b4ed8aa0" providerId="AD" clId="Web-{79272EFC-F022-F0B0-C453-E75EEBE1C0D6}"/>
    <pc:docChg chg="addSld modSld">
      <pc:chgData name="Sirigineedi, Jaidheer" userId="S::siriginj@es.ad.adp.com::d8528c54-d5e8-4d03-8753-8a43b4ed8aa0" providerId="AD" clId="Web-{79272EFC-F022-F0B0-C453-E75EEBE1C0D6}" dt="2024-06-03T13:26:07.188" v="660" actId="20577"/>
      <pc:docMkLst>
        <pc:docMk/>
      </pc:docMkLst>
      <pc:sldChg chg="modSp">
        <pc:chgData name="Sirigineedi, Jaidheer" userId="S::siriginj@es.ad.adp.com::d8528c54-d5e8-4d03-8753-8a43b4ed8aa0" providerId="AD" clId="Web-{79272EFC-F022-F0B0-C453-E75EEBE1C0D6}" dt="2024-06-03T13:26:07.188" v="660" actId="20577"/>
        <pc:sldMkLst>
          <pc:docMk/>
          <pc:sldMk cId="3128997943" sldId="257"/>
        </pc:sldMkLst>
        <pc:spChg chg="mod">
          <ac:chgData name="Sirigineedi, Jaidheer" userId="S::siriginj@es.ad.adp.com::d8528c54-d5e8-4d03-8753-8a43b4ed8aa0" providerId="AD" clId="Web-{79272EFC-F022-F0B0-C453-E75EEBE1C0D6}" dt="2024-06-03T13:26:07.188" v="660" actId="20577"/>
          <ac:spMkLst>
            <pc:docMk/>
            <pc:sldMk cId="3128997943" sldId="257"/>
            <ac:spMk id="3" creationId="{342D67FC-0563-BF6C-088F-3F12445B7DAF}"/>
          </ac:spMkLst>
        </pc:spChg>
      </pc:sldChg>
      <pc:sldChg chg="addSp delSp modSp add replId">
        <pc:chgData name="Sirigineedi, Jaidheer" userId="S::siriginj@es.ad.adp.com::d8528c54-d5e8-4d03-8753-8a43b4ed8aa0" providerId="AD" clId="Web-{79272EFC-F022-F0B0-C453-E75EEBE1C0D6}" dt="2024-06-02T23:28:54.385" v="656"/>
        <pc:sldMkLst>
          <pc:docMk/>
          <pc:sldMk cId="1411355144" sldId="273"/>
        </pc:sldMkLst>
        <pc:spChg chg="mod">
          <ac:chgData name="Sirigineedi, Jaidheer" userId="S::siriginj@es.ad.adp.com::d8528c54-d5e8-4d03-8753-8a43b4ed8aa0" providerId="AD" clId="Web-{79272EFC-F022-F0B0-C453-E75EEBE1C0D6}" dt="2024-06-02T23:28:25.071" v="652" actId="20577"/>
          <ac:spMkLst>
            <pc:docMk/>
            <pc:sldMk cId="1411355144" sldId="273"/>
            <ac:spMk id="3" creationId="{342D67FC-0563-BF6C-088F-3F12445B7DAF}"/>
          </ac:spMkLst>
        </pc:spChg>
        <pc:spChg chg="add mod">
          <ac:chgData name="Sirigineedi, Jaidheer" userId="S::siriginj@es.ad.adp.com::d8528c54-d5e8-4d03-8753-8a43b4ed8aa0" providerId="AD" clId="Web-{79272EFC-F022-F0B0-C453-E75EEBE1C0D6}" dt="2024-06-02T23:28:54.385" v="656"/>
          <ac:spMkLst>
            <pc:docMk/>
            <pc:sldMk cId="1411355144" sldId="273"/>
            <ac:spMk id="4" creationId="{5C69C4B6-BD04-9117-65CD-4F9CC93E0A6C}"/>
          </ac:spMkLst>
        </pc:spChg>
        <pc:picChg chg="add del">
          <ac:chgData name="Sirigineedi, Jaidheer" userId="S::siriginj@es.ad.adp.com::d8528c54-d5e8-4d03-8753-8a43b4ed8aa0" providerId="AD" clId="Web-{79272EFC-F022-F0B0-C453-E75EEBE1C0D6}" dt="2024-06-02T23:22:33.134" v="5"/>
          <ac:picMkLst>
            <pc:docMk/>
            <pc:sldMk cId="1411355144" sldId="273"/>
            <ac:picMk id="6" creationId="{FF9EDFD1-07F8-D9BC-F933-25717143DF09}"/>
          </ac:picMkLst>
        </pc:picChg>
      </pc:sldChg>
    </pc:docChg>
  </pc:docChgLst>
  <pc:docChgLst>
    <pc:chgData name="Sirigineedi, Jaidheer" userId="S::siriginj@es.ad.adp.com::d8528c54-d5e8-4d03-8753-8a43b4ed8aa0" providerId="AD" clId="Web-{C2B58F7A-E785-EF70-D631-77F6C7C43006}"/>
    <pc:docChg chg="addSld modSld sldOrd">
      <pc:chgData name="Sirigineedi, Jaidheer" userId="S::siriginj@es.ad.adp.com::d8528c54-d5e8-4d03-8753-8a43b4ed8aa0" providerId="AD" clId="Web-{C2B58F7A-E785-EF70-D631-77F6C7C43006}" dt="2024-06-11T12:43:04.631" v="785" actId="1076"/>
      <pc:docMkLst>
        <pc:docMk/>
      </pc:docMkLst>
      <pc:sldChg chg="addSp delSp modSp add replId">
        <pc:chgData name="Sirigineedi, Jaidheer" userId="S::siriginj@es.ad.adp.com::d8528c54-d5e8-4d03-8753-8a43b4ed8aa0" providerId="AD" clId="Web-{C2B58F7A-E785-EF70-D631-77F6C7C43006}" dt="2024-06-11T12:16:47.380" v="168" actId="20577"/>
        <pc:sldMkLst>
          <pc:docMk/>
          <pc:sldMk cId="1714091172" sldId="292"/>
        </pc:sldMkLst>
        <pc:spChg chg="mod">
          <ac:chgData name="Sirigineedi, Jaidheer" userId="S::siriginj@es.ad.adp.com::d8528c54-d5e8-4d03-8753-8a43b4ed8aa0" providerId="AD" clId="Web-{C2B58F7A-E785-EF70-D631-77F6C7C43006}" dt="2024-06-11T12:08:32.725" v="41" actId="20577"/>
          <ac:spMkLst>
            <pc:docMk/>
            <pc:sldMk cId="1714091172" sldId="292"/>
            <ac:spMk id="2" creationId="{BA595546-8B9A-7B95-70E7-405517341451}"/>
          </ac:spMkLst>
        </pc:spChg>
        <pc:spChg chg="mod">
          <ac:chgData name="Sirigineedi, Jaidheer" userId="S::siriginj@es.ad.adp.com::d8528c54-d5e8-4d03-8753-8a43b4ed8aa0" providerId="AD" clId="Web-{C2B58F7A-E785-EF70-D631-77F6C7C43006}" dt="2024-06-11T12:16:47.380" v="168" actId="20577"/>
          <ac:spMkLst>
            <pc:docMk/>
            <pc:sldMk cId="1714091172" sldId="292"/>
            <ac:spMk id="9" creationId="{1B81F5FD-6566-DC7F-BC00-E54D18C65C90}"/>
          </ac:spMkLst>
        </pc:spChg>
        <pc:picChg chg="del">
          <ac:chgData name="Sirigineedi, Jaidheer" userId="S::siriginj@es.ad.adp.com::d8528c54-d5e8-4d03-8753-8a43b4ed8aa0" providerId="AD" clId="Web-{C2B58F7A-E785-EF70-D631-77F6C7C43006}" dt="2024-06-11T12:08:07.287" v="14"/>
          <ac:picMkLst>
            <pc:docMk/>
            <pc:sldMk cId="1714091172" sldId="292"/>
            <ac:picMk id="3" creationId="{949D3C67-27D6-31B2-25C8-48189C753274}"/>
          </ac:picMkLst>
        </pc:picChg>
        <pc:picChg chg="add mod">
          <ac:chgData name="Sirigineedi, Jaidheer" userId="S::siriginj@es.ad.adp.com::d8528c54-d5e8-4d03-8753-8a43b4ed8aa0" providerId="AD" clId="Web-{C2B58F7A-E785-EF70-D631-77F6C7C43006}" dt="2024-06-11T12:10:11.931" v="101" actId="1076"/>
          <ac:picMkLst>
            <pc:docMk/>
            <pc:sldMk cId="1714091172" sldId="292"/>
            <ac:picMk id="4" creationId="{36A5A88F-F23D-F0A8-6B43-81FF358F1F53}"/>
          </ac:picMkLst>
        </pc:picChg>
        <pc:picChg chg="add mod">
          <ac:chgData name="Sirigineedi, Jaidheer" userId="S::siriginj@es.ad.adp.com::d8528c54-d5e8-4d03-8753-8a43b4ed8aa0" providerId="AD" clId="Web-{C2B58F7A-E785-EF70-D631-77F6C7C43006}" dt="2024-06-11T12:14:31.595" v="147" actId="1076"/>
          <ac:picMkLst>
            <pc:docMk/>
            <pc:sldMk cId="1714091172" sldId="292"/>
            <ac:picMk id="5" creationId="{76AD2B45-CD0E-6C8D-0218-3F1D69BA0503}"/>
          </ac:picMkLst>
        </pc:picChg>
      </pc:sldChg>
      <pc:sldChg chg="addSp delSp modSp add replId">
        <pc:chgData name="Sirigineedi, Jaidheer" userId="S::siriginj@es.ad.adp.com::d8528c54-d5e8-4d03-8753-8a43b4ed8aa0" providerId="AD" clId="Web-{C2B58F7A-E785-EF70-D631-77F6C7C43006}" dt="2024-06-11T12:16:52.162" v="169" actId="20577"/>
        <pc:sldMkLst>
          <pc:docMk/>
          <pc:sldMk cId="3255511737" sldId="293"/>
        </pc:sldMkLst>
        <pc:spChg chg="mod">
          <ac:chgData name="Sirigineedi, Jaidheer" userId="S::siriginj@es.ad.adp.com::d8528c54-d5e8-4d03-8753-8a43b4ed8aa0" providerId="AD" clId="Web-{C2B58F7A-E785-EF70-D631-77F6C7C43006}" dt="2024-06-11T12:16:52.162" v="169" actId="20577"/>
          <ac:spMkLst>
            <pc:docMk/>
            <pc:sldMk cId="3255511737" sldId="293"/>
            <ac:spMk id="9" creationId="{1B81F5FD-6566-DC7F-BC00-E54D18C65C90}"/>
          </ac:spMkLst>
        </pc:spChg>
        <pc:picChg chg="add mod">
          <ac:chgData name="Sirigineedi, Jaidheer" userId="S::siriginj@es.ad.adp.com::d8528c54-d5e8-4d03-8753-8a43b4ed8aa0" providerId="AD" clId="Web-{C2B58F7A-E785-EF70-D631-77F6C7C43006}" dt="2024-06-11T12:16:36.833" v="167" actId="14100"/>
          <ac:picMkLst>
            <pc:docMk/>
            <pc:sldMk cId="3255511737" sldId="293"/>
            <ac:picMk id="3" creationId="{68FACDCB-6AB1-8371-199B-83ABB6C8D045}"/>
          </ac:picMkLst>
        </pc:picChg>
        <pc:picChg chg="del">
          <ac:chgData name="Sirigineedi, Jaidheer" userId="S::siriginj@es.ad.adp.com::d8528c54-d5e8-4d03-8753-8a43b4ed8aa0" providerId="AD" clId="Web-{C2B58F7A-E785-EF70-D631-77F6C7C43006}" dt="2024-06-11T12:14:38.799" v="149"/>
          <ac:picMkLst>
            <pc:docMk/>
            <pc:sldMk cId="3255511737" sldId="293"/>
            <ac:picMk id="4" creationId="{36A5A88F-F23D-F0A8-6B43-81FF358F1F53}"/>
          </ac:picMkLst>
        </pc:picChg>
        <pc:picChg chg="del">
          <ac:chgData name="Sirigineedi, Jaidheer" userId="S::siriginj@es.ad.adp.com::d8528c54-d5e8-4d03-8753-8a43b4ed8aa0" providerId="AD" clId="Web-{C2B58F7A-E785-EF70-D631-77F6C7C43006}" dt="2024-06-11T12:14:45.471" v="154"/>
          <ac:picMkLst>
            <pc:docMk/>
            <pc:sldMk cId="3255511737" sldId="293"/>
            <ac:picMk id="5" creationId="{76AD2B45-CD0E-6C8D-0218-3F1D69BA0503}"/>
          </ac:picMkLst>
        </pc:picChg>
      </pc:sldChg>
      <pc:sldChg chg="addSp delSp modSp add replId">
        <pc:chgData name="Sirigineedi, Jaidheer" userId="S::siriginj@es.ad.adp.com::d8528c54-d5e8-4d03-8753-8a43b4ed8aa0" providerId="AD" clId="Web-{C2B58F7A-E785-EF70-D631-77F6C7C43006}" dt="2024-06-11T12:19:23.432" v="220" actId="1076"/>
        <pc:sldMkLst>
          <pc:docMk/>
          <pc:sldMk cId="1834376543" sldId="294"/>
        </pc:sldMkLst>
        <pc:spChg chg="mod">
          <ac:chgData name="Sirigineedi, Jaidheer" userId="S::siriginj@es.ad.adp.com::d8528c54-d5e8-4d03-8753-8a43b4ed8aa0" providerId="AD" clId="Web-{C2B58F7A-E785-EF70-D631-77F6C7C43006}" dt="2024-06-11T12:17:44.054" v="213" actId="20577"/>
          <ac:spMkLst>
            <pc:docMk/>
            <pc:sldMk cId="1834376543" sldId="294"/>
            <ac:spMk id="9" creationId="{1B81F5FD-6566-DC7F-BC00-E54D18C65C90}"/>
          </ac:spMkLst>
        </pc:spChg>
        <pc:picChg chg="del">
          <ac:chgData name="Sirigineedi, Jaidheer" userId="S::siriginj@es.ad.adp.com::d8528c54-d5e8-4d03-8753-8a43b4ed8aa0" providerId="AD" clId="Web-{C2B58F7A-E785-EF70-D631-77F6C7C43006}" dt="2024-06-11T12:17:44.788" v="214"/>
          <ac:picMkLst>
            <pc:docMk/>
            <pc:sldMk cId="1834376543" sldId="294"/>
            <ac:picMk id="3" creationId="{68FACDCB-6AB1-8371-199B-83ABB6C8D045}"/>
          </ac:picMkLst>
        </pc:picChg>
        <pc:picChg chg="add mod">
          <ac:chgData name="Sirigineedi, Jaidheer" userId="S::siriginj@es.ad.adp.com::d8528c54-d5e8-4d03-8753-8a43b4ed8aa0" providerId="AD" clId="Web-{C2B58F7A-E785-EF70-D631-77F6C7C43006}" dt="2024-06-11T12:19:00.384" v="217" actId="14100"/>
          <ac:picMkLst>
            <pc:docMk/>
            <pc:sldMk cId="1834376543" sldId="294"/>
            <ac:picMk id="4" creationId="{0DF9E92D-07C5-E9D2-4918-2FBE18A545FE}"/>
          </ac:picMkLst>
        </pc:picChg>
        <pc:picChg chg="add mod">
          <ac:chgData name="Sirigineedi, Jaidheer" userId="S::siriginj@es.ad.adp.com::d8528c54-d5e8-4d03-8753-8a43b4ed8aa0" providerId="AD" clId="Web-{C2B58F7A-E785-EF70-D631-77F6C7C43006}" dt="2024-06-11T12:19:23.432" v="220" actId="1076"/>
          <ac:picMkLst>
            <pc:docMk/>
            <pc:sldMk cId="1834376543" sldId="294"/>
            <ac:picMk id="5" creationId="{C7434EA6-48B1-64A5-6270-1E173508BB05}"/>
          </ac:picMkLst>
        </pc:picChg>
      </pc:sldChg>
      <pc:sldChg chg="addSp delSp modSp add ord replId">
        <pc:chgData name="Sirigineedi, Jaidheer" userId="S::siriginj@es.ad.adp.com::d8528c54-d5e8-4d03-8753-8a43b4ed8aa0" providerId="AD" clId="Web-{C2B58F7A-E785-EF70-D631-77F6C7C43006}" dt="2024-06-11T12:24:29.628" v="246" actId="1076"/>
        <pc:sldMkLst>
          <pc:docMk/>
          <pc:sldMk cId="2537987759" sldId="295"/>
        </pc:sldMkLst>
        <pc:spChg chg="mod">
          <ac:chgData name="Sirigineedi, Jaidheer" userId="S::siriginj@es.ad.adp.com::d8528c54-d5e8-4d03-8753-8a43b4ed8aa0" providerId="AD" clId="Web-{C2B58F7A-E785-EF70-D631-77F6C7C43006}" dt="2024-06-11T12:21:02.778" v="227" actId="20577"/>
          <ac:spMkLst>
            <pc:docMk/>
            <pc:sldMk cId="2537987759" sldId="295"/>
            <ac:spMk id="2" creationId="{BA595546-8B9A-7B95-70E7-405517341451}"/>
          </ac:spMkLst>
        </pc:spChg>
        <pc:spChg chg="mod">
          <ac:chgData name="Sirigineedi, Jaidheer" userId="S::siriginj@es.ad.adp.com::d8528c54-d5e8-4d03-8753-8a43b4ed8aa0" providerId="AD" clId="Web-{C2B58F7A-E785-EF70-D631-77F6C7C43006}" dt="2024-06-11T12:24:17.347" v="242" actId="20577"/>
          <ac:spMkLst>
            <pc:docMk/>
            <pc:sldMk cId="2537987759" sldId="295"/>
            <ac:spMk id="3" creationId="{342D67FC-0563-BF6C-088F-3F12445B7DAF}"/>
          </ac:spMkLst>
        </pc:spChg>
        <pc:picChg chg="del mod">
          <ac:chgData name="Sirigineedi, Jaidheer" userId="S::siriginj@es.ad.adp.com::d8528c54-d5e8-4d03-8753-8a43b4ed8aa0" providerId="AD" clId="Web-{C2B58F7A-E785-EF70-D631-77F6C7C43006}" dt="2024-06-11T12:21:07.091" v="233"/>
          <ac:picMkLst>
            <pc:docMk/>
            <pc:sldMk cId="2537987759" sldId="295"/>
            <ac:picMk id="4" creationId="{5D71FA63-4A98-5D48-2EB7-C3C73F3DEBFF}"/>
          </ac:picMkLst>
        </pc:picChg>
        <pc:picChg chg="add mod">
          <ac:chgData name="Sirigineedi, Jaidheer" userId="S::siriginj@es.ad.adp.com::d8528c54-d5e8-4d03-8753-8a43b4ed8aa0" providerId="AD" clId="Web-{C2B58F7A-E785-EF70-D631-77F6C7C43006}" dt="2024-06-11T12:24:19.112" v="244" actId="1076"/>
          <ac:picMkLst>
            <pc:docMk/>
            <pc:sldMk cId="2537987759" sldId="295"/>
            <ac:picMk id="5" creationId="{02EABB89-45EB-2107-0B61-9D6D499A99C5}"/>
          </ac:picMkLst>
        </pc:picChg>
        <pc:picChg chg="add mod">
          <ac:chgData name="Sirigineedi, Jaidheer" userId="S::siriginj@es.ad.adp.com::d8528c54-d5e8-4d03-8753-8a43b4ed8aa0" providerId="AD" clId="Web-{C2B58F7A-E785-EF70-D631-77F6C7C43006}" dt="2024-06-11T12:24:29.628" v="246" actId="1076"/>
          <ac:picMkLst>
            <pc:docMk/>
            <pc:sldMk cId="2537987759" sldId="295"/>
            <ac:picMk id="6" creationId="{AA54897E-D58D-D2FB-AB2F-2F9976D2BC3E}"/>
          </ac:picMkLst>
        </pc:picChg>
        <pc:picChg chg="del">
          <ac:chgData name="Sirigineedi, Jaidheer" userId="S::siriginj@es.ad.adp.com::d8528c54-d5e8-4d03-8753-8a43b4ed8aa0" providerId="AD" clId="Web-{C2B58F7A-E785-EF70-D631-77F6C7C43006}" dt="2024-06-11T12:21:07.091" v="232"/>
          <ac:picMkLst>
            <pc:docMk/>
            <pc:sldMk cId="2537987759" sldId="295"/>
            <ac:picMk id="9" creationId="{F136B29E-B783-003E-D0B4-B73837457D25}"/>
          </ac:picMkLst>
        </pc:picChg>
        <pc:picChg chg="del mod">
          <ac:chgData name="Sirigineedi, Jaidheer" userId="S::siriginj@es.ad.adp.com::d8528c54-d5e8-4d03-8753-8a43b4ed8aa0" providerId="AD" clId="Web-{C2B58F7A-E785-EF70-D631-77F6C7C43006}" dt="2024-06-11T12:21:07.091" v="231"/>
          <ac:picMkLst>
            <pc:docMk/>
            <pc:sldMk cId="2537987759" sldId="295"/>
            <ac:picMk id="10" creationId="{5A61527B-A094-C97C-7D2C-3A2FA0EEA772}"/>
          </ac:picMkLst>
        </pc:picChg>
        <pc:picChg chg="del">
          <ac:chgData name="Sirigineedi, Jaidheer" userId="S::siriginj@es.ad.adp.com::d8528c54-d5e8-4d03-8753-8a43b4ed8aa0" providerId="AD" clId="Web-{C2B58F7A-E785-EF70-D631-77F6C7C43006}" dt="2024-06-11T12:21:07.091" v="230"/>
          <ac:picMkLst>
            <pc:docMk/>
            <pc:sldMk cId="2537987759" sldId="295"/>
            <ac:picMk id="11" creationId="{2FABE94A-C07C-43A5-E676-4DDCFEB65F84}"/>
          </ac:picMkLst>
        </pc:picChg>
      </pc:sldChg>
      <pc:sldChg chg="addSp delSp modSp add replId">
        <pc:chgData name="Sirigineedi, Jaidheer" userId="S::siriginj@es.ad.adp.com::d8528c54-d5e8-4d03-8753-8a43b4ed8aa0" providerId="AD" clId="Web-{C2B58F7A-E785-EF70-D631-77F6C7C43006}" dt="2024-06-11T12:30:56.407" v="566" actId="20577"/>
        <pc:sldMkLst>
          <pc:docMk/>
          <pc:sldMk cId="1300910891" sldId="296"/>
        </pc:sldMkLst>
        <pc:spChg chg="mod">
          <ac:chgData name="Sirigineedi, Jaidheer" userId="S::siriginj@es.ad.adp.com::d8528c54-d5e8-4d03-8753-8a43b4ed8aa0" providerId="AD" clId="Web-{C2B58F7A-E785-EF70-D631-77F6C7C43006}" dt="2024-06-11T12:30:56.407" v="566" actId="20577"/>
          <ac:spMkLst>
            <pc:docMk/>
            <pc:sldMk cId="1300910891" sldId="296"/>
            <ac:spMk id="2" creationId="{BA595546-8B9A-7B95-70E7-405517341451}"/>
          </ac:spMkLst>
        </pc:spChg>
        <pc:spChg chg="del mod">
          <ac:chgData name="Sirigineedi, Jaidheer" userId="S::siriginj@es.ad.adp.com::d8528c54-d5e8-4d03-8753-8a43b4ed8aa0" providerId="AD" clId="Web-{C2B58F7A-E785-EF70-D631-77F6C7C43006}" dt="2024-06-11T12:27:28.151" v="260"/>
          <ac:spMkLst>
            <pc:docMk/>
            <pc:sldMk cId="1300910891" sldId="296"/>
            <ac:spMk id="3" creationId="{342D67FC-0563-BF6C-088F-3F12445B7DAF}"/>
          </ac:spMkLst>
        </pc:spChg>
        <pc:graphicFrameChg chg="add mod ord modGraphic">
          <ac:chgData name="Sirigineedi, Jaidheer" userId="S::siriginj@es.ad.adp.com::d8528c54-d5e8-4d03-8753-8a43b4ed8aa0" providerId="AD" clId="Web-{C2B58F7A-E785-EF70-D631-77F6C7C43006}" dt="2024-06-11T12:30:26.812" v="563"/>
          <ac:graphicFrameMkLst>
            <pc:docMk/>
            <pc:sldMk cId="1300910891" sldId="296"/>
            <ac:graphicFrameMk id="4" creationId="{CC5CB2BD-02C8-9290-BBA0-1CDA4C556205}"/>
          </ac:graphicFrameMkLst>
        </pc:graphicFrameChg>
        <pc:picChg chg="del">
          <ac:chgData name="Sirigineedi, Jaidheer" userId="S::siriginj@es.ad.adp.com::d8528c54-d5e8-4d03-8753-8a43b4ed8aa0" providerId="AD" clId="Web-{C2B58F7A-E785-EF70-D631-77F6C7C43006}" dt="2024-06-11T12:25:41.896" v="258"/>
          <ac:picMkLst>
            <pc:docMk/>
            <pc:sldMk cId="1300910891" sldId="296"/>
            <ac:picMk id="5" creationId="{02EABB89-45EB-2107-0B61-9D6D499A99C5}"/>
          </ac:picMkLst>
        </pc:picChg>
        <pc:picChg chg="del">
          <ac:chgData name="Sirigineedi, Jaidheer" userId="S::siriginj@es.ad.adp.com::d8528c54-d5e8-4d03-8753-8a43b4ed8aa0" providerId="AD" clId="Web-{C2B58F7A-E785-EF70-D631-77F6C7C43006}" dt="2024-06-11T12:25:40.365" v="257"/>
          <ac:picMkLst>
            <pc:docMk/>
            <pc:sldMk cId="1300910891" sldId="296"/>
            <ac:picMk id="6" creationId="{AA54897E-D58D-D2FB-AB2F-2F9976D2BC3E}"/>
          </ac:picMkLst>
        </pc:picChg>
      </pc:sldChg>
      <pc:sldChg chg="delSp modSp add ord replId">
        <pc:chgData name="Sirigineedi, Jaidheer" userId="S::siriginj@es.ad.adp.com::d8528c54-d5e8-4d03-8753-8a43b4ed8aa0" providerId="AD" clId="Web-{C2B58F7A-E785-EF70-D631-77F6C7C43006}" dt="2024-06-11T12:33:02.989" v="615" actId="20577"/>
        <pc:sldMkLst>
          <pc:docMk/>
          <pc:sldMk cId="428731663" sldId="297"/>
        </pc:sldMkLst>
        <pc:spChg chg="mod">
          <ac:chgData name="Sirigineedi, Jaidheer" userId="S::siriginj@es.ad.adp.com::d8528c54-d5e8-4d03-8753-8a43b4ed8aa0" providerId="AD" clId="Web-{C2B58F7A-E785-EF70-D631-77F6C7C43006}" dt="2024-06-11T12:31:17.611" v="574" actId="20577"/>
          <ac:spMkLst>
            <pc:docMk/>
            <pc:sldMk cId="428731663" sldId="297"/>
            <ac:spMk id="2" creationId="{BA595546-8B9A-7B95-70E7-405517341451}"/>
          </ac:spMkLst>
        </pc:spChg>
        <pc:spChg chg="mod">
          <ac:chgData name="Sirigineedi, Jaidheer" userId="S::siriginj@es.ad.adp.com::d8528c54-d5e8-4d03-8753-8a43b4ed8aa0" providerId="AD" clId="Web-{C2B58F7A-E785-EF70-D631-77F6C7C43006}" dt="2024-06-11T12:33:02.989" v="615" actId="20577"/>
          <ac:spMkLst>
            <pc:docMk/>
            <pc:sldMk cId="428731663" sldId="297"/>
            <ac:spMk id="9" creationId="{1B81F5FD-6566-DC7F-BC00-E54D18C65C90}"/>
          </ac:spMkLst>
        </pc:spChg>
        <pc:picChg chg="del">
          <ac:chgData name="Sirigineedi, Jaidheer" userId="S::siriginj@es.ad.adp.com::d8528c54-d5e8-4d03-8753-8a43b4ed8aa0" providerId="AD" clId="Web-{C2B58F7A-E785-EF70-D631-77F6C7C43006}" dt="2024-06-11T12:31:19.251" v="575"/>
          <ac:picMkLst>
            <pc:docMk/>
            <pc:sldMk cId="428731663" sldId="297"/>
            <ac:picMk id="4" creationId="{0DF9E92D-07C5-E9D2-4918-2FBE18A545FE}"/>
          </ac:picMkLst>
        </pc:picChg>
        <pc:picChg chg="del">
          <ac:chgData name="Sirigineedi, Jaidheer" userId="S::siriginj@es.ad.adp.com::d8528c54-d5e8-4d03-8753-8a43b4ed8aa0" providerId="AD" clId="Web-{C2B58F7A-E785-EF70-D631-77F6C7C43006}" dt="2024-06-11T12:31:20.814" v="576"/>
          <ac:picMkLst>
            <pc:docMk/>
            <pc:sldMk cId="428731663" sldId="297"/>
            <ac:picMk id="5" creationId="{C7434EA6-48B1-64A5-6270-1E173508BB05}"/>
          </ac:picMkLst>
        </pc:picChg>
      </pc:sldChg>
      <pc:sldChg chg="addSp modSp add replId">
        <pc:chgData name="Sirigineedi, Jaidheer" userId="S::siriginj@es.ad.adp.com::d8528c54-d5e8-4d03-8753-8a43b4ed8aa0" providerId="AD" clId="Web-{C2B58F7A-E785-EF70-D631-77F6C7C43006}" dt="2024-06-11T12:36:14.057" v="629" actId="1076"/>
        <pc:sldMkLst>
          <pc:docMk/>
          <pc:sldMk cId="271942544" sldId="298"/>
        </pc:sldMkLst>
        <pc:spChg chg="mod">
          <ac:chgData name="Sirigineedi, Jaidheer" userId="S::siriginj@es.ad.adp.com::d8528c54-d5e8-4d03-8753-8a43b4ed8aa0" providerId="AD" clId="Web-{C2B58F7A-E785-EF70-D631-77F6C7C43006}" dt="2024-06-11T12:33:24.833" v="619" actId="20577"/>
          <ac:spMkLst>
            <pc:docMk/>
            <pc:sldMk cId="271942544" sldId="298"/>
            <ac:spMk id="2" creationId="{BA595546-8B9A-7B95-70E7-405517341451}"/>
          </ac:spMkLst>
        </pc:spChg>
        <pc:spChg chg="mod">
          <ac:chgData name="Sirigineedi, Jaidheer" userId="S::siriginj@es.ad.adp.com::d8528c54-d5e8-4d03-8753-8a43b4ed8aa0" providerId="AD" clId="Web-{C2B58F7A-E785-EF70-D631-77F6C7C43006}" dt="2024-06-11T12:36:12.041" v="627" actId="20577"/>
          <ac:spMkLst>
            <pc:docMk/>
            <pc:sldMk cId="271942544" sldId="298"/>
            <ac:spMk id="9" creationId="{1B81F5FD-6566-DC7F-BC00-E54D18C65C90}"/>
          </ac:spMkLst>
        </pc:spChg>
        <pc:picChg chg="add mod">
          <ac:chgData name="Sirigineedi, Jaidheer" userId="S::siriginj@es.ad.adp.com::d8528c54-d5e8-4d03-8753-8a43b4ed8aa0" providerId="AD" clId="Web-{C2B58F7A-E785-EF70-D631-77F6C7C43006}" dt="2024-06-11T12:36:14.057" v="629" actId="1076"/>
          <ac:picMkLst>
            <pc:docMk/>
            <pc:sldMk cId="271942544" sldId="298"/>
            <ac:picMk id="3" creationId="{B10747F7-670A-EFEE-0B2F-1EF429D79493}"/>
          </ac:picMkLst>
        </pc:picChg>
      </pc:sldChg>
      <pc:sldChg chg="addSp delSp modSp add replId">
        <pc:chgData name="Sirigineedi, Jaidheer" userId="S::siriginj@es.ad.adp.com::d8528c54-d5e8-4d03-8753-8a43b4ed8aa0" providerId="AD" clId="Web-{C2B58F7A-E785-EF70-D631-77F6C7C43006}" dt="2024-06-11T12:43:04.631" v="785" actId="1076"/>
        <pc:sldMkLst>
          <pc:docMk/>
          <pc:sldMk cId="3728514320" sldId="299"/>
        </pc:sldMkLst>
        <pc:spChg chg="mod">
          <ac:chgData name="Sirigineedi, Jaidheer" userId="S::siriginj@es.ad.adp.com::d8528c54-d5e8-4d03-8753-8a43b4ed8aa0" providerId="AD" clId="Web-{C2B58F7A-E785-EF70-D631-77F6C7C43006}" dt="2024-06-11T12:36:41.808" v="632" actId="20577"/>
          <ac:spMkLst>
            <pc:docMk/>
            <pc:sldMk cId="3728514320" sldId="299"/>
            <ac:spMk id="2" creationId="{BA595546-8B9A-7B95-70E7-405517341451}"/>
          </ac:spMkLst>
        </pc:spChg>
        <pc:spChg chg="mod">
          <ac:chgData name="Sirigineedi, Jaidheer" userId="S::siriginj@es.ad.adp.com::d8528c54-d5e8-4d03-8753-8a43b4ed8aa0" providerId="AD" clId="Web-{C2B58F7A-E785-EF70-D631-77F6C7C43006}" dt="2024-06-11T12:38:07.638" v="638" actId="20577"/>
          <ac:spMkLst>
            <pc:docMk/>
            <pc:sldMk cId="3728514320" sldId="299"/>
            <ac:spMk id="9" creationId="{1B81F5FD-6566-DC7F-BC00-E54D18C65C90}"/>
          </ac:spMkLst>
        </pc:spChg>
        <pc:graphicFrameChg chg="add mod modGraphic">
          <ac:chgData name="Sirigineedi, Jaidheer" userId="S::siriginj@es.ad.adp.com::d8528c54-d5e8-4d03-8753-8a43b4ed8aa0" providerId="AD" clId="Web-{C2B58F7A-E785-EF70-D631-77F6C7C43006}" dt="2024-06-11T12:41:03.753" v="780" actId="1076"/>
          <ac:graphicFrameMkLst>
            <pc:docMk/>
            <pc:sldMk cId="3728514320" sldId="299"/>
            <ac:graphicFrameMk id="5" creationId="{F846D97C-FA79-B703-31AE-62533BEC0CF8}"/>
          </ac:graphicFrameMkLst>
        </pc:graphicFrameChg>
        <pc:picChg chg="del">
          <ac:chgData name="Sirigineedi, Jaidheer" userId="S::siriginj@es.ad.adp.com::d8528c54-d5e8-4d03-8753-8a43b4ed8aa0" providerId="AD" clId="Web-{C2B58F7A-E785-EF70-D631-77F6C7C43006}" dt="2024-06-11T12:38:08.326" v="639"/>
          <ac:picMkLst>
            <pc:docMk/>
            <pc:sldMk cId="3728514320" sldId="299"/>
            <ac:picMk id="3" creationId="{B10747F7-670A-EFEE-0B2F-1EF429D79493}"/>
          </ac:picMkLst>
        </pc:picChg>
        <pc:picChg chg="add del mod">
          <ac:chgData name="Sirigineedi, Jaidheer" userId="S::siriginj@es.ad.adp.com::d8528c54-d5e8-4d03-8753-8a43b4ed8aa0" providerId="AD" clId="Web-{C2B58F7A-E785-EF70-D631-77F6C7C43006}" dt="2024-06-11T12:40:59.893" v="779"/>
          <ac:picMkLst>
            <pc:docMk/>
            <pc:sldMk cId="3728514320" sldId="299"/>
            <ac:picMk id="4" creationId="{D3A970DF-1704-0F56-8858-A58FAFC7868D}"/>
          </ac:picMkLst>
        </pc:picChg>
        <pc:picChg chg="add mod">
          <ac:chgData name="Sirigineedi, Jaidheer" userId="S::siriginj@es.ad.adp.com::d8528c54-d5e8-4d03-8753-8a43b4ed8aa0" providerId="AD" clId="Web-{C2B58F7A-E785-EF70-D631-77F6C7C43006}" dt="2024-06-11T12:42:53.115" v="783" actId="14100"/>
          <ac:picMkLst>
            <pc:docMk/>
            <pc:sldMk cId="3728514320" sldId="299"/>
            <ac:picMk id="6" creationId="{E20BC6C4-F38D-E5F6-908C-119BC9054205}"/>
          </ac:picMkLst>
        </pc:picChg>
        <pc:picChg chg="add mod">
          <ac:chgData name="Sirigineedi, Jaidheer" userId="S::siriginj@es.ad.adp.com::d8528c54-d5e8-4d03-8753-8a43b4ed8aa0" providerId="AD" clId="Web-{C2B58F7A-E785-EF70-D631-77F6C7C43006}" dt="2024-06-11T12:43:04.631" v="785" actId="1076"/>
          <ac:picMkLst>
            <pc:docMk/>
            <pc:sldMk cId="3728514320" sldId="299"/>
            <ac:picMk id="7" creationId="{3858E4DD-B977-870A-3D26-049AFDCA22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AF7B1-1F3B-4EA9-8C63-9D5F4C00E422}" type="datetimeFigureOut">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BEF3F-F3FD-41A7-BF41-4B2F122BFBB6}" type="slidenum">
              <a:t>‹#›</a:t>
            </a:fld>
            <a:endParaRPr lang="en-US"/>
          </a:p>
        </p:txBody>
      </p:sp>
    </p:spTree>
    <p:extLst>
      <p:ext uri="{BB962C8B-B14F-4D97-AF65-F5344CB8AC3E}">
        <p14:creationId xmlns:p14="http://schemas.microsoft.com/office/powerpoint/2010/main" val="407682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2A61-F2B4-FF84-9618-E40570DBC0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8D268C-C9CB-AEAF-3CE8-028F9B5F2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D94C4D-3124-899A-B6B3-E685EF9B0AE7}"/>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5" name="Footer Placeholder 4">
            <a:extLst>
              <a:ext uri="{FF2B5EF4-FFF2-40B4-BE49-F238E27FC236}">
                <a16:creationId xmlns:a16="http://schemas.microsoft.com/office/drawing/2014/main" id="{8E2343AA-0770-2B54-C09F-B74477D89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DEC61-2D0C-1DDC-A153-953F43C6AADF}"/>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252742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F0D7-7E6D-A79E-7692-E30D945034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7EA452-76AD-13E2-1815-B2EB46E676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69E07-D182-4FD0-CD0A-77FE2D36962A}"/>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5" name="Footer Placeholder 4">
            <a:extLst>
              <a:ext uri="{FF2B5EF4-FFF2-40B4-BE49-F238E27FC236}">
                <a16:creationId xmlns:a16="http://schemas.microsoft.com/office/drawing/2014/main" id="{AD06B039-CA40-6AB4-0BCF-A20021E92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8FADB-F4E0-6538-144E-82DD1C16EEBA}"/>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88375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2FD62-01DD-F4AD-FA10-1C7A945B59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80CED-84E2-49E3-CC84-09BC98E266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8E6B6-8208-4A87-8F3F-6A48D8343C37}"/>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5" name="Footer Placeholder 4">
            <a:extLst>
              <a:ext uri="{FF2B5EF4-FFF2-40B4-BE49-F238E27FC236}">
                <a16:creationId xmlns:a16="http://schemas.microsoft.com/office/drawing/2014/main" id="{E620C772-7991-19E9-316B-FECCDE1E2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481B7-0DA3-4AA1-AAD5-4ABC67DB0B26}"/>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349267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B753-8F03-2F06-2A30-7E9B1282E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6A11A-2CDE-87EA-57FB-5C6CABDAD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A040C-A4D6-0295-9FCB-F2FC798EE8D9}"/>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5" name="Footer Placeholder 4">
            <a:extLst>
              <a:ext uri="{FF2B5EF4-FFF2-40B4-BE49-F238E27FC236}">
                <a16:creationId xmlns:a16="http://schemas.microsoft.com/office/drawing/2014/main" id="{FEC6EAC2-AD89-0FD8-13E7-EA6E100B1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49790-1F57-CCE4-4301-E96BE0DFCF5E}"/>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409850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50DB-CF72-8BD5-F491-9A325B50D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1BC72-B39C-46A4-1F98-0799150C71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2596FF-632D-8FC2-FE4E-244879280D17}"/>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5" name="Footer Placeholder 4">
            <a:extLst>
              <a:ext uri="{FF2B5EF4-FFF2-40B4-BE49-F238E27FC236}">
                <a16:creationId xmlns:a16="http://schemas.microsoft.com/office/drawing/2014/main" id="{4785CEC7-87DB-134B-FDFA-EC12BDAAB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36D05-6A5B-0A20-936E-6D2908CB8ED8}"/>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128555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DFBD-D311-24BC-9161-F1C926E7B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64F0DE-7A69-CA4C-0837-8D56F7DE17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5AA09A-F684-B698-0DFD-ED9A2E92A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104D90-8C17-554B-DC39-10E36097E0E7}"/>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6" name="Footer Placeholder 5">
            <a:extLst>
              <a:ext uri="{FF2B5EF4-FFF2-40B4-BE49-F238E27FC236}">
                <a16:creationId xmlns:a16="http://schemas.microsoft.com/office/drawing/2014/main" id="{4F3102E0-BCC1-4E88-70E1-B935549DA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183F6-A3EE-9F82-0215-F50A56753924}"/>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332790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97E6-D785-CA32-F09A-AB8E08139E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44FD94-0570-9F68-647B-FDA552B85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F1DFE4-DDE0-B072-FD25-2172DB98D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927C-5394-6EF1-BFDD-0D39081C6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F6FDC-2B47-D218-07C7-11BC4BE25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DDBF96-15A5-4598-45C8-8EF49451F582}"/>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8" name="Footer Placeholder 7">
            <a:extLst>
              <a:ext uri="{FF2B5EF4-FFF2-40B4-BE49-F238E27FC236}">
                <a16:creationId xmlns:a16="http://schemas.microsoft.com/office/drawing/2014/main" id="{68E90826-C182-1B55-BCA8-93E6951887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3DEF67-BAA1-D6D0-8C34-3548105B79A2}"/>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315758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2EBF-0322-D9A8-8908-AA70E5F66C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BC4BE-EB73-10F6-F0D8-9FA69EE2F26B}"/>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4" name="Footer Placeholder 3">
            <a:extLst>
              <a:ext uri="{FF2B5EF4-FFF2-40B4-BE49-F238E27FC236}">
                <a16:creationId xmlns:a16="http://schemas.microsoft.com/office/drawing/2014/main" id="{B9A8DB6A-19D5-43EE-0D10-A1A19FD5A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97D1C8-0D37-0843-D0A1-633CA6D6F6AE}"/>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25647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B4FCEF-31B7-6FD1-FD4E-2C24069A990F}"/>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3" name="Footer Placeholder 2">
            <a:extLst>
              <a:ext uri="{FF2B5EF4-FFF2-40B4-BE49-F238E27FC236}">
                <a16:creationId xmlns:a16="http://schemas.microsoft.com/office/drawing/2014/main" id="{83EB39DF-90DB-01DE-718A-8A0D4658AD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E08D43-1C58-17CD-660C-2DEA10F89665}"/>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63335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97BE-EC2F-3676-9768-9D170A60E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4C7B0C-4B36-7B8A-BA32-6F860C019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5D8306-189F-A5CA-E50B-20D42E706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774A3-F64C-DE91-229C-F67316B8CB68}"/>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6" name="Footer Placeholder 5">
            <a:extLst>
              <a:ext uri="{FF2B5EF4-FFF2-40B4-BE49-F238E27FC236}">
                <a16:creationId xmlns:a16="http://schemas.microsoft.com/office/drawing/2014/main" id="{219EDF3F-B9E7-1C29-7784-8CEC0E212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DAB54-4D9C-D598-7C69-7ECC9CE390C8}"/>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362233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655B-D5F3-9CF6-D182-BC15195BE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B61062-1500-483C-3D5F-BC766175E4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CEB729-A59B-228F-8BE3-F5840939F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BADC4-5F06-FD37-D82C-BA2DF03B700E}"/>
              </a:ext>
            </a:extLst>
          </p:cNvPr>
          <p:cNvSpPr>
            <a:spLocks noGrp="1"/>
          </p:cNvSpPr>
          <p:nvPr>
            <p:ph type="dt" sz="half" idx="10"/>
          </p:nvPr>
        </p:nvSpPr>
        <p:spPr/>
        <p:txBody>
          <a:bodyPr/>
          <a:lstStyle/>
          <a:p>
            <a:fld id="{2AC2F157-19EF-4CF6-91EA-97C365AE80AF}" type="datetimeFigureOut">
              <a:rPr lang="en-US" smtClean="0"/>
              <a:t>7/1/2024</a:t>
            </a:fld>
            <a:endParaRPr lang="en-US"/>
          </a:p>
        </p:txBody>
      </p:sp>
      <p:sp>
        <p:nvSpPr>
          <p:cNvPr id="6" name="Footer Placeholder 5">
            <a:extLst>
              <a:ext uri="{FF2B5EF4-FFF2-40B4-BE49-F238E27FC236}">
                <a16:creationId xmlns:a16="http://schemas.microsoft.com/office/drawing/2014/main" id="{063D2E8C-9747-6BDE-CE70-CC533E34F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D6152-18AC-86C6-9C51-C03E2947BA62}"/>
              </a:ext>
            </a:extLst>
          </p:cNvPr>
          <p:cNvSpPr>
            <a:spLocks noGrp="1"/>
          </p:cNvSpPr>
          <p:nvPr>
            <p:ph type="sldNum" sz="quarter" idx="12"/>
          </p:nvPr>
        </p:nvSpPr>
        <p:spPr/>
        <p:txBody>
          <a:bodyPr/>
          <a:lstStyle/>
          <a:p>
            <a:fld id="{CE5B2DB9-6913-4E97-81AD-E6E48F8D877D}" type="slidenum">
              <a:rPr lang="en-US" smtClean="0"/>
              <a:t>‹#›</a:t>
            </a:fld>
            <a:endParaRPr lang="en-US"/>
          </a:p>
        </p:txBody>
      </p:sp>
    </p:spTree>
    <p:extLst>
      <p:ext uri="{BB962C8B-B14F-4D97-AF65-F5344CB8AC3E}">
        <p14:creationId xmlns:p14="http://schemas.microsoft.com/office/powerpoint/2010/main" val="355628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B3F757-23F8-5175-7C00-B0BBA830A8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B00C52-9954-F817-84FE-AA27FFE79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106ED-3809-4BB8-6DB6-CECF9C0C6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C2F157-19EF-4CF6-91EA-97C365AE80AF}" type="datetimeFigureOut">
              <a:rPr lang="en-US" smtClean="0"/>
              <a:t>7/1/2024</a:t>
            </a:fld>
            <a:endParaRPr lang="en-US"/>
          </a:p>
        </p:txBody>
      </p:sp>
      <p:sp>
        <p:nvSpPr>
          <p:cNvPr id="5" name="Footer Placeholder 4">
            <a:extLst>
              <a:ext uri="{FF2B5EF4-FFF2-40B4-BE49-F238E27FC236}">
                <a16:creationId xmlns:a16="http://schemas.microsoft.com/office/drawing/2014/main" id="{DFEE4E5F-0E3F-1066-B792-731027118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3DE0BA8-8025-D37D-05AC-09848C016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5B2DB9-6913-4E97-81AD-E6E48F8D877D}" type="slidenum">
              <a:rPr lang="en-US" smtClean="0"/>
              <a:t>‹#›</a:t>
            </a:fld>
            <a:endParaRPr lang="en-US"/>
          </a:p>
        </p:txBody>
      </p:sp>
    </p:spTree>
    <p:extLst>
      <p:ext uri="{BB962C8B-B14F-4D97-AF65-F5344CB8AC3E}">
        <p14:creationId xmlns:p14="http://schemas.microsoft.com/office/powerpoint/2010/main" val="93335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ogowik.com/python-vector-logo-4431.html"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logos-world.net/adp-logo/"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ython/cpyth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4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6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7.xml.rels><?xml version="1.0" encoding="UTF-8" standalone="yes"?>
<Relationships xmlns="http://schemas.openxmlformats.org/package/2006/relationships"><Relationship Id="rId8" Type="http://schemas.openxmlformats.org/officeDocument/2006/relationships/hyperlink" Target="https://medium.com/swlh/a-performance-comparison-between-c-java-and-python-df3890545f6d" TargetMode="External"/><Relationship Id="rId3" Type="http://schemas.openxmlformats.org/officeDocument/2006/relationships/image" Target="../media/image5.emf"/><Relationship Id="rId7" Type="http://schemas.openxmlformats.org/officeDocument/2006/relationships/image" Target="../media/image7.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6" Type="http://schemas.openxmlformats.org/officeDocument/2006/relationships/package" Target="../embeddings/Microsoft_Excel_Worksheet2.xlsx"/><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_rels/slide7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7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7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hyperlink" Target="https://pypi.org/" TargetMode="External"/><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7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hyperlink" Target="https://pypi.org/" TargetMode="External"/><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3692-50C8-60F7-9F9C-076CF4B051B0}"/>
              </a:ext>
            </a:extLst>
          </p:cNvPr>
          <p:cNvSpPr>
            <a:spLocks noGrp="1"/>
          </p:cNvSpPr>
          <p:nvPr>
            <p:ph type="ctrTitle"/>
          </p:nvPr>
        </p:nvSpPr>
        <p:spPr>
          <a:xfrm>
            <a:off x="762000" y="2427317"/>
            <a:ext cx="10668000" cy="2003367"/>
          </a:xfrm>
        </p:spPr>
        <p:txBody>
          <a:bodyPr>
            <a:normAutofit/>
          </a:bodyPr>
          <a:lstStyle/>
          <a:p>
            <a:r>
              <a:rPr lang="en-US" sz="3600">
                <a:latin typeface="Arial" panose="020B0604020202020204" pitchFamily="34" charset="0"/>
                <a:cs typeface="Arial" panose="020B0604020202020204" pitchFamily="34" charset="0"/>
              </a:rPr>
              <a:t>Default Queue Automation Code KT</a:t>
            </a:r>
            <a:br>
              <a:rPr lang="en-US" sz="3600">
                <a:latin typeface="Arial" panose="020B0604020202020204" pitchFamily="34" charset="0"/>
                <a:cs typeface="Arial" panose="020B0604020202020204" pitchFamily="34" charset="0"/>
              </a:rPr>
            </a:br>
            <a:br>
              <a:rPr lang="en-US" sz="3600">
                <a:latin typeface="Arial" panose="020B0604020202020204" pitchFamily="34" charset="0"/>
                <a:cs typeface="Arial" panose="020B0604020202020204" pitchFamily="34" charset="0"/>
              </a:rPr>
            </a:br>
            <a:r>
              <a:rPr lang="en-US" sz="3600">
                <a:latin typeface="Arial" panose="020B0604020202020204" pitchFamily="34" charset="0"/>
                <a:cs typeface="Arial" panose="020B0604020202020204" pitchFamily="34" charset="0"/>
              </a:rPr>
              <a:t> Python Programming Language</a:t>
            </a:r>
          </a:p>
        </p:txBody>
      </p:sp>
      <p:grpSp>
        <p:nvGrpSpPr>
          <p:cNvPr id="12" name="Group 11">
            <a:extLst>
              <a:ext uri="{FF2B5EF4-FFF2-40B4-BE49-F238E27FC236}">
                <a16:creationId xmlns:a16="http://schemas.microsoft.com/office/drawing/2014/main" id="{2240057D-0B2F-888C-5CFB-13C6700D96ED}"/>
              </a:ext>
            </a:extLst>
          </p:cNvPr>
          <p:cNvGrpSpPr/>
          <p:nvPr/>
        </p:nvGrpSpPr>
        <p:grpSpPr>
          <a:xfrm>
            <a:off x="323771" y="392275"/>
            <a:ext cx="11513552" cy="1037796"/>
            <a:chOff x="323771" y="392275"/>
            <a:chExt cx="11513552" cy="1037796"/>
          </a:xfrm>
        </p:grpSpPr>
        <p:pic>
          <p:nvPicPr>
            <p:cNvPr id="8" name="Picture 7" descr="A logo for a company&#10;&#10;Description automatically generated">
              <a:extLst>
                <a:ext uri="{FF2B5EF4-FFF2-40B4-BE49-F238E27FC236}">
                  <a16:creationId xmlns:a16="http://schemas.microsoft.com/office/drawing/2014/main" id="{C6B276FE-951B-2E43-154E-8CEF866BC5A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9394" b="34715"/>
            <a:stretch/>
          </p:blipFill>
          <p:spPr>
            <a:xfrm>
              <a:off x="323771" y="392275"/>
              <a:ext cx="3852418" cy="1037796"/>
            </a:xfrm>
            <a:prstGeom prst="rect">
              <a:avLst/>
            </a:prstGeom>
          </p:spPr>
        </p:pic>
        <p:pic>
          <p:nvPicPr>
            <p:cNvPr id="10" name="Picture 9" descr="A red and black logo&#10;&#10;Description automatically generated">
              <a:extLst>
                <a:ext uri="{FF2B5EF4-FFF2-40B4-BE49-F238E27FC236}">
                  <a16:creationId xmlns:a16="http://schemas.microsoft.com/office/drawing/2014/main" id="{4287A217-3D91-5F67-ABA8-9F12A622108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040781" y="392275"/>
              <a:ext cx="1796542" cy="1010555"/>
            </a:xfrm>
            <a:prstGeom prst="rect">
              <a:avLst/>
            </a:prstGeom>
          </p:spPr>
        </p:pic>
      </p:grpSp>
    </p:spTree>
    <p:extLst>
      <p:ext uri="{BB962C8B-B14F-4D97-AF65-F5344CB8AC3E}">
        <p14:creationId xmlns:p14="http://schemas.microsoft.com/office/powerpoint/2010/main" val="18464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Installation of Python in Non-ADP Systems</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a:normAutofit/>
          </a:bodyPr>
          <a:lstStyle/>
          <a:p>
            <a:pPr marL="0" indent="0">
              <a:buNone/>
            </a:pPr>
            <a:r>
              <a:rPr lang="en-US" sz="1800">
                <a:latin typeface="Arial" panose="020B0604020202020204" pitchFamily="34" charset="0"/>
                <a:cs typeface="Arial" panose="020B0604020202020204" pitchFamily="34" charset="0"/>
              </a:rPr>
              <a:t>5. At the end, click “Disable Path length limit”</a:t>
            </a:r>
          </a:p>
        </p:txBody>
      </p:sp>
      <p:pic>
        <p:nvPicPr>
          <p:cNvPr id="3074" name="Picture 2" descr="Python installer for Windows: disable path length limit option not  available - Stack Overflow">
            <a:extLst>
              <a:ext uri="{FF2B5EF4-FFF2-40B4-BE49-F238E27FC236}">
                <a16:creationId xmlns:a16="http://schemas.microsoft.com/office/drawing/2014/main" id="{BE4E37EC-27A6-0416-D363-5A53E17A2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1921447"/>
            <a:ext cx="630555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05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Installation of Python in Non-ADP Systems</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a:normAutofit/>
          </a:bodyPr>
          <a:lstStyle/>
          <a:p>
            <a:pPr marL="0" indent="0">
              <a:buNone/>
            </a:pPr>
            <a:r>
              <a:rPr lang="en-US" sz="1800">
                <a:latin typeface="Arial" panose="020B0604020202020204" pitchFamily="34" charset="0"/>
                <a:cs typeface="Arial" panose="020B0604020202020204" pitchFamily="34" charset="0"/>
              </a:rPr>
              <a:t>6. Confirm if Python installation is successful by executing “python” in Command Prompt. It should open Python Interactive Shell. </a:t>
            </a:r>
          </a:p>
        </p:txBody>
      </p:sp>
      <p:grpSp>
        <p:nvGrpSpPr>
          <p:cNvPr id="7" name="Group 6">
            <a:extLst>
              <a:ext uri="{FF2B5EF4-FFF2-40B4-BE49-F238E27FC236}">
                <a16:creationId xmlns:a16="http://schemas.microsoft.com/office/drawing/2014/main" id="{62CD06C1-CE03-C565-B2C0-6E1CB0087D56}"/>
              </a:ext>
            </a:extLst>
          </p:cNvPr>
          <p:cNvGrpSpPr/>
          <p:nvPr/>
        </p:nvGrpSpPr>
        <p:grpSpPr>
          <a:xfrm>
            <a:off x="452901" y="2038229"/>
            <a:ext cx="11286198" cy="2781541"/>
            <a:chOff x="452901" y="2038229"/>
            <a:chExt cx="11286198" cy="2781541"/>
          </a:xfrm>
        </p:grpSpPr>
        <p:pic>
          <p:nvPicPr>
            <p:cNvPr id="5" name="Picture 4">
              <a:extLst>
                <a:ext uri="{FF2B5EF4-FFF2-40B4-BE49-F238E27FC236}">
                  <a16:creationId xmlns:a16="http://schemas.microsoft.com/office/drawing/2014/main" id="{9A9ECEE4-3235-824E-9A7D-17A3A67E52FC}"/>
                </a:ext>
              </a:extLst>
            </p:cNvPr>
            <p:cNvPicPr>
              <a:picLocks noChangeAspect="1"/>
            </p:cNvPicPr>
            <p:nvPr/>
          </p:nvPicPr>
          <p:blipFill>
            <a:blip r:embed="rId2"/>
            <a:stretch>
              <a:fillRect/>
            </a:stretch>
          </p:blipFill>
          <p:spPr>
            <a:xfrm>
              <a:off x="452901" y="2038229"/>
              <a:ext cx="11286198" cy="2781541"/>
            </a:xfrm>
            <a:prstGeom prst="rect">
              <a:avLst/>
            </a:prstGeom>
          </p:spPr>
        </p:pic>
        <p:sp>
          <p:nvSpPr>
            <p:cNvPr id="6" name="Rectangle 5">
              <a:extLst>
                <a:ext uri="{FF2B5EF4-FFF2-40B4-BE49-F238E27FC236}">
                  <a16:creationId xmlns:a16="http://schemas.microsoft.com/office/drawing/2014/main" id="{920593CF-FB32-6EF2-BD88-F49A5DF6BED2}"/>
                </a:ext>
              </a:extLst>
            </p:cNvPr>
            <p:cNvSpPr/>
            <p:nvPr/>
          </p:nvSpPr>
          <p:spPr>
            <a:xfrm>
              <a:off x="1346662" y="2676699"/>
              <a:ext cx="723207" cy="16625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187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Installation of Python in ADP Systems</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a:normAutofit/>
          </a:bodyPr>
          <a:lstStyle/>
          <a:p>
            <a:pPr marL="342900" indent="-342900">
              <a:buFont typeface="+mj-lt"/>
              <a:buAutoNum type="arabicPeriod"/>
            </a:pPr>
            <a:r>
              <a:rPr lang="en-US" sz="1800">
                <a:latin typeface="Arial" panose="020B0604020202020204" pitchFamily="34" charset="0"/>
                <a:cs typeface="Arial" panose="020B0604020202020204" pitchFamily="34" charset="0"/>
              </a:rPr>
              <a:t>Open “Software Center” and search for “Python”. The following window should show up</a:t>
            </a:r>
          </a:p>
          <a:p>
            <a:pPr marL="0" indent="0">
              <a:buNone/>
            </a:pPr>
            <a:endParaRPr lang="en-US" sz="18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6559063-D254-51B8-4987-37AB7B361E92}"/>
              </a:ext>
            </a:extLst>
          </p:cNvPr>
          <p:cNvPicPr>
            <a:picLocks noChangeAspect="1"/>
          </p:cNvPicPr>
          <p:nvPr/>
        </p:nvPicPr>
        <p:blipFill>
          <a:blip r:embed="rId2"/>
          <a:stretch>
            <a:fillRect/>
          </a:stretch>
        </p:blipFill>
        <p:spPr>
          <a:xfrm>
            <a:off x="1662413" y="1589402"/>
            <a:ext cx="8867174" cy="4354416"/>
          </a:xfrm>
          <a:prstGeom prst="rect">
            <a:avLst/>
          </a:prstGeom>
        </p:spPr>
      </p:pic>
    </p:spTree>
    <p:extLst>
      <p:ext uri="{BB962C8B-B14F-4D97-AF65-F5344CB8AC3E}">
        <p14:creationId xmlns:p14="http://schemas.microsoft.com/office/powerpoint/2010/main" val="31704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Installation of Python in ADP Systems</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a:normAutofit/>
          </a:bodyPr>
          <a:lstStyle/>
          <a:p>
            <a:pPr marL="342900" indent="-342900">
              <a:buFont typeface="+mj-lt"/>
              <a:buAutoNum type="arabicPeriod"/>
            </a:pPr>
            <a:r>
              <a:rPr lang="en-US" sz="1800">
                <a:latin typeface="Arial" panose="020B0604020202020204" pitchFamily="34" charset="0"/>
                <a:cs typeface="Arial" panose="020B0604020202020204" pitchFamily="34" charset="0"/>
              </a:rPr>
              <a:t>Open the latest version and click install. Also install VS Code which is the suitable IDE for python</a:t>
            </a: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F9EDFD1-07F8-D9BC-F933-25717143DF09}"/>
              </a:ext>
            </a:extLst>
          </p:cNvPr>
          <p:cNvPicPr>
            <a:picLocks noChangeAspect="1"/>
          </p:cNvPicPr>
          <p:nvPr/>
        </p:nvPicPr>
        <p:blipFill>
          <a:blip r:embed="rId2"/>
          <a:stretch>
            <a:fillRect/>
          </a:stretch>
        </p:blipFill>
        <p:spPr>
          <a:xfrm>
            <a:off x="2975339" y="1973454"/>
            <a:ext cx="6241321" cy="2911092"/>
          </a:xfrm>
          <a:prstGeom prst="rect">
            <a:avLst/>
          </a:prstGeom>
        </p:spPr>
      </p:pic>
    </p:spTree>
    <p:extLst>
      <p:ext uri="{BB962C8B-B14F-4D97-AF65-F5344CB8AC3E}">
        <p14:creationId xmlns:p14="http://schemas.microsoft.com/office/powerpoint/2010/main" val="389666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Installation of Python in ADP Systems</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vert="horz" lIns="91440" tIns="45720" rIns="91440" bIns="45720" rtlCol="0" anchor="t">
            <a:normAutofit/>
          </a:bodyPr>
          <a:lstStyle/>
          <a:p>
            <a:pPr marL="342900" indent="-342900">
              <a:buAutoNum type="arabicPeriod"/>
            </a:pPr>
            <a:r>
              <a:rPr lang="en-US" sz="1800">
                <a:latin typeface="Arial"/>
                <a:cs typeface="Arial"/>
              </a:rPr>
              <a:t>Once python is installed, we should set the path in Windows System Environment Variables. You need to reach out to </a:t>
            </a:r>
            <a:r>
              <a:rPr lang="en-US" sz="1800" err="1">
                <a:latin typeface="Arial"/>
                <a:cs typeface="Arial"/>
              </a:rPr>
              <a:t>TechCafe</a:t>
            </a:r>
            <a:r>
              <a:rPr lang="en-US" sz="1800">
                <a:latin typeface="Arial"/>
                <a:cs typeface="Arial"/>
              </a:rPr>
              <a:t> for safe procedure. </a:t>
            </a:r>
          </a:p>
          <a:p>
            <a:pPr marL="342900" indent="-342900">
              <a:buAutoNum type="arabicPeriod"/>
            </a:pPr>
            <a:r>
              <a:rPr lang="en-US" sz="1800">
                <a:latin typeface="Arial"/>
                <a:cs typeface="Arial"/>
              </a:rPr>
              <a:t>For temporary testing you can use the following command in command prompt. This will temporarily set the path but will be removed after system restart. </a:t>
            </a:r>
          </a:p>
          <a:p>
            <a:pPr marL="342900" indent="-342900">
              <a:buAutoNum type="arabicPeriod"/>
            </a:pPr>
            <a:endParaRPr lang="en-US" sz="1800">
              <a:latin typeface="Arial"/>
              <a:cs typeface="Arial"/>
            </a:endParaRPr>
          </a:p>
          <a:p>
            <a:pPr marL="342900" indent="-342900">
              <a:buAutoNum type="arabicPeriod"/>
            </a:pPr>
            <a:endParaRPr lang="en-US" sz="1800">
              <a:latin typeface="Arial"/>
              <a:cs typeface="Arial"/>
            </a:endParaRPr>
          </a:p>
          <a:p>
            <a:pPr marL="342900" indent="-342900">
              <a:buAutoNum type="arabicPeriod"/>
            </a:pPr>
            <a:endParaRPr lang="en-US" sz="1800">
              <a:latin typeface="Arial"/>
              <a:cs typeface="Arial"/>
            </a:endParaRPr>
          </a:p>
          <a:p>
            <a:pPr marL="342900" indent="-342900">
              <a:buAutoNum type="arabicPeriod"/>
            </a:pPr>
            <a:r>
              <a:rPr lang="en-US" sz="1800">
                <a:latin typeface="Arial"/>
                <a:cs typeface="Arial"/>
              </a:rPr>
              <a:t>Here </a:t>
            </a:r>
            <a:r>
              <a:rPr lang="en-US" sz="1800" b="1">
                <a:latin typeface="Arial"/>
                <a:cs typeface="Arial"/>
              </a:rPr>
              <a:t>Python311 </a:t>
            </a:r>
            <a:r>
              <a:rPr lang="en-US" sz="1800">
                <a:latin typeface="Arial"/>
                <a:cs typeface="Arial"/>
              </a:rPr>
              <a:t>can vary based on your python installation. You can verify your Python installation by Opening C:\Program Files and search for folder starting with python. </a:t>
            </a:r>
          </a:p>
          <a:p>
            <a:pPr marL="342900" indent="-342900">
              <a:buAutoNum type="arabicPeriod"/>
            </a:pPr>
            <a:r>
              <a:rPr lang="en-US" sz="1800">
                <a:latin typeface="Arial"/>
                <a:cs typeface="Arial"/>
              </a:rPr>
              <a:t>Now copy the path for Python folder and Scripts folder. Execute the above command in Command Prompt. </a:t>
            </a:r>
          </a:p>
          <a:p>
            <a:pPr marL="0" indent="0">
              <a:buNone/>
            </a:pPr>
            <a:endParaRPr lang="en-US" sz="1800">
              <a:latin typeface="Arial"/>
              <a:cs typeface="Arial"/>
            </a:endParaRPr>
          </a:p>
        </p:txBody>
      </p:sp>
      <p:sp>
        <p:nvSpPr>
          <p:cNvPr id="4" name="TextBox 3">
            <a:extLst>
              <a:ext uri="{FF2B5EF4-FFF2-40B4-BE49-F238E27FC236}">
                <a16:creationId xmlns:a16="http://schemas.microsoft.com/office/drawing/2014/main" id="{5C69C4B6-BD04-9117-65CD-4F9CC93E0A6C}"/>
              </a:ext>
            </a:extLst>
          </p:cNvPr>
          <p:cNvSpPr txBox="1"/>
          <p:nvPr/>
        </p:nvSpPr>
        <p:spPr>
          <a:xfrm>
            <a:off x="1624073" y="2539196"/>
            <a:ext cx="8946265" cy="36933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set path=%PATH%;C:\Program Files\Python311\Scripts\;C:\Program Files\Python311\</a:t>
            </a:r>
            <a:endParaRPr lang="en-US"/>
          </a:p>
        </p:txBody>
      </p:sp>
    </p:spTree>
    <p:extLst>
      <p:ext uri="{BB962C8B-B14F-4D97-AF65-F5344CB8AC3E}">
        <p14:creationId xmlns:p14="http://schemas.microsoft.com/office/powerpoint/2010/main" val="141135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Python Syntax</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a:normAutofit/>
          </a:bodyPr>
          <a:lstStyle/>
          <a:p>
            <a:r>
              <a:rPr lang="en-US" sz="1800">
                <a:latin typeface="Arial" panose="020B0604020202020204" pitchFamily="34" charset="0"/>
                <a:cs typeface="Arial" panose="020B0604020202020204" pitchFamily="34" charset="0"/>
              </a:rPr>
              <a:t>Whitespaces: Generally, whitespaces are ignored in other Programming Languages unless enclosed in Quotes. But in Python whitespaces are used indent and define the scope of program. </a:t>
            </a:r>
          </a:p>
          <a:p>
            <a:endParaRPr lang="en-US" sz="1800">
              <a:latin typeface="Arial" panose="020B0604020202020204" pitchFamily="34" charset="0"/>
              <a:cs typeface="Arial" panose="020B0604020202020204" pitchFamily="34" charset="0"/>
            </a:endParaRPr>
          </a:p>
          <a:p>
            <a:endParaRPr lang="en-US" sz="1800">
              <a:latin typeface="Arial" panose="020B0604020202020204" pitchFamily="34" charset="0"/>
              <a:cs typeface="Arial" panose="020B0604020202020204" pitchFamily="34" charset="0"/>
            </a:endParaRPr>
          </a:p>
          <a:p>
            <a:endParaRPr lang="en-US" sz="1800">
              <a:latin typeface="Arial" panose="020B0604020202020204" pitchFamily="34" charset="0"/>
              <a:cs typeface="Arial" panose="020B0604020202020204" pitchFamily="34" charset="0"/>
            </a:endParaRPr>
          </a:p>
          <a:p>
            <a:endParaRPr lang="en-US" sz="1800">
              <a:latin typeface="Arial" panose="020B0604020202020204" pitchFamily="34" charset="0"/>
              <a:cs typeface="Arial" panose="020B0604020202020204" pitchFamily="34" charset="0"/>
            </a:endParaRPr>
          </a:p>
          <a:p>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Colon at end of statement defines start of new indent and code block</a:t>
            </a:r>
          </a:p>
          <a:p>
            <a:r>
              <a:rPr lang="en-US" sz="1800">
                <a:latin typeface="Arial" panose="020B0604020202020204" pitchFamily="34" charset="0"/>
                <a:cs typeface="Arial" panose="020B0604020202020204" pitchFamily="34" charset="0"/>
              </a:rPr>
              <a:t>No Braces { } are needed to define the code block</a:t>
            </a:r>
          </a:p>
          <a:p>
            <a:r>
              <a:rPr lang="en-US" sz="1800">
                <a:latin typeface="Arial" panose="020B0604020202020204" pitchFamily="34" charset="0"/>
                <a:cs typeface="Arial" panose="020B0604020202020204" pitchFamily="34" charset="0"/>
              </a:rPr>
              <a:t>Single Whitespace can be used as valid indent but 3 Whitespaces are used for clear indentation.</a:t>
            </a:r>
          </a:p>
        </p:txBody>
      </p:sp>
      <p:grpSp>
        <p:nvGrpSpPr>
          <p:cNvPr id="10" name="Group 9">
            <a:extLst>
              <a:ext uri="{FF2B5EF4-FFF2-40B4-BE49-F238E27FC236}">
                <a16:creationId xmlns:a16="http://schemas.microsoft.com/office/drawing/2014/main" id="{1EC2CF75-39E8-9E3D-01FF-5020927A1969}"/>
              </a:ext>
            </a:extLst>
          </p:cNvPr>
          <p:cNvGrpSpPr/>
          <p:nvPr/>
        </p:nvGrpSpPr>
        <p:grpSpPr>
          <a:xfrm>
            <a:off x="1272706" y="1664442"/>
            <a:ext cx="10109100" cy="1764558"/>
            <a:chOff x="1272706" y="1664442"/>
            <a:chExt cx="10109100" cy="1764558"/>
          </a:xfrm>
        </p:grpSpPr>
        <p:pic>
          <p:nvPicPr>
            <p:cNvPr id="5" name="Picture 4">
              <a:extLst>
                <a:ext uri="{FF2B5EF4-FFF2-40B4-BE49-F238E27FC236}">
                  <a16:creationId xmlns:a16="http://schemas.microsoft.com/office/drawing/2014/main" id="{E084AD0B-D777-86C8-CB37-6390E13D7AF9}"/>
                </a:ext>
              </a:extLst>
            </p:cNvPr>
            <p:cNvPicPr>
              <a:picLocks noChangeAspect="1"/>
            </p:cNvPicPr>
            <p:nvPr/>
          </p:nvPicPr>
          <p:blipFill>
            <a:blip r:embed="rId2"/>
            <a:stretch>
              <a:fillRect/>
            </a:stretch>
          </p:blipFill>
          <p:spPr>
            <a:xfrm>
              <a:off x="1272706" y="1664442"/>
              <a:ext cx="10109100" cy="1764558"/>
            </a:xfrm>
            <a:prstGeom prst="rect">
              <a:avLst/>
            </a:prstGeom>
          </p:spPr>
        </p:pic>
        <p:cxnSp>
          <p:nvCxnSpPr>
            <p:cNvPr id="7" name="Straight Arrow Connector 6">
              <a:extLst>
                <a:ext uri="{FF2B5EF4-FFF2-40B4-BE49-F238E27FC236}">
                  <a16:creationId xmlns:a16="http://schemas.microsoft.com/office/drawing/2014/main" id="{2014080A-67BE-3C89-FEDF-9A4592EC74D9}"/>
                </a:ext>
              </a:extLst>
            </p:cNvPr>
            <p:cNvCxnSpPr/>
            <p:nvPr/>
          </p:nvCxnSpPr>
          <p:spPr>
            <a:xfrm>
              <a:off x="1435510" y="2654710"/>
              <a:ext cx="511277" cy="0"/>
            </a:xfrm>
            <a:prstGeom prst="straightConnector1">
              <a:avLst/>
            </a:prstGeom>
            <a:ln w="571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7A7480FE-A55F-E671-0459-3C5683EE6BE3}"/>
                </a:ext>
              </a:extLst>
            </p:cNvPr>
            <p:cNvCxnSpPr/>
            <p:nvPr/>
          </p:nvCxnSpPr>
          <p:spPr>
            <a:xfrm>
              <a:off x="1452443" y="3078048"/>
              <a:ext cx="511277" cy="0"/>
            </a:xfrm>
            <a:prstGeom prst="straightConnector1">
              <a:avLst/>
            </a:prstGeom>
            <a:ln w="5715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78040BFA-5B43-DE4F-87D8-4FA7798260DE}"/>
                </a:ext>
              </a:extLst>
            </p:cNvPr>
            <p:cNvCxnSpPr/>
            <p:nvPr/>
          </p:nvCxnSpPr>
          <p:spPr>
            <a:xfrm>
              <a:off x="2062044" y="3078046"/>
              <a:ext cx="511277" cy="0"/>
            </a:xfrm>
            <a:prstGeom prst="straightConnector1">
              <a:avLst/>
            </a:prstGeom>
            <a:ln w="5715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9357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Python Comments</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a:normAutofit/>
          </a:bodyPr>
          <a:lstStyle/>
          <a:p>
            <a:r>
              <a:rPr lang="en-US" sz="1800">
                <a:latin typeface="Arial" panose="020B0604020202020204" pitchFamily="34" charset="0"/>
                <a:cs typeface="Arial" panose="020B0604020202020204" pitchFamily="34" charset="0"/>
              </a:rPr>
              <a:t>Start comments with #, rest of line is ignored</a:t>
            </a:r>
          </a:p>
          <a:p>
            <a:endParaRPr lang="en-US" sz="1800">
              <a:latin typeface="Arial" panose="020B0604020202020204" pitchFamily="34" charset="0"/>
              <a:cs typeface="Arial" panose="020B0604020202020204" pitchFamily="34" charset="0"/>
            </a:endParaRPr>
          </a:p>
          <a:p>
            <a:endParaRPr lang="en-US" sz="1800">
              <a:latin typeface="Arial" panose="020B0604020202020204" pitchFamily="34" charset="0"/>
              <a:cs typeface="Arial" panose="020B0604020202020204" pitchFamily="34" charset="0"/>
            </a:endParaRPr>
          </a:p>
          <a:p>
            <a:endParaRPr lang="en-US" sz="1800">
              <a:latin typeface="Arial" panose="020B0604020202020204" pitchFamily="34" charset="0"/>
              <a:cs typeface="Arial" panose="020B0604020202020204" pitchFamily="34" charset="0"/>
            </a:endParaRPr>
          </a:p>
          <a:p>
            <a:endParaRPr lang="en-US" sz="1800">
              <a:latin typeface="Arial" panose="020B0604020202020204" pitchFamily="34" charset="0"/>
              <a:cs typeface="Arial" panose="020B0604020202020204" pitchFamily="34" charset="0"/>
            </a:endParaRPr>
          </a:p>
          <a:p>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Can include a “documentation string” as the first line of a new function or class you define</a:t>
            </a:r>
          </a:p>
          <a:p>
            <a:pPr marL="0" indent="0">
              <a:buNone/>
            </a:pPr>
            <a:endParaRPr lang="en-US" sz="18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4EE4759-F25C-0B45-08B2-B977BE897761}"/>
              </a:ext>
            </a:extLst>
          </p:cNvPr>
          <p:cNvPicPr>
            <a:picLocks noChangeAspect="1"/>
          </p:cNvPicPr>
          <p:nvPr/>
        </p:nvPicPr>
        <p:blipFill>
          <a:blip r:embed="rId2"/>
          <a:stretch>
            <a:fillRect/>
          </a:stretch>
        </p:blipFill>
        <p:spPr>
          <a:xfrm>
            <a:off x="1245793" y="1485970"/>
            <a:ext cx="5961251" cy="1574483"/>
          </a:xfrm>
          <a:prstGeom prst="rect">
            <a:avLst/>
          </a:prstGeom>
        </p:spPr>
      </p:pic>
      <p:pic>
        <p:nvPicPr>
          <p:cNvPr id="12" name="Picture 11">
            <a:extLst>
              <a:ext uri="{FF2B5EF4-FFF2-40B4-BE49-F238E27FC236}">
                <a16:creationId xmlns:a16="http://schemas.microsoft.com/office/drawing/2014/main" id="{5BF55E53-8AC2-4E5E-51CC-99469BE509F8}"/>
              </a:ext>
            </a:extLst>
          </p:cNvPr>
          <p:cNvPicPr>
            <a:picLocks noChangeAspect="1"/>
          </p:cNvPicPr>
          <p:nvPr/>
        </p:nvPicPr>
        <p:blipFill>
          <a:blip r:embed="rId3"/>
          <a:stretch>
            <a:fillRect/>
          </a:stretch>
        </p:blipFill>
        <p:spPr>
          <a:xfrm>
            <a:off x="1245793" y="3812999"/>
            <a:ext cx="6939238" cy="1122795"/>
          </a:xfrm>
          <a:prstGeom prst="rect">
            <a:avLst/>
          </a:prstGeom>
        </p:spPr>
      </p:pic>
      <p:pic>
        <p:nvPicPr>
          <p:cNvPr id="14" name="Picture 13">
            <a:extLst>
              <a:ext uri="{FF2B5EF4-FFF2-40B4-BE49-F238E27FC236}">
                <a16:creationId xmlns:a16="http://schemas.microsoft.com/office/drawing/2014/main" id="{DFB41523-80EF-5FE4-432B-FEEC2406D899}"/>
              </a:ext>
            </a:extLst>
          </p:cNvPr>
          <p:cNvPicPr>
            <a:picLocks noChangeAspect="1"/>
          </p:cNvPicPr>
          <p:nvPr/>
        </p:nvPicPr>
        <p:blipFill>
          <a:blip r:embed="rId4"/>
          <a:stretch>
            <a:fillRect/>
          </a:stretch>
        </p:blipFill>
        <p:spPr>
          <a:xfrm>
            <a:off x="1245793" y="5082585"/>
            <a:ext cx="4564776" cy="1021168"/>
          </a:xfrm>
          <a:prstGeom prst="rect">
            <a:avLst/>
          </a:prstGeom>
        </p:spPr>
      </p:pic>
      <p:sp>
        <p:nvSpPr>
          <p:cNvPr id="15" name="TextBox 14">
            <a:extLst>
              <a:ext uri="{FF2B5EF4-FFF2-40B4-BE49-F238E27FC236}">
                <a16:creationId xmlns:a16="http://schemas.microsoft.com/office/drawing/2014/main" id="{6B9758CD-A142-371B-CBCF-24711B03D3B2}"/>
              </a:ext>
            </a:extLst>
          </p:cNvPr>
          <p:cNvSpPr txBox="1"/>
          <p:nvPr/>
        </p:nvSpPr>
        <p:spPr>
          <a:xfrm>
            <a:off x="6090342" y="5034934"/>
            <a:ext cx="5475125" cy="1200329"/>
          </a:xfrm>
          <a:prstGeom prst="rect">
            <a:avLst/>
          </a:prstGeom>
          <a:noFill/>
        </p:spPr>
        <p:txBody>
          <a:bodyPr wrap="square" rtlCol="0">
            <a:spAutoFit/>
          </a:bodyPr>
          <a:lstStyle/>
          <a:p>
            <a:r>
              <a:rPr lang="en-US"/>
              <a:t>Modern IDEs like VS code are designed to show the “documentation string” or “doc string” when the function is used. This helps the developer to know the intent of function</a:t>
            </a:r>
          </a:p>
        </p:txBody>
      </p:sp>
    </p:spTree>
    <p:extLst>
      <p:ext uri="{BB962C8B-B14F-4D97-AF65-F5344CB8AC3E}">
        <p14:creationId xmlns:p14="http://schemas.microsoft.com/office/powerpoint/2010/main" val="59916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Naming Conventions</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a:normAutofit/>
          </a:bodyPr>
          <a:lstStyle/>
          <a:p>
            <a:r>
              <a:rPr lang="en-US" sz="1800">
                <a:latin typeface="Arial" panose="020B0604020202020204" pitchFamily="34" charset="0"/>
                <a:cs typeface="Arial" panose="020B0604020202020204" pitchFamily="34" charset="0"/>
              </a:rPr>
              <a:t>Names are case sensitive and cannot start with a number.  They can contain letters, numbers, and underscores.</a:t>
            </a:r>
          </a:p>
          <a:p>
            <a:pPr lvl="1"/>
            <a:r>
              <a:rPr lang="en-US" sz="1400">
                <a:latin typeface="Arial" panose="020B0604020202020204" pitchFamily="34" charset="0"/>
                <a:cs typeface="Arial" panose="020B0604020202020204" pitchFamily="34" charset="0"/>
              </a:rPr>
              <a:t>Some Valid Names: bob;  Bob;  _bob;  _2_bob_;  bob_2;  </a:t>
            </a:r>
            <a:r>
              <a:rPr lang="en-US" sz="1400" err="1">
                <a:latin typeface="Arial" panose="020B0604020202020204" pitchFamily="34" charset="0"/>
                <a:cs typeface="Arial" panose="020B0604020202020204" pitchFamily="34" charset="0"/>
              </a:rPr>
              <a:t>BoB</a:t>
            </a:r>
            <a:endParaRPr lang="en-US" sz="14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Variable Names cannot contain the following reserved words</a:t>
            </a:r>
          </a:p>
          <a:p>
            <a:pPr marL="457200" lvl="1" indent="0">
              <a:buNone/>
            </a:pPr>
            <a:endParaRPr lang="en-US" sz="1400">
              <a:latin typeface="Arial" panose="020B0604020202020204" pitchFamily="34" charset="0"/>
              <a:cs typeface="Arial" panose="020B0604020202020204" pitchFamily="34" charset="0"/>
            </a:endParaRPr>
          </a:p>
        </p:txBody>
      </p:sp>
      <p:graphicFrame>
        <p:nvGraphicFramePr>
          <p:cNvPr id="5" name="Object 4">
            <a:extLst>
              <a:ext uri="{FF2B5EF4-FFF2-40B4-BE49-F238E27FC236}">
                <a16:creationId xmlns:a16="http://schemas.microsoft.com/office/drawing/2014/main" id="{11407F9D-F57A-9DAA-E5A8-41965F7F807C}"/>
              </a:ext>
            </a:extLst>
          </p:cNvPr>
          <p:cNvGraphicFramePr>
            <a:graphicFrameLocks noChangeAspect="1"/>
          </p:cNvGraphicFramePr>
          <p:nvPr>
            <p:extLst>
              <p:ext uri="{D42A27DB-BD31-4B8C-83A1-F6EECF244321}">
                <p14:modId xmlns:p14="http://schemas.microsoft.com/office/powerpoint/2010/main" val="4103811873"/>
              </p:ext>
            </p:extLst>
          </p:nvPr>
        </p:nvGraphicFramePr>
        <p:xfrm>
          <a:off x="2923117" y="2448455"/>
          <a:ext cx="5361014" cy="1581679"/>
        </p:xfrm>
        <a:graphic>
          <a:graphicData uri="http://schemas.openxmlformats.org/presentationml/2006/ole">
            <mc:AlternateContent xmlns:mc="http://schemas.openxmlformats.org/markup-compatibility/2006">
              <mc:Choice xmlns:v="urn:schemas-microsoft-com:vml" Requires="v">
                <p:oleObj name="Worksheet" r:id="rId2" imgW="3771824" imgH="1112358" progId="Excel.Sheet.12">
                  <p:embed/>
                </p:oleObj>
              </mc:Choice>
              <mc:Fallback>
                <p:oleObj name="Worksheet" r:id="rId2" imgW="3771824" imgH="1112358" progId="Excel.Sheet.12">
                  <p:embed/>
                  <p:pic>
                    <p:nvPicPr>
                      <p:cNvPr id="5" name="Object 4">
                        <a:extLst>
                          <a:ext uri="{FF2B5EF4-FFF2-40B4-BE49-F238E27FC236}">
                            <a16:creationId xmlns:a16="http://schemas.microsoft.com/office/drawing/2014/main" id="{11407F9D-F57A-9DAA-E5A8-41965F7F807C}"/>
                          </a:ext>
                        </a:extLst>
                      </p:cNvPr>
                      <p:cNvPicPr/>
                      <p:nvPr/>
                    </p:nvPicPr>
                    <p:blipFill>
                      <a:blip r:embed="rId3"/>
                      <a:stretch>
                        <a:fillRect/>
                      </a:stretch>
                    </p:blipFill>
                    <p:spPr>
                      <a:xfrm>
                        <a:off x="2923117" y="2448455"/>
                        <a:ext cx="5361014" cy="1581679"/>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8DD95D33-B2EC-3546-C3F3-7D14AB945553}"/>
              </a:ext>
            </a:extLst>
          </p:cNvPr>
          <p:cNvSpPr txBox="1"/>
          <p:nvPr/>
        </p:nvSpPr>
        <p:spPr>
          <a:xfrm>
            <a:off x="7178093" y="4504906"/>
            <a:ext cx="4047887" cy="923330"/>
          </a:xfrm>
          <a:prstGeom prst="rect">
            <a:avLst/>
          </a:prstGeom>
          <a:noFill/>
        </p:spPr>
        <p:txBody>
          <a:bodyPr wrap="square" rtlCol="0">
            <a:spAutoFit/>
          </a:bodyPr>
          <a:lstStyle/>
          <a:p>
            <a:r>
              <a:rPr lang="en-US"/>
              <a:t>VS Code highlights any errors using squiggly line. Here, </a:t>
            </a:r>
            <a:r>
              <a:rPr lang="en-US" b="1"/>
              <a:t>class</a:t>
            </a:r>
            <a:r>
              <a:rPr lang="en-US"/>
              <a:t> is used as a variable which is not allowed</a:t>
            </a:r>
          </a:p>
        </p:txBody>
      </p:sp>
      <p:grpSp>
        <p:nvGrpSpPr>
          <p:cNvPr id="16" name="Group 15">
            <a:extLst>
              <a:ext uri="{FF2B5EF4-FFF2-40B4-BE49-F238E27FC236}">
                <a16:creationId xmlns:a16="http://schemas.microsoft.com/office/drawing/2014/main" id="{78423D78-5A36-9BD8-A0CA-D469EA20BF95}"/>
              </a:ext>
            </a:extLst>
          </p:cNvPr>
          <p:cNvGrpSpPr/>
          <p:nvPr/>
        </p:nvGrpSpPr>
        <p:grpSpPr>
          <a:xfrm>
            <a:off x="586177" y="4312474"/>
            <a:ext cx="6339556" cy="1581679"/>
            <a:chOff x="1322777" y="4312476"/>
            <a:chExt cx="6339556" cy="1581679"/>
          </a:xfrm>
        </p:grpSpPr>
        <p:pic>
          <p:nvPicPr>
            <p:cNvPr id="9" name="Picture 8">
              <a:extLst>
                <a:ext uri="{FF2B5EF4-FFF2-40B4-BE49-F238E27FC236}">
                  <a16:creationId xmlns:a16="http://schemas.microsoft.com/office/drawing/2014/main" id="{25E7F6B4-BCA1-C601-8D68-6AB48148A233}"/>
                </a:ext>
              </a:extLst>
            </p:cNvPr>
            <p:cNvPicPr>
              <a:picLocks noChangeAspect="1"/>
            </p:cNvPicPr>
            <p:nvPr/>
          </p:nvPicPr>
          <p:blipFill>
            <a:blip r:embed="rId4"/>
            <a:stretch>
              <a:fillRect/>
            </a:stretch>
          </p:blipFill>
          <p:spPr>
            <a:xfrm>
              <a:off x="1322777" y="4312476"/>
              <a:ext cx="3389311" cy="1581679"/>
            </a:xfrm>
            <a:prstGeom prst="rect">
              <a:avLst/>
            </a:prstGeom>
          </p:spPr>
        </p:pic>
        <p:pic>
          <p:nvPicPr>
            <p:cNvPr id="13" name="Picture 12">
              <a:extLst>
                <a:ext uri="{FF2B5EF4-FFF2-40B4-BE49-F238E27FC236}">
                  <a16:creationId xmlns:a16="http://schemas.microsoft.com/office/drawing/2014/main" id="{C0A1EA32-4EDE-090E-129B-5A62B113002C}"/>
                </a:ext>
              </a:extLst>
            </p:cNvPr>
            <p:cNvPicPr>
              <a:picLocks noChangeAspect="1"/>
            </p:cNvPicPr>
            <p:nvPr/>
          </p:nvPicPr>
          <p:blipFill>
            <a:blip r:embed="rId5"/>
            <a:stretch>
              <a:fillRect/>
            </a:stretch>
          </p:blipFill>
          <p:spPr>
            <a:xfrm>
              <a:off x="4770005" y="4312476"/>
              <a:ext cx="2892328" cy="1562522"/>
            </a:xfrm>
            <a:prstGeom prst="rect">
              <a:avLst/>
            </a:prstGeom>
          </p:spPr>
        </p:pic>
      </p:grpSp>
    </p:spTree>
    <p:extLst>
      <p:ext uri="{BB962C8B-B14F-4D97-AF65-F5344CB8AC3E}">
        <p14:creationId xmlns:p14="http://schemas.microsoft.com/office/powerpoint/2010/main" val="361266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Type of Statements in Python</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latin typeface="Arial"/>
                <a:cs typeface="Arial"/>
              </a:rPr>
              <a:t>There are 3 statements in Python</a:t>
            </a:r>
            <a:endParaRPr lang="en-US" sz="1800">
              <a:latin typeface="Arial" panose="020B0604020202020204" pitchFamily="34" charset="0"/>
              <a:cs typeface="Arial" panose="020B0604020202020204" pitchFamily="34" charset="0"/>
            </a:endParaRPr>
          </a:p>
          <a:p>
            <a:pPr lvl="1"/>
            <a:r>
              <a:rPr lang="en-US" sz="1800">
                <a:latin typeface="Arial"/>
                <a:cs typeface="Arial"/>
              </a:rPr>
              <a:t>Sequential Statements </a:t>
            </a:r>
          </a:p>
          <a:p>
            <a:pPr lvl="2">
              <a:buFont typeface="Wingdings" panose="020B0604020202020204" pitchFamily="34" charset="0"/>
              <a:buChar char="§"/>
            </a:pPr>
            <a:r>
              <a:rPr lang="en-US" sz="1800">
                <a:latin typeface="Arial"/>
                <a:cs typeface="Arial"/>
              </a:rPr>
              <a:t>These statements will be executed in Step-by-Step manner</a:t>
            </a:r>
          </a:p>
          <a:p>
            <a:pPr lvl="2">
              <a:buFont typeface="Wingdings" panose="020B0604020202020204" pitchFamily="34" charset="0"/>
              <a:buChar char="§"/>
            </a:pPr>
            <a:r>
              <a:rPr lang="en-US" sz="1800">
                <a:latin typeface="Arial"/>
                <a:cs typeface="Arial"/>
              </a:rPr>
              <a:t>If an error occurs in current statement (instruction), then the execution will be halted and there will error indicating the line number</a:t>
            </a:r>
          </a:p>
          <a:p>
            <a:pPr lvl="1"/>
            <a:r>
              <a:rPr lang="en-US" sz="1800">
                <a:latin typeface="Arial"/>
                <a:cs typeface="Arial"/>
              </a:rPr>
              <a:t>Conditional Statements</a:t>
            </a:r>
          </a:p>
          <a:p>
            <a:pPr lvl="2">
              <a:buFont typeface="Wingdings" panose="020B0604020202020204" pitchFamily="34" charset="0"/>
              <a:buChar char="§"/>
            </a:pPr>
            <a:r>
              <a:rPr lang="en-US" sz="1800">
                <a:latin typeface="Arial"/>
                <a:cs typeface="Arial"/>
              </a:rPr>
              <a:t>These are the statements which branch into multiple statements</a:t>
            </a:r>
          </a:p>
          <a:p>
            <a:pPr lvl="2">
              <a:buFont typeface="Wingdings" panose="020B0604020202020204" pitchFamily="34" charset="0"/>
              <a:buChar char="§"/>
            </a:pPr>
            <a:r>
              <a:rPr lang="en-US" sz="1800">
                <a:latin typeface="Arial"/>
                <a:cs typeface="Arial"/>
              </a:rPr>
              <a:t>These statements will be executed passed on a condition</a:t>
            </a:r>
          </a:p>
          <a:p>
            <a:pPr lvl="2">
              <a:buFont typeface="Wingdings" panose="020B0604020202020204" pitchFamily="34" charset="0"/>
              <a:buChar char="§"/>
            </a:pPr>
            <a:r>
              <a:rPr lang="en-US" sz="1800">
                <a:latin typeface="Arial"/>
                <a:cs typeface="Arial"/>
              </a:rPr>
              <a:t>If the condition turns True, some set of statements will be executed and if not other set of statements will be executed</a:t>
            </a:r>
          </a:p>
          <a:p>
            <a:pPr lvl="1"/>
            <a:r>
              <a:rPr lang="en-US" sz="1800">
                <a:latin typeface="Arial"/>
                <a:cs typeface="Arial"/>
              </a:rPr>
              <a:t>Repeating Statements</a:t>
            </a:r>
          </a:p>
          <a:p>
            <a:pPr lvl="2">
              <a:buFont typeface="Wingdings" panose="020B0604020202020204" pitchFamily="34" charset="0"/>
              <a:buChar char="§"/>
            </a:pPr>
            <a:r>
              <a:rPr lang="en-US" sz="1800">
                <a:latin typeface="Arial"/>
                <a:cs typeface="Arial"/>
              </a:rPr>
              <a:t>These statements will be executed multiple times until a given condition turns to be false</a:t>
            </a:r>
          </a:p>
          <a:p>
            <a:pPr lvl="2">
              <a:buFont typeface="Wingdings" panose="020B0604020202020204" pitchFamily="34" charset="0"/>
              <a:buChar char="§"/>
            </a:pPr>
            <a:r>
              <a:rPr lang="en-US" sz="1800">
                <a:latin typeface="Arial"/>
                <a:cs typeface="Arial"/>
              </a:rPr>
              <a:t>If a condition stays true, some set of statements will be executed and loop continues to run</a:t>
            </a:r>
          </a:p>
          <a:p>
            <a:pPr lvl="2">
              <a:buFont typeface="Wingdings" panose="020B0604020202020204" pitchFamily="34" charset="0"/>
              <a:buChar char="§"/>
            </a:pPr>
            <a:r>
              <a:rPr lang="en-US" sz="1800">
                <a:latin typeface="Arial"/>
                <a:cs typeface="Arial"/>
              </a:rPr>
              <a:t>The condition needs to be updated during loop body</a:t>
            </a:r>
          </a:p>
          <a:p>
            <a:pPr lvl="1"/>
            <a:endParaRPr lang="en-US" sz="1400">
              <a:latin typeface="Arial" panose="020B0604020202020204" pitchFamily="34" charset="0"/>
              <a:cs typeface="Arial" panose="020B0604020202020204" pitchFamily="34" charset="0"/>
            </a:endParaRPr>
          </a:p>
          <a:p>
            <a:pPr marL="457200" lvl="1" indent="0">
              <a:buNone/>
            </a:pPr>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213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Sequential Statements</a:t>
            </a:r>
            <a:endParaRPr lang="en-US"/>
          </a:p>
        </p:txBody>
      </p:sp>
      <p:pic>
        <p:nvPicPr>
          <p:cNvPr id="7" name="Picture 6" descr="A screenshot of a cell phone&#10;&#10;Description automatically generated">
            <a:extLst>
              <a:ext uri="{FF2B5EF4-FFF2-40B4-BE49-F238E27FC236}">
                <a16:creationId xmlns:a16="http://schemas.microsoft.com/office/drawing/2014/main" id="{E971553B-0D1A-6B85-310F-0937E542CF04}"/>
              </a:ext>
            </a:extLst>
          </p:cNvPr>
          <p:cNvPicPr>
            <a:picLocks noChangeAspect="1"/>
          </p:cNvPicPr>
          <p:nvPr/>
        </p:nvPicPr>
        <p:blipFill>
          <a:blip r:embed="rId2"/>
          <a:stretch>
            <a:fillRect/>
          </a:stretch>
        </p:blipFill>
        <p:spPr>
          <a:xfrm>
            <a:off x="1613126" y="1130073"/>
            <a:ext cx="3936546" cy="505505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BF84944-D83D-D65A-1296-6046C7D1B5F0}"/>
              </a:ext>
            </a:extLst>
          </p:cNvPr>
          <p:cNvPicPr>
            <a:picLocks noChangeAspect="1"/>
          </p:cNvPicPr>
          <p:nvPr/>
        </p:nvPicPr>
        <p:blipFill>
          <a:blip r:embed="rId3"/>
          <a:stretch>
            <a:fillRect/>
          </a:stretch>
        </p:blipFill>
        <p:spPr>
          <a:xfrm>
            <a:off x="7092724" y="2122714"/>
            <a:ext cx="3003096" cy="2618014"/>
          </a:xfrm>
          <a:prstGeom prst="rect">
            <a:avLst/>
          </a:prstGeom>
        </p:spPr>
      </p:pic>
    </p:spTree>
    <p:extLst>
      <p:ext uri="{BB962C8B-B14F-4D97-AF65-F5344CB8AC3E}">
        <p14:creationId xmlns:p14="http://schemas.microsoft.com/office/powerpoint/2010/main" val="118798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What is Python?</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838200" y="1138844"/>
            <a:ext cx="10515600" cy="5038119"/>
          </a:xfrm>
        </p:spPr>
        <p:txBody>
          <a:bodyPr vert="horz" lIns="91440" tIns="45720" rIns="91440" bIns="45720" rtlCol="0" anchor="t">
            <a:normAutofit/>
          </a:bodyPr>
          <a:lstStyle/>
          <a:p>
            <a:r>
              <a:rPr lang="en-US" sz="2000">
                <a:latin typeface="Arial"/>
                <a:cs typeface="Arial"/>
              </a:rPr>
              <a:t>Python is an interpreted, object-oriented, high-level programming language with dynamic semantics</a:t>
            </a:r>
          </a:p>
          <a:p>
            <a:pPr lvl="1"/>
            <a:r>
              <a:rPr lang="en-US" sz="1600">
                <a:latin typeface="Arial"/>
                <a:cs typeface="Arial"/>
              </a:rPr>
              <a:t>Interpreted Language: Python is an interpreted language where the script/code is executed in line-by-line basis. This allows the use of Shell Scripting/Command Line Scripting where each instruction can be manually entered, and the result can be instantly verified. </a:t>
            </a:r>
            <a:endParaRPr lang="en-US" sz="1600">
              <a:latin typeface="Arial" panose="020B0604020202020204" pitchFamily="34" charset="0"/>
              <a:cs typeface="Arial" panose="020B0604020202020204" pitchFamily="34" charset="0"/>
            </a:endParaRPr>
          </a:p>
          <a:p>
            <a:pPr lvl="1"/>
            <a:r>
              <a:rPr lang="en-US" sz="1600">
                <a:latin typeface="Arial"/>
                <a:cs typeface="Arial"/>
              </a:rPr>
              <a:t>Object Oriented: Python is an Object Oriented Programming (although not strict Object Oriented like Java, Ruby). This provides the freedom to developer to use Object Oriented design paradigm to manage large codebases or simply use scripting for faster development times. </a:t>
            </a:r>
            <a:endParaRPr lang="en-US" sz="1600">
              <a:latin typeface="Arial" panose="020B0604020202020204" pitchFamily="34" charset="0"/>
              <a:cs typeface="Arial" panose="020B0604020202020204" pitchFamily="34" charset="0"/>
            </a:endParaRPr>
          </a:p>
          <a:p>
            <a:pPr lvl="1"/>
            <a:r>
              <a:rPr lang="en-US" sz="1600">
                <a:latin typeface="Arial"/>
                <a:cs typeface="Arial"/>
              </a:rPr>
              <a:t>Every data structure, variable and component in Python is an Object. They contain Member Functions along with the actual data. They also allow further inheritance to customize the object to suit special needs. </a:t>
            </a:r>
            <a:endParaRPr lang="en-US" sz="1600">
              <a:latin typeface="Arial" panose="020B0604020202020204" pitchFamily="34" charset="0"/>
              <a:cs typeface="Arial" panose="020B0604020202020204" pitchFamily="34" charset="0"/>
            </a:endParaRPr>
          </a:p>
          <a:p>
            <a:pPr lvl="1"/>
            <a:r>
              <a:rPr lang="en-US" sz="1600">
                <a:latin typeface="Arial"/>
                <a:cs typeface="Arial"/>
              </a:rPr>
              <a:t>High-Level Programming Language: Python is a High-Level Programming Language with minimal syntax and near resemblance to plain English. This eases the learning process and reduces the actual development time. It allows for easier code </a:t>
            </a:r>
            <a:r>
              <a:rPr lang="en-US" sz="1600" err="1">
                <a:latin typeface="Arial"/>
                <a:cs typeface="Arial"/>
              </a:rPr>
              <a:t>maintaince</a:t>
            </a:r>
            <a:r>
              <a:rPr lang="en-US" sz="1600">
                <a:latin typeface="Arial"/>
                <a:cs typeface="Arial"/>
              </a:rPr>
              <a:t>. </a:t>
            </a:r>
            <a:endParaRPr lang="en-US" sz="1600">
              <a:latin typeface="Arial" panose="020B0604020202020204" pitchFamily="34" charset="0"/>
              <a:cs typeface="Arial" panose="020B0604020202020204" pitchFamily="34" charset="0"/>
            </a:endParaRPr>
          </a:p>
          <a:p>
            <a:pPr lvl="1"/>
            <a:r>
              <a:rPr lang="en-US" sz="1600">
                <a:latin typeface="Arial"/>
                <a:cs typeface="Arial"/>
              </a:rPr>
              <a:t>Dynamic Semantics: Variables in Python are dynamic objects. Essentially, it’s just another aspect of Python being a high-level language. There is no need to define the datatype of a variable while initializing the variable. It can change any point in code and at runtime through the use of </a:t>
            </a:r>
            <a:r>
              <a:rPr lang="en-US" sz="1600" err="1">
                <a:latin typeface="Arial"/>
                <a:cs typeface="Arial"/>
              </a:rPr>
              <a:t>typeconversion</a:t>
            </a:r>
            <a:r>
              <a:rPr lang="en-US" sz="1600">
                <a:latin typeface="Arial"/>
                <a:cs typeface="Arial"/>
              </a:rPr>
              <a:t>. </a:t>
            </a:r>
            <a:endParaRPr lang="en-US" sz="1600">
              <a:latin typeface="Arial" panose="020B0604020202020204" pitchFamily="34" charset="0"/>
              <a:cs typeface="Arial" panose="020B0604020202020204" pitchFamily="34" charset="0"/>
            </a:endParaRPr>
          </a:p>
          <a:p>
            <a:pPr lvl="1"/>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99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solidFill>
                  <a:srgbClr val="000000"/>
                </a:solidFill>
                <a:latin typeface="Arial"/>
                <a:ea typeface="+mj-lt"/>
                <a:cs typeface="Arial"/>
              </a:rPr>
              <a:t>Conditional Statements</a:t>
            </a:r>
            <a:endParaRPr lang="en-US"/>
          </a:p>
        </p:txBody>
      </p:sp>
      <p:pic>
        <p:nvPicPr>
          <p:cNvPr id="6" name="Picture 5" descr="A screenshot of a computer program&#10;&#10;Description automatically generated">
            <a:extLst>
              <a:ext uri="{FF2B5EF4-FFF2-40B4-BE49-F238E27FC236}">
                <a16:creationId xmlns:a16="http://schemas.microsoft.com/office/drawing/2014/main" id="{C432685E-E5F2-E347-C322-33C5DC224D8C}"/>
              </a:ext>
            </a:extLst>
          </p:cNvPr>
          <p:cNvPicPr>
            <a:picLocks noChangeAspect="1"/>
          </p:cNvPicPr>
          <p:nvPr/>
        </p:nvPicPr>
        <p:blipFill>
          <a:blip r:embed="rId2"/>
          <a:stretch>
            <a:fillRect/>
          </a:stretch>
        </p:blipFill>
        <p:spPr>
          <a:xfrm>
            <a:off x="842305" y="957943"/>
            <a:ext cx="3388133" cy="5214257"/>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251C5476-C639-36E1-CA60-A3A440A95C77}"/>
              </a:ext>
            </a:extLst>
          </p:cNvPr>
          <p:cNvPicPr>
            <a:picLocks noChangeAspect="1"/>
          </p:cNvPicPr>
          <p:nvPr/>
        </p:nvPicPr>
        <p:blipFill>
          <a:blip r:embed="rId3"/>
          <a:stretch>
            <a:fillRect/>
          </a:stretch>
        </p:blipFill>
        <p:spPr>
          <a:xfrm>
            <a:off x="7173005" y="1842407"/>
            <a:ext cx="3256189" cy="3434442"/>
          </a:xfrm>
          <a:prstGeom prst="rect">
            <a:avLst/>
          </a:prstGeom>
        </p:spPr>
      </p:pic>
    </p:spTree>
    <p:extLst>
      <p:ext uri="{BB962C8B-B14F-4D97-AF65-F5344CB8AC3E}">
        <p14:creationId xmlns:p14="http://schemas.microsoft.com/office/powerpoint/2010/main" val="372678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solidFill>
                  <a:srgbClr val="000000"/>
                </a:solidFill>
                <a:latin typeface="Arial"/>
                <a:ea typeface="+mj-lt"/>
                <a:cs typeface="Arial"/>
              </a:rPr>
              <a:t>Iterative Statements</a:t>
            </a:r>
            <a:endParaRPr lang="en-US"/>
          </a:p>
        </p:txBody>
      </p:sp>
      <p:pic>
        <p:nvPicPr>
          <p:cNvPr id="4" name="Picture 3">
            <a:extLst>
              <a:ext uri="{FF2B5EF4-FFF2-40B4-BE49-F238E27FC236}">
                <a16:creationId xmlns:a16="http://schemas.microsoft.com/office/drawing/2014/main" id="{608845AE-D0F6-5A88-10F8-967DF7CC8678}"/>
              </a:ext>
            </a:extLst>
          </p:cNvPr>
          <p:cNvPicPr>
            <a:picLocks noChangeAspect="1"/>
          </p:cNvPicPr>
          <p:nvPr/>
        </p:nvPicPr>
        <p:blipFill>
          <a:blip r:embed="rId2"/>
          <a:stretch>
            <a:fillRect/>
          </a:stretch>
        </p:blipFill>
        <p:spPr>
          <a:xfrm>
            <a:off x="959984" y="1152525"/>
            <a:ext cx="5743575" cy="4781550"/>
          </a:xfrm>
          <a:prstGeom prst="rect">
            <a:avLst/>
          </a:prstGeom>
        </p:spPr>
      </p:pic>
      <p:pic>
        <p:nvPicPr>
          <p:cNvPr id="7" name="Picture 6" descr="A computer screen shot of a black background with white text&#10;&#10;Description automatically generated">
            <a:extLst>
              <a:ext uri="{FF2B5EF4-FFF2-40B4-BE49-F238E27FC236}">
                <a16:creationId xmlns:a16="http://schemas.microsoft.com/office/drawing/2014/main" id="{F2537870-5050-E388-5856-D0C18B395E77}"/>
              </a:ext>
            </a:extLst>
          </p:cNvPr>
          <p:cNvPicPr>
            <a:picLocks noChangeAspect="1"/>
          </p:cNvPicPr>
          <p:nvPr/>
        </p:nvPicPr>
        <p:blipFill>
          <a:blip r:embed="rId3"/>
          <a:stretch>
            <a:fillRect/>
          </a:stretch>
        </p:blipFill>
        <p:spPr>
          <a:xfrm>
            <a:off x="8060871" y="1816553"/>
            <a:ext cx="2939142" cy="3453492"/>
          </a:xfrm>
          <a:prstGeom prst="rect">
            <a:avLst/>
          </a:prstGeom>
        </p:spPr>
      </p:pic>
    </p:spTree>
    <p:extLst>
      <p:ext uri="{BB962C8B-B14F-4D97-AF65-F5344CB8AC3E}">
        <p14:creationId xmlns:p14="http://schemas.microsoft.com/office/powerpoint/2010/main" val="2859876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Data Types in Python</a:t>
            </a:r>
            <a:endParaRPr lang="en-US"/>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latin typeface="Arial"/>
                <a:cs typeface="Arial"/>
              </a:rPr>
              <a:t>Data Type of Variable generally refers to type of data that a variable is going to store</a:t>
            </a:r>
          </a:p>
          <a:p>
            <a:r>
              <a:rPr lang="en-US" sz="1800">
                <a:latin typeface="Arial"/>
                <a:cs typeface="Arial"/>
              </a:rPr>
              <a:t>Variables in Python are Dynamic Semantic in nature i.e., They don't have a constant data type, but they have the property of type of data they are storing. </a:t>
            </a:r>
          </a:p>
          <a:p>
            <a:r>
              <a:rPr lang="en-US" sz="1800">
                <a:latin typeface="Arial"/>
                <a:cs typeface="Arial"/>
              </a:rPr>
              <a:t>These are the following data types present in python</a:t>
            </a:r>
          </a:p>
          <a:p>
            <a:r>
              <a:rPr lang="en-US" sz="1800">
                <a:latin typeface="Arial"/>
                <a:cs typeface="Arial"/>
              </a:rPr>
              <a:t>Numeric Data Types</a:t>
            </a:r>
          </a:p>
          <a:p>
            <a:pPr lvl="1"/>
            <a:r>
              <a:rPr lang="en-US" sz="1400">
                <a:latin typeface="Arial"/>
                <a:cs typeface="Arial"/>
              </a:rPr>
              <a:t>Integers (int)</a:t>
            </a:r>
          </a:p>
          <a:p>
            <a:pPr lvl="1"/>
            <a:r>
              <a:rPr lang="en-US" sz="1400">
                <a:latin typeface="Arial"/>
                <a:cs typeface="Arial"/>
              </a:rPr>
              <a:t>Float (float)</a:t>
            </a:r>
          </a:p>
          <a:p>
            <a:pPr lvl="1"/>
            <a:r>
              <a:rPr lang="en-US" sz="1400">
                <a:latin typeface="Arial"/>
                <a:cs typeface="Arial"/>
              </a:rPr>
              <a:t>Complex (complex, form a + bi)</a:t>
            </a:r>
          </a:p>
          <a:p>
            <a:r>
              <a:rPr lang="en-US" sz="1800">
                <a:latin typeface="Arial"/>
                <a:cs typeface="Arial"/>
              </a:rPr>
              <a:t>String Data Type</a:t>
            </a:r>
          </a:p>
          <a:p>
            <a:r>
              <a:rPr lang="en-US" sz="1800">
                <a:latin typeface="Arial"/>
                <a:cs typeface="Arial"/>
              </a:rPr>
              <a:t>Boolean Data type (bool)</a:t>
            </a:r>
          </a:p>
          <a:p>
            <a:r>
              <a:rPr lang="en-US" sz="1800">
                <a:latin typeface="Arial"/>
                <a:cs typeface="Arial"/>
              </a:rPr>
              <a:t>Collection Data Type</a:t>
            </a:r>
          </a:p>
          <a:p>
            <a:pPr lvl="1"/>
            <a:r>
              <a:rPr lang="en-US" sz="1400">
                <a:latin typeface="Arial"/>
                <a:cs typeface="Arial"/>
              </a:rPr>
              <a:t>List (list)</a:t>
            </a:r>
          </a:p>
          <a:p>
            <a:pPr lvl="1"/>
            <a:r>
              <a:rPr lang="en-US" sz="1400">
                <a:latin typeface="Arial"/>
                <a:cs typeface="Arial"/>
              </a:rPr>
              <a:t>Tuple (tuple)</a:t>
            </a:r>
          </a:p>
          <a:p>
            <a:pPr lvl="1"/>
            <a:r>
              <a:rPr lang="en-US" sz="1400">
                <a:latin typeface="Arial"/>
                <a:cs typeface="Arial"/>
              </a:rPr>
              <a:t>Dictionary (</a:t>
            </a:r>
            <a:r>
              <a:rPr lang="en-US" sz="1400" err="1">
                <a:latin typeface="Arial"/>
                <a:cs typeface="Arial"/>
              </a:rPr>
              <a:t>dict</a:t>
            </a:r>
            <a:r>
              <a:rPr lang="en-US" sz="1400">
                <a:latin typeface="Arial"/>
                <a:cs typeface="Arial"/>
              </a:rPr>
              <a:t>)</a:t>
            </a:r>
          </a:p>
          <a:p>
            <a:pPr lvl="1"/>
            <a:r>
              <a:rPr lang="en-US" sz="1400">
                <a:latin typeface="Arial"/>
                <a:cs typeface="Arial"/>
              </a:rPr>
              <a:t>Set (set)</a:t>
            </a:r>
          </a:p>
        </p:txBody>
      </p:sp>
    </p:spTree>
    <p:extLst>
      <p:ext uri="{BB962C8B-B14F-4D97-AF65-F5344CB8AC3E}">
        <p14:creationId xmlns:p14="http://schemas.microsoft.com/office/powerpoint/2010/main" val="529524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Integer Data Type</a:t>
            </a:r>
            <a:endParaRPr lang="en-US"/>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latin typeface="Arial"/>
                <a:cs typeface="Arial"/>
              </a:rPr>
              <a:t>Integer data type holds Numeric Non-Decimal Values which can be positive, negative and zero. </a:t>
            </a:r>
          </a:p>
          <a:p>
            <a:r>
              <a:rPr lang="en-US" sz="1800">
                <a:latin typeface="Arial"/>
                <a:cs typeface="Arial"/>
              </a:rPr>
              <a:t>Int() is the method that is used to convert other numeric variables to integer. </a:t>
            </a:r>
          </a:p>
          <a:p>
            <a:r>
              <a:rPr lang="en-US" sz="1800">
                <a:latin typeface="Arial"/>
                <a:cs typeface="Arial"/>
              </a:rPr>
              <a:t>Int() can also be used to convert valid string representation to integer. </a:t>
            </a:r>
          </a:p>
          <a:p>
            <a:pPr marL="0" indent="0">
              <a:buNone/>
            </a:pPr>
            <a:endParaRPr lang="en-US" sz="1800">
              <a:latin typeface="Arial"/>
              <a:cs typeface="Arial"/>
            </a:endParaRPr>
          </a:p>
        </p:txBody>
      </p:sp>
      <p:pic>
        <p:nvPicPr>
          <p:cNvPr id="5" name="Picture 4" descr="A computer screen with white text&#10;&#10;Description automatically generated">
            <a:extLst>
              <a:ext uri="{FF2B5EF4-FFF2-40B4-BE49-F238E27FC236}">
                <a16:creationId xmlns:a16="http://schemas.microsoft.com/office/drawing/2014/main" id="{B7350A36-AAE0-959C-341C-F1418AB115D2}"/>
              </a:ext>
            </a:extLst>
          </p:cNvPr>
          <p:cNvPicPr>
            <a:picLocks noChangeAspect="1"/>
          </p:cNvPicPr>
          <p:nvPr/>
        </p:nvPicPr>
        <p:blipFill>
          <a:blip r:embed="rId2"/>
          <a:stretch>
            <a:fillRect/>
          </a:stretch>
        </p:blipFill>
        <p:spPr>
          <a:xfrm>
            <a:off x="1072924" y="3067050"/>
            <a:ext cx="2752725" cy="1333500"/>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290B1892-987F-AD16-828C-A34A051260A1}"/>
              </a:ext>
            </a:extLst>
          </p:cNvPr>
          <p:cNvPicPr>
            <a:picLocks noChangeAspect="1"/>
          </p:cNvPicPr>
          <p:nvPr/>
        </p:nvPicPr>
        <p:blipFill>
          <a:blip r:embed="rId3"/>
          <a:stretch>
            <a:fillRect/>
          </a:stretch>
        </p:blipFill>
        <p:spPr>
          <a:xfrm>
            <a:off x="1074964" y="4618264"/>
            <a:ext cx="2792185" cy="1333500"/>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0CB28031-4186-C126-B8CF-5678E2B13FD2}"/>
              </a:ext>
            </a:extLst>
          </p:cNvPr>
          <p:cNvPicPr>
            <a:picLocks noChangeAspect="1"/>
          </p:cNvPicPr>
          <p:nvPr/>
        </p:nvPicPr>
        <p:blipFill>
          <a:blip r:embed="rId4"/>
          <a:stretch>
            <a:fillRect/>
          </a:stretch>
        </p:blipFill>
        <p:spPr>
          <a:xfrm>
            <a:off x="4453618" y="2787424"/>
            <a:ext cx="7029450" cy="1609725"/>
          </a:xfrm>
          <a:prstGeom prst="rect">
            <a:avLst/>
          </a:prstGeom>
        </p:spPr>
      </p:pic>
      <p:pic>
        <p:nvPicPr>
          <p:cNvPr id="8" name="Picture 7" descr="A black screen with white text&#10;&#10;Description automatically generated">
            <a:extLst>
              <a:ext uri="{FF2B5EF4-FFF2-40B4-BE49-F238E27FC236}">
                <a16:creationId xmlns:a16="http://schemas.microsoft.com/office/drawing/2014/main" id="{94D6C57E-B2F6-95BF-85E6-12818DC20128}"/>
              </a:ext>
            </a:extLst>
          </p:cNvPr>
          <p:cNvPicPr>
            <a:picLocks noChangeAspect="1"/>
          </p:cNvPicPr>
          <p:nvPr/>
        </p:nvPicPr>
        <p:blipFill>
          <a:blip r:embed="rId5"/>
          <a:stretch>
            <a:fillRect/>
          </a:stretch>
        </p:blipFill>
        <p:spPr>
          <a:xfrm>
            <a:off x="4452257" y="4567238"/>
            <a:ext cx="7162800" cy="1533525"/>
          </a:xfrm>
          <a:prstGeom prst="rect">
            <a:avLst/>
          </a:prstGeom>
        </p:spPr>
      </p:pic>
    </p:spTree>
    <p:extLst>
      <p:ext uri="{BB962C8B-B14F-4D97-AF65-F5344CB8AC3E}">
        <p14:creationId xmlns:p14="http://schemas.microsoft.com/office/powerpoint/2010/main" val="3426981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ea typeface="+mj-lt"/>
                <a:cs typeface="+mj-lt"/>
              </a:rPr>
              <a:t>Arithmetic operations on Integers</a:t>
            </a:r>
            <a:endParaRPr lang="en-US"/>
          </a:p>
        </p:txBody>
      </p:sp>
      <p:pic>
        <p:nvPicPr>
          <p:cNvPr id="9" name="Content Placeholder 8" descr="A screen shot of a computer program&#10;&#10;Description automatically generated">
            <a:extLst>
              <a:ext uri="{FF2B5EF4-FFF2-40B4-BE49-F238E27FC236}">
                <a16:creationId xmlns:a16="http://schemas.microsoft.com/office/drawing/2014/main" id="{91DFF2B9-57E6-920C-935A-6B4460CFCD52}"/>
              </a:ext>
            </a:extLst>
          </p:cNvPr>
          <p:cNvPicPr>
            <a:picLocks noGrp="1" noChangeAspect="1"/>
          </p:cNvPicPr>
          <p:nvPr>
            <p:ph idx="1"/>
          </p:nvPr>
        </p:nvPicPr>
        <p:blipFill>
          <a:blip r:embed="rId2"/>
          <a:stretch>
            <a:fillRect/>
          </a:stretch>
        </p:blipFill>
        <p:spPr>
          <a:xfrm>
            <a:off x="839962" y="1259568"/>
            <a:ext cx="5874762" cy="4351338"/>
          </a:xfrm>
        </p:spPr>
      </p:pic>
      <p:pic>
        <p:nvPicPr>
          <p:cNvPr id="10" name="Picture 9" descr="A computer screen shot of a number&#10;&#10;Description automatically generated">
            <a:extLst>
              <a:ext uri="{FF2B5EF4-FFF2-40B4-BE49-F238E27FC236}">
                <a16:creationId xmlns:a16="http://schemas.microsoft.com/office/drawing/2014/main" id="{B95D273E-22D7-4BF4-E9C3-3811C0A7356B}"/>
              </a:ext>
            </a:extLst>
          </p:cNvPr>
          <p:cNvPicPr>
            <a:picLocks noChangeAspect="1"/>
          </p:cNvPicPr>
          <p:nvPr/>
        </p:nvPicPr>
        <p:blipFill>
          <a:blip r:embed="rId3"/>
          <a:stretch>
            <a:fillRect/>
          </a:stretch>
        </p:blipFill>
        <p:spPr>
          <a:xfrm>
            <a:off x="6898391" y="2274830"/>
            <a:ext cx="4899916" cy="1914525"/>
          </a:xfrm>
          <a:prstGeom prst="rect">
            <a:avLst/>
          </a:prstGeom>
        </p:spPr>
      </p:pic>
    </p:spTree>
    <p:extLst>
      <p:ext uri="{BB962C8B-B14F-4D97-AF65-F5344CB8AC3E}">
        <p14:creationId xmlns:p14="http://schemas.microsoft.com/office/powerpoint/2010/main" val="2104220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ea typeface="+mj-lt"/>
                <a:cs typeface="+mj-lt"/>
              </a:rPr>
              <a:t>Comparison operations on Integers</a:t>
            </a:r>
            <a:endParaRPr lang="en-US"/>
          </a:p>
        </p:txBody>
      </p:sp>
      <p:pic>
        <p:nvPicPr>
          <p:cNvPr id="8" name="Picture 7" descr="A computer screen shot of a number of equations&#10;&#10;Description automatically generated">
            <a:extLst>
              <a:ext uri="{FF2B5EF4-FFF2-40B4-BE49-F238E27FC236}">
                <a16:creationId xmlns:a16="http://schemas.microsoft.com/office/drawing/2014/main" id="{71E16754-4CD7-3DFC-1CE3-995F052E2676}"/>
              </a:ext>
            </a:extLst>
          </p:cNvPr>
          <p:cNvPicPr>
            <a:picLocks noChangeAspect="1"/>
          </p:cNvPicPr>
          <p:nvPr/>
        </p:nvPicPr>
        <p:blipFill>
          <a:blip r:embed="rId2"/>
          <a:stretch>
            <a:fillRect/>
          </a:stretch>
        </p:blipFill>
        <p:spPr>
          <a:xfrm>
            <a:off x="949234" y="1657554"/>
            <a:ext cx="4876800" cy="3457575"/>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EB4BAAC3-5B3F-0BFD-9BF5-7D117E06AE99}"/>
              </a:ext>
            </a:extLst>
          </p:cNvPr>
          <p:cNvPicPr>
            <a:picLocks noChangeAspect="1"/>
          </p:cNvPicPr>
          <p:nvPr/>
        </p:nvPicPr>
        <p:blipFill>
          <a:blip r:embed="rId3"/>
          <a:stretch>
            <a:fillRect/>
          </a:stretch>
        </p:blipFill>
        <p:spPr>
          <a:xfrm>
            <a:off x="6209619" y="2581275"/>
            <a:ext cx="5324475" cy="1695450"/>
          </a:xfrm>
          <a:prstGeom prst="rect">
            <a:avLst/>
          </a:prstGeom>
        </p:spPr>
      </p:pic>
    </p:spTree>
    <p:extLst>
      <p:ext uri="{BB962C8B-B14F-4D97-AF65-F5344CB8AC3E}">
        <p14:creationId xmlns:p14="http://schemas.microsoft.com/office/powerpoint/2010/main" val="260937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Float Data Type</a:t>
            </a:r>
            <a:endParaRPr lang="en-US"/>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latin typeface="Arial"/>
                <a:cs typeface="Arial"/>
              </a:rPr>
              <a:t>Float data type holds Numeric Decimal Values which can be positive, negative and zero. </a:t>
            </a:r>
          </a:p>
          <a:p>
            <a:r>
              <a:rPr lang="en-US" sz="1800">
                <a:latin typeface="Arial"/>
                <a:cs typeface="Arial"/>
              </a:rPr>
              <a:t>float() is the method that is used to convert other numeric variables to float. </a:t>
            </a:r>
          </a:p>
          <a:p>
            <a:r>
              <a:rPr lang="en-US" sz="1800">
                <a:latin typeface="Arial"/>
                <a:cs typeface="Arial"/>
              </a:rPr>
              <a:t>float() can also be used to convert valid string representation to float. </a:t>
            </a:r>
          </a:p>
          <a:p>
            <a:pPr marL="0" indent="0">
              <a:buNone/>
            </a:pPr>
            <a:endParaRPr lang="en-US" sz="1800">
              <a:latin typeface="Arial"/>
              <a:cs typeface="Arial"/>
            </a:endParaRPr>
          </a:p>
        </p:txBody>
      </p:sp>
      <p:pic>
        <p:nvPicPr>
          <p:cNvPr id="4" name="Picture 3" descr="A black screen with white text&#10;&#10;Description automatically generated">
            <a:extLst>
              <a:ext uri="{FF2B5EF4-FFF2-40B4-BE49-F238E27FC236}">
                <a16:creationId xmlns:a16="http://schemas.microsoft.com/office/drawing/2014/main" id="{5D71FA63-4A98-5D48-2EB7-C3C73F3DEBFF}"/>
              </a:ext>
            </a:extLst>
          </p:cNvPr>
          <p:cNvPicPr>
            <a:picLocks noChangeAspect="1"/>
          </p:cNvPicPr>
          <p:nvPr/>
        </p:nvPicPr>
        <p:blipFill>
          <a:blip r:embed="rId2"/>
          <a:stretch>
            <a:fillRect/>
          </a:stretch>
        </p:blipFill>
        <p:spPr>
          <a:xfrm>
            <a:off x="2015672" y="2476500"/>
            <a:ext cx="2476500" cy="1314450"/>
          </a:xfrm>
          <a:prstGeom prst="rect">
            <a:avLst/>
          </a:prstGeom>
        </p:spPr>
      </p:pic>
      <p:pic>
        <p:nvPicPr>
          <p:cNvPr id="9" name="Picture 8" descr="A screen shot of a computer code&#10;&#10;Description automatically generated">
            <a:extLst>
              <a:ext uri="{FF2B5EF4-FFF2-40B4-BE49-F238E27FC236}">
                <a16:creationId xmlns:a16="http://schemas.microsoft.com/office/drawing/2014/main" id="{F136B29E-B783-003E-D0B4-B73837457D25}"/>
              </a:ext>
            </a:extLst>
          </p:cNvPr>
          <p:cNvPicPr>
            <a:picLocks noChangeAspect="1"/>
          </p:cNvPicPr>
          <p:nvPr/>
        </p:nvPicPr>
        <p:blipFill>
          <a:blip r:embed="rId3"/>
          <a:stretch>
            <a:fillRect/>
          </a:stretch>
        </p:blipFill>
        <p:spPr>
          <a:xfrm>
            <a:off x="2015672" y="4243387"/>
            <a:ext cx="2370138" cy="1314450"/>
          </a:xfrm>
          <a:prstGeom prst="rect">
            <a:avLst/>
          </a:prstGeom>
        </p:spPr>
      </p:pic>
      <p:pic>
        <p:nvPicPr>
          <p:cNvPr id="10" name="Picture 9" descr="A black screen with white text&#10;&#10;Description automatically generated">
            <a:extLst>
              <a:ext uri="{FF2B5EF4-FFF2-40B4-BE49-F238E27FC236}">
                <a16:creationId xmlns:a16="http://schemas.microsoft.com/office/drawing/2014/main" id="{5A61527B-A094-C97C-7D2C-3A2FA0EEA772}"/>
              </a:ext>
            </a:extLst>
          </p:cNvPr>
          <p:cNvPicPr>
            <a:picLocks noChangeAspect="1"/>
          </p:cNvPicPr>
          <p:nvPr/>
        </p:nvPicPr>
        <p:blipFill>
          <a:blip r:embed="rId4"/>
          <a:stretch>
            <a:fillRect/>
          </a:stretch>
        </p:blipFill>
        <p:spPr>
          <a:xfrm>
            <a:off x="5444672" y="2476500"/>
            <a:ext cx="2916238" cy="1314450"/>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2FABE94A-C07C-43A5-E676-4DDCFEB65F84}"/>
              </a:ext>
            </a:extLst>
          </p:cNvPr>
          <p:cNvPicPr>
            <a:picLocks noChangeAspect="1"/>
          </p:cNvPicPr>
          <p:nvPr/>
        </p:nvPicPr>
        <p:blipFill>
          <a:blip r:embed="rId5"/>
          <a:stretch>
            <a:fillRect/>
          </a:stretch>
        </p:blipFill>
        <p:spPr>
          <a:xfrm>
            <a:off x="5009243" y="4134530"/>
            <a:ext cx="5752192" cy="1575707"/>
          </a:xfrm>
          <a:prstGeom prst="rect">
            <a:avLst/>
          </a:prstGeom>
        </p:spPr>
      </p:pic>
    </p:spTree>
    <p:extLst>
      <p:ext uri="{BB962C8B-B14F-4D97-AF65-F5344CB8AC3E}">
        <p14:creationId xmlns:p14="http://schemas.microsoft.com/office/powerpoint/2010/main" val="3859865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ea typeface="+mj-lt"/>
                <a:cs typeface="+mj-lt"/>
              </a:rPr>
              <a:t>Arithmetic operations on Floats</a:t>
            </a:r>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3A139D67-9248-8EBB-5A3A-009929EF38BD}"/>
              </a:ext>
            </a:extLst>
          </p:cNvPr>
          <p:cNvPicPr>
            <a:picLocks noGrp="1" noChangeAspect="1"/>
          </p:cNvPicPr>
          <p:nvPr>
            <p:ph idx="1"/>
          </p:nvPr>
        </p:nvPicPr>
        <p:blipFill>
          <a:blip r:embed="rId2"/>
          <a:stretch>
            <a:fillRect/>
          </a:stretch>
        </p:blipFill>
        <p:spPr>
          <a:xfrm>
            <a:off x="955221" y="1488735"/>
            <a:ext cx="5143500" cy="4219575"/>
          </a:xfrm>
        </p:spPr>
      </p:pic>
      <p:pic>
        <p:nvPicPr>
          <p:cNvPr id="6" name="Picture 5" descr="A computer screen shot of a code&#10;&#10;Description automatically generated">
            <a:extLst>
              <a:ext uri="{FF2B5EF4-FFF2-40B4-BE49-F238E27FC236}">
                <a16:creationId xmlns:a16="http://schemas.microsoft.com/office/drawing/2014/main" id="{00687662-5D43-4F92-EF67-6330F7ADDE94}"/>
              </a:ext>
            </a:extLst>
          </p:cNvPr>
          <p:cNvPicPr>
            <a:picLocks noChangeAspect="1"/>
          </p:cNvPicPr>
          <p:nvPr/>
        </p:nvPicPr>
        <p:blipFill>
          <a:blip r:embed="rId3"/>
          <a:stretch>
            <a:fillRect/>
          </a:stretch>
        </p:blipFill>
        <p:spPr>
          <a:xfrm>
            <a:off x="6300788" y="2400300"/>
            <a:ext cx="5229225" cy="2057400"/>
          </a:xfrm>
          <a:prstGeom prst="rect">
            <a:avLst/>
          </a:prstGeom>
        </p:spPr>
      </p:pic>
    </p:spTree>
    <p:extLst>
      <p:ext uri="{BB962C8B-B14F-4D97-AF65-F5344CB8AC3E}">
        <p14:creationId xmlns:p14="http://schemas.microsoft.com/office/powerpoint/2010/main" val="4198648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ea typeface="+mj-lt"/>
                <a:cs typeface="+mj-lt"/>
              </a:rPr>
              <a:t>Comparison operations on Floats</a:t>
            </a:r>
            <a:endParaRPr lang="en-US"/>
          </a:p>
        </p:txBody>
      </p:sp>
      <p:pic>
        <p:nvPicPr>
          <p:cNvPr id="3" name="Picture 2" descr="A screen shot of a computer program&#10;&#10;Description automatically generated">
            <a:extLst>
              <a:ext uri="{FF2B5EF4-FFF2-40B4-BE49-F238E27FC236}">
                <a16:creationId xmlns:a16="http://schemas.microsoft.com/office/drawing/2014/main" id="{418A67D0-E091-0A53-CC03-6096E73B0C60}"/>
              </a:ext>
            </a:extLst>
          </p:cNvPr>
          <p:cNvPicPr>
            <a:picLocks noChangeAspect="1"/>
          </p:cNvPicPr>
          <p:nvPr/>
        </p:nvPicPr>
        <p:blipFill>
          <a:blip r:embed="rId2"/>
          <a:stretch>
            <a:fillRect/>
          </a:stretch>
        </p:blipFill>
        <p:spPr>
          <a:xfrm>
            <a:off x="838200" y="1429430"/>
            <a:ext cx="4876800" cy="3476625"/>
          </a:xfrm>
          <a:prstGeom prst="rect">
            <a:avLst/>
          </a:prstGeom>
        </p:spPr>
      </p:pic>
      <p:pic>
        <p:nvPicPr>
          <p:cNvPr id="4" name="Picture 3" descr="A computer screen shot of white text&#10;&#10;Description automatically generated">
            <a:extLst>
              <a:ext uri="{FF2B5EF4-FFF2-40B4-BE49-F238E27FC236}">
                <a16:creationId xmlns:a16="http://schemas.microsoft.com/office/drawing/2014/main" id="{5CD73385-34DF-F169-8102-5635AF75022B}"/>
              </a:ext>
            </a:extLst>
          </p:cNvPr>
          <p:cNvPicPr>
            <a:picLocks noChangeAspect="1"/>
          </p:cNvPicPr>
          <p:nvPr/>
        </p:nvPicPr>
        <p:blipFill>
          <a:blip r:embed="rId3"/>
          <a:stretch>
            <a:fillRect/>
          </a:stretch>
        </p:blipFill>
        <p:spPr>
          <a:xfrm>
            <a:off x="5968773" y="2305730"/>
            <a:ext cx="5000625" cy="1724025"/>
          </a:xfrm>
          <a:prstGeom prst="rect">
            <a:avLst/>
          </a:prstGeom>
        </p:spPr>
      </p:pic>
    </p:spTree>
    <p:extLst>
      <p:ext uri="{BB962C8B-B14F-4D97-AF65-F5344CB8AC3E}">
        <p14:creationId xmlns:p14="http://schemas.microsoft.com/office/powerpoint/2010/main" val="2114522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String Data Type</a:t>
            </a:r>
            <a:endParaRPr lang="en-US"/>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latin typeface="Arial"/>
                <a:cs typeface="Arial"/>
              </a:rPr>
              <a:t>String Data type holds sequence of characters which can alphabets, numeric values, symbols etc. </a:t>
            </a:r>
            <a:endParaRPr lang="en-US">
              <a:latin typeface="Aptos" panose="02110004020202020204"/>
              <a:cs typeface="Arial"/>
            </a:endParaRPr>
          </a:p>
          <a:p>
            <a:r>
              <a:rPr lang="en-US" sz="1800">
                <a:latin typeface="Arial"/>
                <a:cs typeface="Arial"/>
              </a:rPr>
              <a:t>Python Strings are UTF-8 Compatible</a:t>
            </a:r>
          </a:p>
          <a:p>
            <a:r>
              <a:rPr lang="en-US" sz="1800">
                <a:latin typeface="Arial"/>
                <a:cs typeface="Arial"/>
              </a:rPr>
              <a:t>Strings are sequence data types. They can be Sliced using [:] and accessed using []</a:t>
            </a:r>
          </a:p>
          <a:p>
            <a:r>
              <a:rPr lang="en-US" sz="1800">
                <a:latin typeface="Arial"/>
                <a:cs typeface="Arial"/>
              </a:rPr>
              <a:t>Strings are immutable. Once Created they cannot be changed again. To modify a string, we should create a new string or convert the string to list, apply the changes and convert it back to string. </a:t>
            </a:r>
          </a:p>
          <a:p>
            <a:r>
              <a:rPr lang="en-US" sz="1800">
                <a:latin typeface="Arial"/>
                <a:cs typeface="Arial"/>
              </a:rPr>
              <a:t>Double Quotes and Single Quotes can be used to define a single line string.</a:t>
            </a:r>
          </a:p>
          <a:p>
            <a:r>
              <a:rPr lang="en-US" sz="1800">
                <a:latin typeface="Arial"/>
                <a:cs typeface="Arial"/>
              </a:rPr>
              <a:t>Multi Line strings can be initialized using three double quotes (""")</a:t>
            </a:r>
          </a:p>
          <a:p>
            <a:pPr marL="0" indent="0">
              <a:buNone/>
            </a:pPr>
            <a:endParaRPr lang="en-US" sz="1800">
              <a:latin typeface="Arial"/>
              <a:cs typeface="Arial"/>
            </a:endParaRPr>
          </a:p>
          <a:p>
            <a:endParaRPr lang="en-US" sz="1800">
              <a:latin typeface="Arial"/>
              <a:cs typeface="Arial"/>
            </a:endParaRPr>
          </a:p>
        </p:txBody>
      </p:sp>
      <p:pic>
        <p:nvPicPr>
          <p:cNvPr id="5" name="Picture 4" descr="A screen shot of a computer program&#10;&#10;Description automatically generated">
            <a:extLst>
              <a:ext uri="{FF2B5EF4-FFF2-40B4-BE49-F238E27FC236}">
                <a16:creationId xmlns:a16="http://schemas.microsoft.com/office/drawing/2014/main" id="{A5A605D6-1C0A-B9D9-A6E9-4FBBF85231FB}"/>
              </a:ext>
            </a:extLst>
          </p:cNvPr>
          <p:cNvPicPr>
            <a:picLocks noChangeAspect="1"/>
          </p:cNvPicPr>
          <p:nvPr/>
        </p:nvPicPr>
        <p:blipFill>
          <a:blip r:embed="rId2"/>
          <a:stretch>
            <a:fillRect/>
          </a:stretch>
        </p:blipFill>
        <p:spPr>
          <a:xfrm>
            <a:off x="1231679" y="3566992"/>
            <a:ext cx="1819275" cy="2752725"/>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4ECF933C-1D36-54AF-B08A-6DC304DDB4E9}"/>
              </a:ext>
            </a:extLst>
          </p:cNvPr>
          <p:cNvPicPr>
            <a:picLocks noChangeAspect="1"/>
          </p:cNvPicPr>
          <p:nvPr/>
        </p:nvPicPr>
        <p:blipFill>
          <a:blip r:embed="rId3"/>
          <a:stretch>
            <a:fillRect/>
          </a:stretch>
        </p:blipFill>
        <p:spPr>
          <a:xfrm>
            <a:off x="4391025" y="3950834"/>
            <a:ext cx="3409950" cy="1590675"/>
          </a:xfrm>
          <a:prstGeom prst="rect">
            <a:avLst/>
          </a:prstGeom>
        </p:spPr>
      </p:pic>
    </p:spTree>
    <p:extLst>
      <p:ext uri="{BB962C8B-B14F-4D97-AF65-F5344CB8AC3E}">
        <p14:creationId xmlns:p14="http://schemas.microsoft.com/office/powerpoint/2010/main" val="35912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Brief history of Python</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838200" y="1138844"/>
            <a:ext cx="10515600" cy="5038119"/>
          </a:xfrm>
        </p:spPr>
        <p:txBody>
          <a:bodyPr>
            <a:normAutofit/>
          </a:bodyPr>
          <a:lstStyle/>
          <a:p>
            <a:r>
              <a:rPr lang="en-US" sz="2000">
                <a:latin typeface="Arial" panose="020B0604020202020204" pitchFamily="34" charset="0"/>
                <a:cs typeface="Arial" panose="020B0604020202020204" pitchFamily="34" charset="0"/>
              </a:rPr>
              <a:t>Python is Invented in February 1991 (33 years ago) by Guido van Rossum. Python is older than Java. </a:t>
            </a:r>
          </a:p>
          <a:p>
            <a:r>
              <a:rPr lang="en-US" sz="2000">
                <a:latin typeface="Arial" panose="020B0604020202020204" pitchFamily="34" charset="0"/>
                <a:cs typeface="Arial" panose="020B0604020202020204" pitchFamily="34" charset="0"/>
              </a:rPr>
              <a:t>Python is Open-Source programming language. Anyone from around the world can review the code of Python and can contribute to it. [</a:t>
            </a:r>
            <a:r>
              <a:rPr lang="en-US" sz="2000">
                <a:latin typeface="Arial" panose="020B0604020202020204" pitchFamily="34" charset="0"/>
                <a:cs typeface="Arial" panose="020B0604020202020204" pitchFamily="34" charset="0"/>
                <a:hlinkClick r:id="rId2"/>
              </a:rPr>
              <a:t>https://github.com/python/cpython</a:t>
            </a:r>
            <a:r>
              <a:rPr lang="en-US" sz="2000">
                <a:latin typeface="Arial" panose="020B0604020202020204" pitchFamily="34" charset="0"/>
                <a:cs typeface="Arial" panose="020B0604020202020204" pitchFamily="34" charset="0"/>
              </a:rPr>
              <a:t>]</a:t>
            </a:r>
          </a:p>
          <a:p>
            <a:r>
              <a:rPr lang="en-US" sz="2000" err="1">
                <a:latin typeface="Arial" panose="020B0604020202020204" pitchFamily="34" charset="0"/>
                <a:cs typeface="Arial" panose="020B0604020202020204" pitchFamily="34" charset="0"/>
              </a:rPr>
              <a:t>CPython</a:t>
            </a:r>
            <a:r>
              <a:rPr lang="en-US" sz="2000">
                <a:latin typeface="Arial" panose="020B0604020202020204" pitchFamily="34" charset="0"/>
                <a:cs typeface="Arial" panose="020B0604020202020204" pitchFamily="34" charset="0"/>
              </a:rPr>
              <a:t> is the original and currently used version of Python. The internal machinery of Python is coded in C Language and Python code is converted to C </a:t>
            </a:r>
            <a:r>
              <a:rPr lang="en-US" sz="2000" err="1">
                <a:latin typeface="Arial" panose="020B0604020202020204" pitchFamily="34" charset="0"/>
                <a:cs typeface="Arial" panose="020B0604020202020204" pitchFamily="34" charset="0"/>
              </a:rPr>
              <a:t>ByteCode</a:t>
            </a:r>
            <a:r>
              <a:rPr lang="en-US" sz="2000">
                <a:latin typeface="Arial" panose="020B0604020202020204" pitchFamily="34" charset="0"/>
                <a:cs typeface="Arial" panose="020B0604020202020204" pitchFamily="34" charset="0"/>
              </a:rPr>
              <a:t> for Faster code execution. </a:t>
            </a:r>
          </a:p>
          <a:p>
            <a:pPr lvl="1"/>
            <a:r>
              <a:rPr lang="en-US" sz="2000">
                <a:latin typeface="Arial" panose="020B0604020202020204" pitchFamily="34" charset="0"/>
                <a:cs typeface="Arial" panose="020B0604020202020204" pitchFamily="34" charset="0"/>
              </a:rPr>
              <a:t>Similar to Java, Python uses a two-step execution process where the code is compiled to Bytecode (C in case of Python, Kind of) and the bytecode is interpreted by interpreter. </a:t>
            </a:r>
          </a:p>
          <a:p>
            <a:pPr lvl="1"/>
            <a:r>
              <a:rPr lang="en-US" sz="2000" err="1">
                <a:latin typeface="Arial" panose="020B0604020202020204" pitchFamily="34" charset="0"/>
                <a:cs typeface="Arial" panose="020B0604020202020204" pitchFamily="34" charset="0"/>
              </a:rPr>
              <a:t>Jython</a:t>
            </a:r>
            <a:r>
              <a:rPr lang="en-US" sz="2000">
                <a:latin typeface="Arial" panose="020B0604020202020204" pitchFamily="34" charset="0"/>
                <a:cs typeface="Arial" panose="020B0604020202020204" pitchFamily="34" charset="0"/>
              </a:rPr>
              <a:t> (Java implementation), </a:t>
            </a:r>
            <a:r>
              <a:rPr lang="en-US" sz="2000" err="1">
                <a:latin typeface="Arial" panose="020B0604020202020204" pitchFamily="34" charset="0"/>
                <a:cs typeface="Arial" panose="020B0604020202020204" pitchFamily="34" charset="0"/>
              </a:rPr>
              <a:t>MicroPython</a:t>
            </a:r>
            <a:r>
              <a:rPr lang="en-US" sz="2000">
                <a:latin typeface="Arial" panose="020B0604020202020204" pitchFamily="34" charset="0"/>
                <a:cs typeface="Arial" panose="020B0604020202020204" pitchFamily="34" charset="0"/>
              </a:rPr>
              <a:t> (for Microcontrollers), </a:t>
            </a:r>
            <a:r>
              <a:rPr lang="en-US" sz="2000" err="1">
                <a:latin typeface="Arial" panose="020B0604020202020204" pitchFamily="34" charset="0"/>
                <a:cs typeface="Arial" panose="020B0604020202020204" pitchFamily="34" charset="0"/>
              </a:rPr>
              <a:t>PyPy</a:t>
            </a:r>
            <a:r>
              <a:rPr lang="en-US" sz="2000">
                <a:latin typeface="Arial" panose="020B0604020202020204" pitchFamily="34" charset="0"/>
                <a:cs typeface="Arial" panose="020B0604020202020204" pitchFamily="34" charset="0"/>
              </a:rPr>
              <a:t> (uses JIT Compiler)</a:t>
            </a:r>
          </a:p>
          <a:p>
            <a:r>
              <a:rPr lang="en-US" sz="2000">
                <a:latin typeface="Arial" panose="020B0604020202020204" pitchFamily="34" charset="0"/>
                <a:cs typeface="Arial" panose="020B0604020202020204" pitchFamily="34" charset="0"/>
              </a:rPr>
              <a:t>Current Stable version of Python is 3.12.3</a:t>
            </a:r>
          </a:p>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810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String Accessing and String Slicing</a:t>
            </a:r>
            <a:endParaRPr lang="en-US"/>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latin typeface="Arial"/>
                <a:cs typeface="Arial"/>
              </a:rPr>
              <a:t>Individual characters can be accessed using [] operator. Indices should be starting with '0' and length of string – 1. If the index is outside of the range of acceptable values, it will throw an error. </a:t>
            </a:r>
          </a:p>
        </p:txBody>
      </p:sp>
      <p:pic>
        <p:nvPicPr>
          <p:cNvPr id="10" name="Picture 9" descr="A white rectangular box with black text&#10;&#10;Description automatically generated">
            <a:extLst>
              <a:ext uri="{FF2B5EF4-FFF2-40B4-BE49-F238E27FC236}">
                <a16:creationId xmlns:a16="http://schemas.microsoft.com/office/drawing/2014/main" id="{99EC929F-7458-0F02-B9D8-698677899AC5}"/>
              </a:ext>
            </a:extLst>
          </p:cNvPr>
          <p:cNvPicPr>
            <a:picLocks noChangeAspect="1"/>
          </p:cNvPicPr>
          <p:nvPr/>
        </p:nvPicPr>
        <p:blipFill>
          <a:blip r:embed="rId2"/>
          <a:stretch>
            <a:fillRect/>
          </a:stretch>
        </p:blipFill>
        <p:spPr>
          <a:xfrm>
            <a:off x="919162" y="1757362"/>
            <a:ext cx="10353675" cy="1666875"/>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0217D5D1-32D1-BED1-ABA2-291A3F5C157B}"/>
              </a:ext>
            </a:extLst>
          </p:cNvPr>
          <p:cNvPicPr>
            <a:picLocks noChangeAspect="1"/>
          </p:cNvPicPr>
          <p:nvPr/>
        </p:nvPicPr>
        <p:blipFill>
          <a:blip r:embed="rId3"/>
          <a:stretch>
            <a:fillRect/>
          </a:stretch>
        </p:blipFill>
        <p:spPr>
          <a:xfrm>
            <a:off x="952500" y="3724275"/>
            <a:ext cx="4343400" cy="2457450"/>
          </a:xfrm>
          <a:prstGeom prst="rect">
            <a:avLst/>
          </a:prstGeom>
        </p:spPr>
      </p:pic>
      <p:pic>
        <p:nvPicPr>
          <p:cNvPr id="13" name="Picture 12" descr="A computer code on a black background&#10;&#10;Description automatically generated">
            <a:extLst>
              <a:ext uri="{FF2B5EF4-FFF2-40B4-BE49-F238E27FC236}">
                <a16:creationId xmlns:a16="http://schemas.microsoft.com/office/drawing/2014/main" id="{E363E2EE-9DD9-1E5D-7E7B-8F411F1CFEA3}"/>
              </a:ext>
            </a:extLst>
          </p:cNvPr>
          <p:cNvPicPr>
            <a:picLocks noChangeAspect="1"/>
          </p:cNvPicPr>
          <p:nvPr/>
        </p:nvPicPr>
        <p:blipFill>
          <a:blip r:embed="rId4"/>
          <a:stretch>
            <a:fillRect/>
          </a:stretch>
        </p:blipFill>
        <p:spPr>
          <a:xfrm>
            <a:off x="6098042" y="3995738"/>
            <a:ext cx="4981575" cy="1914525"/>
          </a:xfrm>
          <a:prstGeom prst="rect">
            <a:avLst/>
          </a:prstGeom>
        </p:spPr>
      </p:pic>
    </p:spTree>
    <p:extLst>
      <p:ext uri="{BB962C8B-B14F-4D97-AF65-F5344CB8AC3E}">
        <p14:creationId xmlns:p14="http://schemas.microsoft.com/office/powerpoint/2010/main" val="2825003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Operations on Strings</a:t>
            </a:r>
            <a:endParaRPr lang="en-US"/>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b="1">
                <a:latin typeface="Arial"/>
                <a:cs typeface="Arial"/>
              </a:rPr>
              <a:t>Concatenation operation</a:t>
            </a:r>
            <a:r>
              <a:rPr lang="en-US" sz="1800">
                <a:latin typeface="Arial"/>
                <a:cs typeface="Arial"/>
              </a:rPr>
              <a:t> allows to join two or more strings using ' + ' operator</a:t>
            </a:r>
          </a:p>
          <a:p>
            <a:pPr marL="0" indent="0">
              <a:buNone/>
            </a:pPr>
            <a:endParaRPr lang="en-US" sz="1800">
              <a:latin typeface="Arial"/>
              <a:cs typeface="Arial"/>
            </a:endParaRPr>
          </a:p>
        </p:txBody>
      </p:sp>
      <p:pic>
        <p:nvPicPr>
          <p:cNvPr id="3" name="Picture 2" descr="A screen shot of a computer program&#10;&#10;Description automatically generated">
            <a:extLst>
              <a:ext uri="{FF2B5EF4-FFF2-40B4-BE49-F238E27FC236}">
                <a16:creationId xmlns:a16="http://schemas.microsoft.com/office/drawing/2014/main" id="{E121A378-8D0A-8E66-DF35-6D5AB6B1073B}"/>
              </a:ext>
            </a:extLst>
          </p:cNvPr>
          <p:cNvPicPr>
            <a:picLocks noChangeAspect="1"/>
          </p:cNvPicPr>
          <p:nvPr/>
        </p:nvPicPr>
        <p:blipFill>
          <a:blip r:embed="rId2"/>
          <a:stretch>
            <a:fillRect/>
          </a:stretch>
        </p:blipFill>
        <p:spPr>
          <a:xfrm>
            <a:off x="3444033" y="1609580"/>
            <a:ext cx="4419600" cy="2171700"/>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2E5E7238-408D-454A-7F12-7E9122CB37C5}"/>
              </a:ext>
            </a:extLst>
          </p:cNvPr>
          <p:cNvPicPr>
            <a:picLocks noChangeAspect="1"/>
          </p:cNvPicPr>
          <p:nvPr/>
        </p:nvPicPr>
        <p:blipFill>
          <a:blip r:embed="rId3"/>
          <a:stretch>
            <a:fillRect/>
          </a:stretch>
        </p:blipFill>
        <p:spPr>
          <a:xfrm>
            <a:off x="2383291" y="3937227"/>
            <a:ext cx="7077075" cy="2162175"/>
          </a:xfrm>
          <a:prstGeom prst="rect">
            <a:avLst/>
          </a:prstGeom>
        </p:spPr>
      </p:pic>
    </p:spTree>
    <p:extLst>
      <p:ext uri="{BB962C8B-B14F-4D97-AF65-F5344CB8AC3E}">
        <p14:creationId xmlns:p14="http://schemas.microsoft.com/office/powerpoint/2010/main" val="1423748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Operations on Strings</a:t>
            </a:r>
            <a:endParaRPr lang="en-US"/>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b="1">
                <a:latin typeface="Arial"/>
                <a:cs typeface="Arial"/>
              </a:rPr>
              <a:t>Repetition Operation</a:t>
            </a:r>
            <a:r>
              <a:rPr lang="en-US" sz="1800">
                <a:latin typeface="Arial"/>
                <a:cs typeface="Arial"/>
              </a:rPr>
              <a:t> allows to repeat a string 'n' number of time by using ' * ' operator</a:t>
            </a:r>
          </a:p>
          <a:p>
            <a:r>
              <a:rPr lang="en-US" sz="1800">
                <a:latin typeface="Arial"/>
                <a:cs typeface="Arial"/>
              </a:rPr>
              <a:t>The numerical value can be non-decimal number. Negative and Zero numerical value will result in an empty string</a:t>
            </a:r>
          </a:p>
          <a:p>
            <a:pPr marL="0" indent="0">
              <a:buNone/>
            </a:pPr>
            <a:endParaRPr lang="en-US" sz="1800">
              <a:latin typeface="Arial"/>
              <a:cs typeface="Arial"/>
            </a:endParaRPr>
          </a:p>
          <a:p>
            <a:pPr marL="0" indent="0">
              <a:buNone/>
            </a:pPr>
            <a:endParaRPr lang="en-US" sz="1800">
              <a:latin typeface="Arial"/>
              <a:cs typeface="Arial"/>
            </a:endParaRPr>
          </a:p>
        </p:txBody>
      </p:sp>
      <p:pic>
        <p:nvPicPr>
          <p:cNvPr id="4" name="Picture 3" descr="A computer screen shot of white text&#10;&#10;Description automatically generated">
            <a:extLst>
              <a:ext uri="{FF2B5EF4-FFF2-40B4-BE49-F238E27FC236}">
                <a16:creationId xmlns:a16="http://schemas.microsoft.com/office/drawing/2014/main" id="{CE9FD8F6-53CD-83E1-1558-B1F48C0A6D45}"/>
              </a:ext>
            </a:extLst>
          </p:cNvPr>
          <p:cNvPicPr>
            <a:picLocks noChangeAspect="1"/>
          </p:cNvPicPr>
          <p:nvPr/>
        </p:nvPicPr>
        <p:blipFill>
          <a:blip r:embed="rId2"/>
          <a:stretch>
            <a:fillRect/>
          </a:stretch>
        </p:blipFill>
        <p:spPr>
          <a:xfrm>
            <a:off x="2452687" y="2122387"/>
            <a:ext cx="7286625" cy="3867150"/>
          </a:xfrm>
          <a:prstGeom prst="rect">
            <a:avLst/>
          </a:prstGeom>
        </p:spPr>
      </p:pic>
    </p:spTree>
    <p:extLst>
      <p:ext uri="{BB962C8B-B14F-4D97-AF65-F5344CB8AC3E}">
        <p14:creationId xmlns:p14="http://schemas.microsoft.com/office/powerpoint/2010/main" val="1870500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Operations on Strings</a:t>
            </a:r>
            <a:endParaRPr lang="en-US"/>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b="1">
                <a:latin typeface="Arial"/>
                <a:cs typeface="Arial"/>
              </a:rPr>
              <a:t>Membership Operation</a:t>
            </a:r>
            <a:r>
              <a:rPr lang="en-US" sz="1800">
                <a:latin typeface="Arial"/>
                <a:cs typeface="Arial"/>
              </a:rPr>
              <a:t> </a:t>
            </a:r>
            <a:r>
              <a:rPr lang="en-US" sz="1800">
                <a:ea typeface="+mn-lt"/>
                <a:cs typeface="+mn-lt"/>
              </a:rPr>
              <a:t>helps to check whether a given character is present in the string or not with the help of two operators in and not in</a:t>
            </a:r>
            <a:endParaRPr lang="en-US" sz="1800">
              <a:latin typeface="Arial"/>
              <a:cs typeface="Arial"/>
            </a:endParaRPr>
          </a:p>
          <a:p>
            <a:endParaRPr lang="en-US" sz="1800">
              <a:latin typeface="Arial"/>
              <a:cs typeface="Arial"/>
            </a:endParaRPr>
          </a:p>
        </p:txBody>
      </p:sp>
      <p:pic>
        <p:nvPicPr>
          <p:cNvPr id="3" name="Picture 2" descr="A screen shot of a computer&#10;&#10;Description automatically generated">
            <a:extLst>
              <a:ext uri="{FF2B5EF4-FFF2-40B4-BE49-F238E27FC236}">
                <a16:creationId xmlns:a16="http://schemas.microsoft.com/office/drawing/2014/main" id="{949D3C67-27D6-31B2-25C8-48189C753274}"/>
              </a:ext>
            </a:extLst>
          </p:cNvPr>
          <p:cNvPicPr>
            <a:picLocks noChangeAspect="1"/>
          </p:cNvPicPr>
          <p:nvPr/>
        </p:nvPicPr>
        <p:blipFill>
          <a:blip r:embed="rId2"/>
          <a:stretch>
            <a:fillRect/>
          </a:stretch>
        </p:blipFill>
        <p:spPr>
          <a:xfrm>
            <a:off x="3919537" y="1748518"/>
            <a:ext cx="4342039" cy="4351564"/>
          </a:xfrm>
          <a:prstGeom prst="rect">
            <a:avLst/>
          </a:prstGeom>
        </p:spPr>
      </p:pic>
    </p:spTree>
    <p:extLst>
      <p:ext uri="{BB962C8B-B14F-4D97-AF65-F5344CB8AC3E}">
        <p14:creationId xmlns:p14="http://schemas.microsoft.com/office/powerpoint/2010/main" val="79870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Built-In Methods in String</a:t>
            </a:r>
            <a:endParaRPr lang="en-US"/>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b="1" err="1">
                <a:latin typeface="Aptos"/>
                <a:cs typeface="Arial"/>
              </a:rPr>
              <a:t>len</a:t>
            </a:r>
            <a:r>
              <a:rPr lang="en-US" sz="1800" b="1">
                <a:latin typeface="Aptos"/>
                <a:cs typeface="Arial"/>
              </a:rPr>
              <a:t>()</a:t>
            </a:r>
            <a:r>
              <a:rPr lang="en-US" sz="1800">
                <a:latin typeface="Aptos"/>
                <a:cs typeface="Arial"/>
              </a:rPr>
              <a:t> method is used to find the length of string or any other collection data type. It is a standard function available in Python</a:t>
            </a:r>
          </a:p>
          <a:p>
            <a:endParaRPr lang="en-US" sz="1800">
              <a:latin typeface="Aptos"/>
              <a:cs typeface="Arial"/>
            </a:endParaRPr>
          </a:p>
          <a:p>
            <a:endParaRPr lang="en-US" sz="1800">
              <a:latin typeface="Aptos"/>
              <a:cs typeface="Arial"/>
            </a:endParaRPr>
          </a:p>
          <a:p>
            <a:endParaRPr lang="en-US" sz="1800">
              <a:latin typeface="Aptos"/>
              <a:cs typeface="Arial"/>
            </a:endParaRPr>
          </a:p>
          <a:p>
            <a:endParaRPr lang="en-US" sz="1800">
              <a:latin typeface="Aptos"/>
              <a:cs typeface="Arial"/>
            </a:endParaRPr>
          </a:p>
          <a:p>
            <a:r>
              <a:rPr lang="en-US" sz="1800" b="1" err="1">
                <a:latin typeface="Aptos"/>
                <a:cs typeface="Arial"/>
              </a:rPr>
              <a:t>isupper</a:t>
            </a:r>
            <a:r>
              <a:rPr lang="en-US" sz="1800" b="1">
                <a:latin typeface="Aptos"/>
                <a:cs typeface="Arial"/>
              </a:rPr>
              <a:t>()</a:t>
            </a:r>
            <a:r>
              <a:rPr lang="en-US" sz="1800">
                <a:latin typeface="Aptos"/>
                <a:cs typeface="Arial"/>
              </a:rPr>
              <a:t> method checks if entire string is in Upper Case or not</a:t>
            </a:r>
          </a:p>
          <a:p>
            <a:pPr marL="0" indent="0">
              <a:buNone/>
            </a:pPr>
            <a:endParaRPr lang="en-US" sz="1800">
              <a:latin typeface="Aptos"/>
              <a:cs typeface="Arial"/>
            </a:endParaRPr>
          </a:p>
        </p:txBody>
      </p:sp>
      <p:pic>
        <p:nvPicPr>
          <p:cNvPr id="4" name="Picture 3" descr="A black background with white text&#10;&#10;Description automatically generated">
            <a:extLst>
              <a:ext uri="{FF2B5EF4-FFF2-40B4-BE49-F238E27FC236}">
                <a16:creationId xmlns:a16="http://schemas.microsoft.com/office/drawing/2014/main" id="{36A5A88F-F23D-F0A8-6B43-81FF358F1F53}"/>
              </a:ext>
            </a:extLst>
          </p:cNvPr>
          <p:cNvPicPr>
            <a:picLocks noChangeAspect="1"/>
          </p:cNvPicPr>
          <p:nvPr/>
        </p:nvPicPr>
        <p:blipFill>
          <a:blip r:embed="rId2"/>
          <a:stretch>
            <a:fillRect/>
          </a:stretch>
        </p:blipFill>
        <p:spPr>
          <a:xfrm>
            <a:off x="4713514" y="1698172"/>
            <a:ext cx="2762250" cy="1047750"/>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76AD2B45-CD0E-6C8D-0218-3F1D69BA0503}"/>
              </a:ext>
            </a:extLst>
          </p:cNvPr>
          <p:cNvPicPr>
            <a:picLocks noChangeAspect="1"/>
          </p:cNvPicPr>
          <p:nvPr/>
        </p:nvPicPr>
        <p:blipFill>
          <a:blip r:embed="rId3"/>
          <a:stretch>
            <a:fillRect/>
          </a:stretch>
        </p:blipFill>
        <p:spPr>
          <a:xfrm>
            <a:off x="4419479" y="3511444"/>
            <a:ext cx="3333750" cy="3076575"/>
          </a:xfrm>
          <a:prstGeom prst="rect">
            <a:avLst/>
          </a:prstGeom>
        </p:spPr>
      </p:pic>
    </p:spTree>
    <p:extLst>
      <p:ext uri="{BB962C8B-B14F-4D97-AF65-F5344CB8AC3E}">
        <p14:creationId xmlns:p14="http://schemas.microsoft.com/office/powerpoint/2010/main" val="1714091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Built-In Methods in String</a:t>
            </a:r>
            <a:endParaRPr lang="en-US"/>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b="1" err="1">
                <a:latin typeface="Aptos"/>
                <a:cs typeface="Arial"/>
              </a:rPr>
              <a:t>islower</a:t>
            </a:r>
            <a:r>
              <a:rPr lang="en-US" sz="1800" b="1">
                <a:latin typeface="Aptos"/>
                <a:cs typeface="Arial"/>
              </a:rPr>
              <a:t>()</a:t>
            </a:r>
            <a:r>
              <a:rPr lang="en-US" sz="1800">
                <a:latin typeface="Aptos"/>
                <a:cs typeface="Arial"/>
              </a:rPr>
              <a:t> method checks if entire string is in lower Case or not</a:t>
            </a:r>
            <a:endParaRPr lang="en-US"/>
          </a:p>
          <a:p>
            <a:pPr marL="0" indent="0">
              <a:buNone/>
            </a:pPr>
            <a:endParaRPr lang="en-US" sz="1800">
              <a:latin typeface="Aptos"/>
              <a:cs typeface="Arial"/>
            </a:endParaRPr>
          </a:p>
        </p:txBody>
      </p:sp>
      <p:pic>
        <p:nvPicPr>
          <p:cNvPr id="3" name="Picture 2" descr="A screen shot of a computer code&#10;&#10;Description automatically generated">
            <a:extLst>
              <a:ext uri="{FF2B5EF4-FFF2-40B4-BE49-F238E27FC236}">
                <a16:creationId xmlns:a16="http://schemas.microsoft.com/office/drawing/2014/main" id="{68FACDCB-6AB1-8371-199B-83ABB6C8D045}"/>
              </a:ext>
            </a:extLst>
          </p:cNvPr>
          <p:cNvPicPr>
            <a:picLocks noChangeAspect="1"/>
          </p:cNvPicPr>
          <p:nvPr/>
        </p:nvPicPr>
        <p:blipFill>
          <a:blip r:embed="rId2"/>
          <a:stretch>
            <a:fillRect/>
          </a:stretch>
        </p:blipFill>
        <p:spPr>
          <a:xfrm>
            <a:off x="4789714" y="1538288"/>
            <a:ext cx="3252107" cy="4706710"/>
          </a:xfrm>
          <a:prstGeom prst="rect">
            <a:avLst/>
          </a:prstGeom>
        </p:spPr>
      </p:pic>
    </p:spTree>
    <p:extLst>
      <p:ext uri="{BB962C8B-B14F-4D97-AF65-F5344CB8AC3E}">
        <p14:creationId xmlns:p14="http://schemas.microsoft.com/office/powerpoint/2010/main" val="3255511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Built-In Methods in String</a:t>
            </a:r>
            <a:endParaRPr lang="en-US"/>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b="1">
                <a:latin typeface="Aptos"/>
                <a:cs typeface="Arial"/>
              </a:rPr>
              <a:t>lower()</a:t>
            </a:r>
            <a:r>
              <a:rPr lang="en-US" sz="1800">
                <a:latin typeface="Aptos"/>
                <a:cs typeface="Arial"/>
              </a:rPr>
              <a:t> and </a:t>
            </a:r>
            <a:r>
              <a:rPr lang="en-US" sz="1800" b="1">
                <a:latin typeface="Aptos"/>
                <a:cs typeface="Arial"/>
              </a:rPr>
              <a:t>upper()</a:t>
            </a:r>
            <a:r>
              <a:rPr lang="en-US" sz="1800">
                <a:latin typeface="Aptos"/>
                <a:cs typeface="Arial"/>
              </a:rPr>
              <a:t> methods converts the given string to lower and upper case respectively</a:t>
            </a:r>
            <a:endParaRPr lang="en-US" sz="1800">
              <a:cs typeface="Arial"/>
            </a:endParaRPr>
          </a:p>
          <a:p>
            <a:pPr marL="0" indent="0">
              <a:buNone/>
            </a:pPr>
            <a:endParaRPr lang="en-US" sz="1800">
              <a:latin typeface="Aptos"/>
              <a:cs typeface="Arial"/>
            </a:endParaRPr>
          </a:p>
        </p:txBody>
      </p:sp>
      <p:pic>
        <p:nvPicPr>
          <p:cNvPr id="4" name="Picture 3" descr="A screen shot of a computer program&#10;&#10;Description automatically generated">
            <a:extLst>
              <a:ext uri="{FF2B5EF4-FFF2-40B4-BE49-F238E27FC236}">
                <a16:creationId xmlns:a16="http://schemas.microsoft.com/office/drawing/2014/main" id="{0DF9E92D-07C5-E9D2-4918-2FBE18A545FE}"/>
              </a:ext>
            </a:extLst>
          </p:cNvPr>
          <p:cNvPicPr>
            <a:picLocks noChangeAspect="1"/>
          </p:cNvPicPr>
          <p:nvPr/>
        </p:nvPicPr>
        <p:blipFill>
          <a:blip r:embed="rId2"/>
          <a:stretch>
            <a:fillRect/>
          </a:stretch>
        </p:blipFill>
        <p:spPr>
          <a:xfrm>
            <a:off x="1319212" y="1961469"/>
            <a:ext cx="4905375" cy="2967717"/>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C7434EA6-48B1-64A5-6270-1E173508BB05}"/>
              </a:ext>
            </a:extLst>
          </p:cNvPr>
          <p:cNvPicPr>
            <a:picLocks noChangeAspect="1"/>
          </p:cNvPicPr>
          <p:nvPr/>
        </p:nvPicPr>
        <p:blipFill>
          <a:blip r:embed="rId3"/>
          <a:stretch>
            <a:fillRect/>
          </a:stretch>
        </p:blipFill>
        <p:spPr>
          <a:xfrm>
            <a:off x="7269616" y="2747963"/>
            <a:ext cx="3095625" cy="1362075"/>
          </a:xfrm>
          <a:prstGeom prst="rect">
            <a:avLst/>
          </a:prstGeom>
        </p:spPr>
      </p:pic>
    </p:spTree>
    <p:extLst>
      <p:ext uri="{BB962C8B-B14F-4D97-AF65-F5344CB8AC3E}">
        <p14:creationId xmlns:p14="http://schemas.microsoft.com/office/powerpoint/2010/main" val="1834376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a:cs typeface="Arial"/>
              </a:rPr>
              <a:t>Boolean Data Type</a:t>
            </a:r>
            <a:endParaRPr lang="en-US"/>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latin typeface="Aptos"/>
                <a:cs typeface="Arial"/>
              </a:rPr>
              <a:t>The Boolean python data types in Python represents logical values of True and False.</a:t>
            </a:r>
          </a:p>
          <a:p>
            <a:r>
              <a:rPr lang="en-US" sz="1800">
                <a:latin typeface="Aptos"/>
                <a:cs typeface="Arial"/>
              </a:rPr>
              <a:t>It is used to evaluate conditions and make logical decisions in a program</a:t>
            </a:r>
          </a:p>
          <a:p>
            <a:r>
              <a:rPr lang="en-US" sz="1800">
                <a:latin typeface="Aptos"/>
                <a:cs typeface="Arial"/>
              </a:rPr>
              <a:t>Booleans are the result of comparisons and logical operations.</a:t>
            </a:r>
          </a:p>
          <a:p>
            <a:pPr marL="0" indent="0">
              <a:buNone/>
            </a:pPr>
            <a:endParaRPr lang="en-US" sz="1800">
              <a:latin typeface="Arial"/>
              <a:cs typeface="Arial"/>
            </a:endParaRPr>
          </a:p>
        </p:txBody>
      </p:sp>
      <p:pic>
        <p:nvPicPr>
          <p:cNvPr id="5" name="Picture 4" descr="A screenshot of a computer program&#10;&#10;Description automatically generated">
            <a:extLst>
              <a:ext uri="{FF2B5EF4-FFF2-40B4-BE49-F238E27FC236}">
                <a16:creationId xmlns:a16="http://schemas.microsoft.com/office/drawing/2014/main" id="{02EABB89-45EB-2107-0B61-9D6D499A99C5}"/>
              </a:ext>
            </a:extLst>
          </p:cNvPr>
          <p:cNvPicPr>
            <a:picLocks noChangeAspect="1"/>
          </p:cNvPicPr>
          <p:nvPr/>
        </p:nvPicPr>
        <p:blipFill>
          <a:blip r:embed="rId2"/>
          <a:stretch>
            <a:fillRect/>
          </a:stretch>
        </p:blipFill>
        <p:spPr>
          <a:xfrm>
            <a:off x="1296729" y="2514378"/>
            <a:ext cx="4229100" cy="3105150"/>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AA54897E-D58D-D2FB-AB2F-2F9976D2BC3E}"/>
              </a:ext>
            </a:extLst>
          </p:cNvPr>
          <p:cNvPicPr>
            <a:picLocks noChangeAspect="1"/>
          </p:cNvPicPr>
          <p:nvPr/>
        </p:nvPicPr>
        <p:blipFill>
          <a:blip r:embed="rId3"/>
          <a:stretch>
            <a:fillRect/>
          </a:stretch>
        </p:blipFill>
        <p:spPr>
          <a:xfrm>
            <a:off x="5770821" y="3272281"/>
            <a:ext cx="5257800" cy="1571625"/>
          </a:xfrm>
          <a:prstGeom prst="rect">
            <a:avLst/>
          </a:prstGeom>
        </p:spPr>
      </p:pic>
    </p:spTree>
    <p:extLst>
      <p:ext uri="{BB962C8B-B14F-4D97-AF65-F5344CB8AC3E}">
        <p14:creationId xmlns:p14="http://schemas.microsoft.com/office/powerpoint/2010/main" val="2537987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latin typeface="Arial"/>
                <a:cs typeface="Arial"/>
              </a:rPr>
              <a:t>Truth Tables for Boolean Data Type</a:t>
            </a:r>
            <a:endParaRPr lang="en-US" dirty="0"/>
          </a:p>
        </p:txBody>
      </p:sp>
      <p:graphicFrame>
        <p:nvGraphicFramePr>
          <p:cNvPr id="4" name="Content Placeholder 3">
            <a:extLst>
              <a:ext uri="{FF2B5EF4-FFF2-40B4-BE49-F238E27FC236}">
                <a16:creationId xmlns:a16="http://schemas.microsoft.com/office/drawing/2014/main" id="{CC5CB2BD-02C8-9290-BBA0-1CDA4C556205}"/>
              </a:ext>
            </a:extLst>
          </p:cNvPr>
          <p:cNvGraphicFramePr>
            <a:graphicFrameLocks noGrp="1"/>
          </p:cNvGraphicFramePr>
          <p:nvPr>
            <p:ph idx="1"/>
            <p:extLst>
              <p:ext uri="{D42A27DB-BD31-4B8C-83A1-F6EECF244321}">
                <p14:modId xmlns:p14="http://schemas.microsoft.com/office/powerpoint/2010/main" val="2902019522"/>
              </p:ext>
            </p:extLst>
          </p:nvPr>
        </p:nvGraphicFramePr>
        <p:xfrm>
          <a:off x="838200" y="1825625"/>
          <a:ext cx="10515600" cy="185420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4154491735"/>
                    </a:ext>
                  </a:extLst>
                </a:gridCol>
                <a:gridCol w="1752600">
                  <a:extLst>
                    <a:ext uri="{9D8B030D-6E8A-4147-A177-3AD203B41FA5}">
                      <a16:colId xmlns:a16="http://schemas.microsoft.com/office/drawing/2014/main" val="3000172980"/>
                    </a:ext>
                  </a:extLst>
                </a:gridCol>
                <a:gridCol w="1752600">
                  <a:extLst>
                    <a:ext uri="{9D8B030D-6E8A-4147-A177-3AD203B41FA5}">
                      <a16:colId xmlns:a16="http://schemas.microsoft.com/office/drawing/2014/main" val="2228729050"/>
                    </a:ext>
                  </a:extLst>
                </a:gridCol>
                <a:gridCol w="1752600">
                  <a:extLst>
                    <a:ext uri="{9D8B030D-6E8A-4147-A177-3AD203B41FA5}">
                      <a16:colId xmlns:a16="http://schemas.microsoft.com/office/drawing/2014/main" val="137031858"/>
                    </a:ext>
                  </a:extLst>
                </a:gridCol>
                <a:gridCol w="1752600">
                  <a:extLst>
                    <a:ext uri="{9D8B030D-6E8A-4147-A177-3AD203B41FA5}">
                      <a16:colId xmlns:a16="http://schemas.microsoft.com/office/drawing/2014/main" val="665147651"/>
                    </a:ext>
                  </a:extLst>
                </a:gridCol>
                <a:gridCol w="1752600">
                  <a:extLst>
                    <a:ext uri="{9D8B030D-6E8A-4147-A177-3AD203B41FA5}">
                      <a16:colId xmlns:a16="http://schemas.microsoft.com/office/drawing/2014/main" val="389469809"/>
                    </a:ext>
                  </a:extLst>
                </a:gridCol>
              </a:tblGrid>
              <a:tr h="370840">
                <a:tc>
                  <a:txBody>
                    <a:bodyPr/>
                    <a:lstStyle/>
                    <a:p>
                      <a:pPr algn="ctr"/>
                      <a:r>
                        <a:rPr lang="en-US"/>
                        <a:t>X</a:t>
                      </a:r>
                    </a:p>
                  </a:txBody>
                  <a:tcPr/>
                </a:tc>
                <a:tc>
                  <a:txBody>
                    <a:bodyPr/>
                    <a:lstStyle/>
                    <a:p>
                      <a:pPr algn="ctr"/>
                      <a:r>
                        <a:rPr lang="en-US"/>
                        <a:t>Y</a:t>
                      </a:r>
                    </a:p>
                  </a:txBody>
                  <a:tcPr/>
                </a:tc>
                <a:tc>
                  <a:txBody>
                    <a:bodyPr/>
                    <a:lstStyle/>
                    <a:p>
                      <a:pPr algn="ctr"/>
                      <a:r>
                        <a:rPr lang="en-US"/>
                        <a:t>X and Y</a:t>
                      </a:r>
                    </a:p>
                  </a:txBody>
                  <a:tcPr/>
                </a:tc>
                <a:tc>
                  <a:txBody>
                    <a:bodyPr/>
                    <a:lstStyle/>
                    <a:p>
                      <a:pPr algn="ctr"/>
                      <a:r>
                        <a:rPr lang="en-US"/>
                        <a:t>X or Y</a:t>
                      </a:r>
                    </a:p>
                  </a:txBody>
                  <a:tcPr/>
                </a:tc>
                <a:tc>
                  <a:txBody>
                    <a:bodyPr/>
                    <a:lstStyle/>
                    <a:p>
                      <a:pPr algn="ctr"/>
                      <a:r>
                        <a:rPr lang="en-US"/>
                        <a:t>not(X)</a:t>
                      </a:r>
                    </a:p>
                  </a:txBody>
                  <a:tcPr/>
                </a:tc>
                <a:tc>
                  <a:txBody>
                    <a:bodyPr/>
                    <a:lstStyle/>
                    <a:p>
                      <a:pPr lvl="0" algn="ctr">
                        <a:lnSpc>
                          <a:spcPct val="100000"/>
                        </a:lnSpc>
                        <a:spcBef>
                          <a:spcPts val="0"/>
                        </a:spcBef>
                        <a:spcAft>
                          <a:spcPts val="0"/>
                        </a:spcAft>
                        <a:buNone/>
                      </a:pPr>
                      <a:r>
                        <a:rPr lang="en-US" sz="1800" b="0" i="0" u="none" strike="noStrike" noProof="0">
                          <a:solidFill>
                            <a:srgbClr val="000000"/>
                          </a:solidFill>
                          <a:latin typeface="Aptos"/>
                        </a:rPr>
                        <a:t>not(Y)</a:t>
                      </a:r>
                    </a:p>
                  </a:txBody>
                  <a:tcPr/>
                </a:tc>
                <a:extLst>
                  <a:ext uri="{0D108BD9-81ED-4DB2-BD59-A6C34878D82A}">
                    <a16:rowId xmlns:a16="http://schemas.microsoft.com/office/drawing/2014/main" val="982762004"/>
                  </a:ext>
                </a:extLst>
              </a:tr>
              <a:tr h="370840">
                <a:tc>
                  <a:txBody>
                    <a:bodyPr/>
                    <a:lstStyle/>
                    <a:p>
                      <a:pPr algn="ctr"/>
                      <a:r>
                        <a:rPr lang="en-US"/>
                        <a:t>True</a:t>
                      </a:r>
                    </a:p>
                  </a:txBody>
                  <a:tcPr/>
                </a:tc>
                <a:tc>
                  <a:txBody>
                    <a:bodyPr/>
                    <a:lstStyle/>
                    <a:p>
                      <a:pPr algn="ctr"/>
                      <a:r>
                        <a:rPr lang="en-US"/>
                        <a:t>True</a:t>
                      </a:r>
                    </a:p>
                  </a:txBody>
                  <a:tcPr/>
                </a:tc>
                <a:tc>
                  <a:txBody>
                    <a:bodyPr/>
                    <a:lstStyle/>
                    <a:p>
                      <a:pPr algn="ctr"/>
                      <a:r>
                        <a:rPr lang="en-US"/>
                        <a:t>True</a:t>
                      </a:r>
                    </a:p>
                  </a:txBody>
                  <a:tcPr/>
                </a:tc>
                <a:tc>
                  <a:txBody>
                    <a:bodyPr/>
                    <a:lstStyle/>
                    <a:p>
                      <a:pPr algn="ctr"/>
                      <a:r>
                        <a:rPr lang="en-US"/>
                        <a:t>True</a:t>
                      </a:r>
                    </a:p>
                  </a:txBody>
                  <a:tcPr/>
                </a:tc>
                <a:tc>
                  <a:txBody>
                    <a:bodyPr/>
                    <a:lstStyle/>
                    <a:p>
                      <a:pPr algn="ctr"/>
                      <a:r>
                        <a:rPr lang="en-US"/>
                        <a:t>False</a:t>
                      </a:r>
                    </a:p>
                  </a:txBody>
                  <a:tcPr/>
                </a:tc>
                <a:tc>
                  <a:txBody>
                    <a:bodyPr/>
                    <a:lstStyle/>
                    <a:p>
                      <a:pPr algn="ctr"/>
                      <a:r>
                        <a:rPr lang="en-US"/>
                        <a:t>False</a:t>
                      </a:r>
                    </a:p>
                  </a:txBody>
                  <a:tcPr/>
                </a:tc>
                <a:extLst>
                  <a:ext uri="{0D108BD9-81ED-4DB2-BD59-A6C34878D82A}">
                    <a16:rowId xmlns:a16="http://schemas.microsoft.com/office/drawing/2014/main" val="765894464"/>
                  </a:ext>
                </a:extLst>
              </a:tr>
              <a:tr h="370840">
                <a:tc>
                  <a:txBody>
                    <a:bodyPr/>
                    <a:lstStyle/>
                    <a:p>
                      <a:pPr algn="ctr"/>
                      <a:r>
                        <a:rPr lang="en-US"/>
                        <a:t>True</a:t>
                      </a:r>
                    </a:p>
                  </a:txBody>
                  <a:tcPr/>
                </a:tc>
                <a:tc>
                  <a:txBody>
                    <a:bodyPr/>
                    <a:lstStyle/>
                    <a:p>
                      <a:pPr algn="ctr"/>
                      <a:r>
                        <a:rPr lang="en-US"/>
                        <a:t>False</a:t>
                      </a:r>
                    </a:p>
                  </a:txBody>
                  <a:tcPr/>
                </a:tc>
                <a:tc>
                  <a:txBody>
                    <a:bodyPr/>
                    <a:lstStyle/>
                    <a:p>
                      <a:pPr algn="ctr"/>
                      <a:r>
                        <a:rPr lang="en-US"/>
                        <a:t>False</a:t>
                      </a:r>
                    </a:p>
                  </a:txBody>
                  <a:tcPr/>
                </a:tc>
                <a:tc>
                  <a:txBody>
                    <a:bodyPr/>
                    <a:lstStyle/>
                    <a:p>
                      <a:pPr algn="ctr"/>
                      <a:r>
                        <a:rPr lang="en-US"/>
                        <a:t>True</a:t>
                      </a:r>
                    </a:p>
                  </a:txBody>
                  <a:tcPr/>
                </a:tc>
                <a:tc>
                  <a:txBody>
                    <a:bodyPr/>
                    <a:lstStyle/>
                    <a:p>
                      <a:pPr algn="ctr"/>
                      <a:r>
                        <a:rPr lang="en-US"/>
                        <a:t>False</a:t>
                      </a:r>
                    </a:p>
                  </a:txBody>
                  <a:tcPr/>
                </a:tc>
                <a:tc>
                  <a:txBody>
                    <a:bodyPr/>
                    <a:lstStyle/>
                    <a:p>
                      <a:pPr lvl="0" algn="ctr">
                        <a:buNone/>
                      </a:pPr>
                      <a:r>
                        <a:rPr lang="en-US" sz="1800" b="0" i="0" u="none" strike="noStrike" noProof="0">
                          <a:solidFill>
                            <a:srgbClr val="000000"/>
                          </a:solidFill>
                          <a:latin typeface="Aptos"/>
                        </a:rPr>
                        <a:t>True</a:t>
                      </a:r>
                      <a:endParaRPr lang="en-US"/>
                    </a:p>
                  </a:txBody>
                  <a:tcPr/>
                </a:tc>
                <a:extLst>
                  <a:ext uri="{0D108BD9-81ED-4DB2-BD59-A6C34878D82A}">
                    <a16:rowId xmlns:a16="http://schemas.microsoft.com/office/drawing/2014/main" val="1338421290"/>
                  </a:ext>
                </a:extLst>
              </a:tr>
              <a:tr h="370840">
                <a:tc>
                  <a:txBody>
                    <a:bodyPr/>
                    <a:lstStyle/>
                    <a:p>
                      <a:pPr algn="ctr"/>
                      <a:r>
                        <a:rPr lang="en-US"/>
                        <a:t>False</a:t>
                      </a:r>
                    </a:p>
                  </a:txBody>
                  <a:tcPr/>
                </a:tc>
                <a:tc>
                  <a:txBody>
                    <a:bodyPr/>
                    <a:lstStyle/>
                    <a:p>
                      <a:pPr algn="ctr"/>
                      <a:r>
                        <a:rPr lang="en-US"/>
                        <a:t>True</a:t>
                      </a:r>
                    </a:p>
                  </a:txBody>
                  <a:tcPr/>
                </a:tc>
                <a:tc>
                  <a:txBody>
                    <a:bodyPr/>
                    <a:lstStyle/>
                    <a:p>
                      <a:pPr lvl="0" algn="ctr">
                        <a:buNone/>
                      </a:pPr>
                      <a:r>
                        <a:rPr lang="en-US" sz="1800" b="0" i="0" u="none" strike="noStrike" noProof="0">
                          <a:solidFill>
                            <a:srgbClr val="000000"/>
                          </a:solidFill>
                          <a:latin typeface="Aptos"/>
                        </a:rPr>
                        <a:t>False</a:t>
                      </a:r>
                      <a:endParaRPr lang="en-US"/>
                    </a:p>
                  </a:txBody>
                  <a:tcPr/>
                </a:tc>
                <a:tc>
                  <a:txBody>
                    <a:bodyPr/>
                    <a:lstStyle/>
                    <a:p>
                      <a:pPr algn="ctr"/>
                      <a:r>
                        <a:rPr lang="en-US"/>
                        <a:t>True</a:t>
                      </a:r>
                    </a:p>
                  </a:txBody>
                  <a:tcPr/>
                </a:tc>
                <a:tc>
                  <a:txBody>
                    <a:bodyPr/>
                    <a:lstStyle/>
                    <a:p>
                      <a:pPr algn="ctr"/>
                      <a:r>
                        <a:rPr lang="en-US"/>
                        <a:t>True</a:t>
                      </a:r>
                    </a:p>
                  </a:txBody>
                  <a:tcPr/>
                </a:tc>
                <a:tc>
                  <a:txBody>
                    <a:bodyPr/>
                    <a:lstStyle/>
                    <a:p>
                      <a:pPr lvl="0" algn="ctr">
                        <a:buNone/>
                      </a:pPr>
                      <a:r>
                        <a:rPr lang="en-US" sz="1800" b="0" i="0" u="none" strike="noStrike" noProof="0">
                          <a:solidFill>
                            <a:srgbClr val="000000"/>
                          </a:solidFill>
                          <a:latin typeface="Aptos"/>
                        </a:rPr>
                        <a:t>False</a:t>
                      </a:r>
                      <a:endParaRPr lang="en-US"/>
                    </a:p>
                  </a:txBody>
                  <a:tcPr/>
                </a:tc>
                <a:extLst>
                  <a:ext uri="{0D108BD9-81ED-4DB2-BD59-A6C34878D82A}">
                    <a16:rowId xmlns:a16="http://schemas.microsoft.com/office/drawing/2014/main" val="3920779330"/>
                  </a:ext>
                </a:extLst>
              </a:tr>
              <a:tr h="370840">
                <a:tc>
                  <a:txBody>
                    <a:bodyPr/>
                    <a:lstStyle/>
                    <a:p>
                      <a:pPr algn="ctr"/>
                      <a:r>
                        <a:rPr lang="en-US"/>
                        <a:t>False</a:t>
                      </a:r>
                    </a:p>
                  </a:txBody>
                  <a:tcPr/>
                </a:tc>
                <a:tc>
                  <a:txBody>
                    <a:bodyPr/>
                    <a:lstStyle/>
                    <a:p>
                      <a:pPr algn="ctr"/>
                      <a:r>
                        <a:rPr lang="en-US"/>
                        <a:t>False</a:t>
                      </a:r>
                    </a:p>
                  </a:txBody>
                  <a:tcPr/>
                </a:tc>
                <a:tc>
                  <a:txBody>
                    <a:bodyPr/>
                    <a:lstStyle/>
                    <a:p>
                      <a:pPr lvl="0" algn="ctr">
                        <a:buNone/>
                      </a:pPr>
                      <a:r>
                        <a:rPr lang="en-US" sz="1800" b="0" i="0" u="none" strike="noStrike" noProof="0">
                          <a:solidFill>
                            <a:srgbClr val="000000"/>
                          </a:solidFill>
                          <a:latin typeface="Aptos"/>
                        </a:rPr>
                        <a:t>False</a:t>
                      </a:r>
                      <a:endParaRPr lang="en-US"/>
                    </a:p>
                  </a:txBody>
                  <a:tcPr/>
                </a:tc>
                <a:tc>
                  <a:txBody>
                    <a:bodyPr/>
                    <a:lstStyle/>
                    <a:p>
                      <a:pPr algn="ctr"/>
                      <a:r>
                        <a:rPr lang="en-US"/>
                        <a:t>False</a:t>
                      </a:r>
                    </a:p>
                  </a:txBody>
                  <a:tcPr/>
                </a:tc>
                <a:tc>
                  <a:txBody>
                    <a:bodyPr/>
                    <a:lstStyle/>
                    <a:p>
                      <a:pPr algn="ctr"/>
                      <a:r>
                        <a:rPr lang="en-US"/>
                        <a:t>True</a:t>
                      </a:r>
                    </a:p>
                  </a:txBody>
                  <a:tcPr/>
                </a:tc>
                <a:tc>
                  <a:txBody>
                    <a:bodyPr/>
                    <a:lstStyle/>
                    <a:p>
                      <a:pPr lvl="0" algn="ctr">
                        <a:buNone/>
                      </a:pPr>
                      <a:r>
                        <a:rPr lang="en-US" sz="1800" b="0" i="0" u="none" strike="noStrike" noProof="0">
                          <a:solidFill>
                            <a:srgbClr val="000000"/>
                          </a:solidFill>
                          <a:latin typeface="Aptos"/>
                        </a:rPr>
                        <a:t>True</a:t>
                      </a:r>
                      <a:endParaRPr lang="en-US"/>
                    </a:p>
                  </a:txBody>
                  <a:tcPr/>
                </a:tc>
                <a:extLst>
                  <a:ext uri="{0D108BD9-81ED-4DB2-BD59-A6C34878D82A}">
                    <a16:rowId xmlns:a16="http://schemas.microsoft.com/office/drawing/2014/main" val="1209772070"/>
                  </a:ext>
                </a:extLst>
              </a:tr>
            </a:tbl>
          </a:graphicData>
        </a:graphic>
      </p:graphicFrame>
    </p:spTree>
    <p:extLst>
      <p:ext uri="{BB962C8B-B14F-4D97-AF65-F5344CB8AC3E}">
        <p14:creationId xmlns:p14="http://schemas.microsoft.com/office/powerpoint/2010/main" val="1300910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Collection Data Types</a:t>
            </a:r>
            <a:endParaRPr lang="en-US" dirty="0"/>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ea typeface="+mn-lt"/>
                <a:cs typeface="+mn-lt"/>
              </a:rPr>
              <a:t>Collection data types in Python are used to store and organize multiple values into a single entity.</a:t>
            </a:r>
          </a:p>
          <a:p>
            <a:r>
              <a:rPr lang="en-US" sz="1800">
                <a:ea typeface="+mn-lt"/>
                <a:cs typeface="+mn-lt"/>
              </a:rPr>
              <a:t>Python provides several built-in collection data types such as</a:t>
            </a:r>
          </a:p>
          <a:p>
            <a:pPr lvl="1">
              <a:buFont typeface="Courier New" panose="020B0604020202020204" pitchFamily="34" charset="0"/>
              <a:buChar char="o"/>
            </a:pPr>
            <a:r>
              <a:rPr lang="en-US" sz="1800">
                <a:ea typeface="+mn-lt"/>
                <a:cs typeface="+mn-lt"/>
              </a:rPr>
              <a:t>Lists</a:t>
            </a:r>
          </a:p>
          <a:p>
            <a:pPr lvl="1">
              <a:buFont typeface="Courier New" panose="020B0604020202020204" pitchFamily="34" charset="0"/>
              <a:buChar char="o"/>
            </a:pPr>
            <a:r>
              <a:rPr lang="en-US" sz="1800">
                <a:ea typeface="+mn-lt"/>
                <a:cs typeface="+mn-lt"/>
              </a:rPr>
              <a:t>Tuples</a:t>
            </a:r>
          </a:p>
          <a:p>
            <a:pPr lvl="1">
              <a:buFont typeface="Courier New" panose="020B0604020202020204" pitchFamily="34" charset="0"/>
              <a:buChar char="o"/>
            </a:pPr>
            <a:r>
              <a:rPr lang="en-US" sz="1800">
                <a:ea typeface="+mn-lt"/>
                <a:cs typeface="+mn-lt"/>
              </a:rPr>
              <a:t>Set</a:t>
            </a:r>
          </a:p>
          <a:p>
            <a:pPr lvl="1">
              <a:buFont typeface="Courier New" panose="020B0604020202020204" pitchFamily="34" charset="0"/>
              <a:buChar char="o"/>
            </a:pPr>
            <a:r>
              <a:rPr lang="en-US" sz="1800">
                <a:ea typeface="+mn-lt"/>
                <a:cs typeface="+mn-lt"/>
              </a:rPr>
              <a:t>Dictionary</a:t>
            </a:r>
          </a:p>
        </p:txBody>
      </p:sp>
    </p:spTree>
    <p:extLst>
      <p:ext uri="{BB962C8B-B14F-4D97-AF65-F5344CB8AC3E}">
        <p14:creationId xmlns:p14="http://schemas.microsoft.com/office/powerpoint/2010/main" val="42873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Advantages of Python</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838200" y="1138844"/>
            <a:ext cx="10515600" cy="5038119"/>
          </a:xfrm>
        </p:spPr>
        <p:txBody>
          <a:bodyPr>
            <a:normAutofit/>
          </a:bodyPr>
          <a:lstStyle/>
          <a:p>
            <a:r>
              <a:rPr lang="en-US" sz="1800" b="1">
                <a:latin typeface="Arial" panose="020B0604020202020204" pitchFamily="34" charset="0"/>
                <a:cs typeface="Arial" panose="020B0604020202020204" pitchFamily="34" charset="0"/>
              </a:rPr>
              <a:t>Readable and Maintainable Code</a:t>
            </a:r>
            <a:r>
              <a:rPr lang="en-US" sz="2000">
                <a:latin typeface="Arial" panose="020B0604020202020204" pitchFamily="34" charset="0"/>
                <a:cs typeface="Arial" panose="020B0604020202020204" pitchFamily="34" charset="0"/>
              </a:rPr>
              <a:t>: Python syntax is straightforward and has no complex structures, like C++ or Java. Also, it emphasizes code readability by using English keywords and eliminating the need for delimiters</a:t>
            </a:r>
          </a:p>
          <a:p>
            <a:r>
              <a:rPr lang="en-US" sz="1800" b="1">
                <a:latin typeface="Arial" panose="020B0604020202020204" pitchFamily="34" charset="0"/>
                <a:cs typeface="Arial" panose="020B0604020202020204" pitchFamily="34" charset="0"/>
              </a:rPr>
              <a:t>Supports Multiple Programming Paradigms</a:t>
            </a:r>
            <a:r>
              <a:rPr lang="en-US" sz="2000">
                <a:latin typeface="Arial" panose="020B0604020202020204" pitchFamily="34" charset="0"/>
                <a:cs typeface="Arial" panose="020B0604020202020204" pitchFamily="34" charset="0"/>
              </a:rPr>
              <a:t>: Python supports object-oriented, procedural, and functional programming paradigms. The object-oriented programming approach facilitates code reusability, extensibility, and modularity. The functional programming paradigm helps developers write clearer and more bug-resistant code.</a:t>
            </a:r>
          </a:p>
          <a:p>
            <a:r>
              <a:rPr lang="en-US" sz="1800" b="1">
                <a:latin typeface="Arial" panose="020B0604020202020204" pitchFamily="34" charset="0"/>
                <a:cs typeface="Arial" panose="020B0604020202020204" pitchFamily="34" charset="0"/>
              </a:rPr>
              <a:t>Extensive Standard Library</a:t>
            </a:r>
            <a:r>
              <a:rPr lang="en-US" sz="2000">
                <a:latin typeface="Arial" panose="020B0604020202020204" pitchFamily="34" charset="0"/>
                <a:cs typeface="Arial" panose="020B0604020202020204" pitchFamily="34" charset="0"/>
              </a:rPr>
              <a:t>: The extensive, robust library is an advantage for Python over other programming languages. It consists of multiple packages and modules to enhance the functionality of your Python application. By using Python Package Installer (PIP) which comes with the python installation we can simply install any package/module for desired task. </a:t>
            </a:r>
            <a:r>
              <a:rPr lang="en-US" sz="2000">
                <a:latin typeface="Arial" panose="020B0604020202020204" pitchFamily="34" charset="0"/>
                <a:cs typeface="Arial" panose="020B0604020202020204" pitchFamily="34" charset="0"/>
                <a:hlinkClick r:id="rId2"/>
              </a:rPr>
              <a:t>https://pypi.org/</a:t>
            </a:r>
            <a:r>
              <a:rPr lang="en-US" sz="2000">
                <a:latin typeface="Arial" panose="020B0604020202020204" pitchFamily="34" charset="0"/>
                <a:cs typeface="Arial" panose="020B0604020202020204" pitchFamily="34" charset="0"/>
              </a:rPr>
              <a:t> (Link to PIP Homepage)</a:t>
            </a:r>
          </a:p>
          <a:p>
            <a:r>
              <a:rPr lang="en-US" sz="1800" b="1">
                <a:latin typeface="Arial" panose="020B0604020202020204" pitchFamily="34" charset="0"/>
                <a:cs typeface="Arial" panose="020B0604020202020204" pitchFamily="34" charset="0"/>
              </a:rPr>
              <a:t>High Compatibility</a:t>
            </a:r>
            <a:r>
              <a:rPr lang="en-US" sz="2000">
                <a:latin typeface="Arial" panose="020B0604020202020204" pitchFamily="34" charset="0"/>
                <a:cs typeface="Arial" panose="020B0604020202020204" pitchFamily="34" charset="0"/>
              </a:rPr>
              <a:t>: Python is compatible with various operating systems. Being a cross-platform and portable language, developers can run the same code, written in one platform, on other platforms without any changes.</a:t>
            </a:r>
          </a:p>
        </p:txBody>
      </p:sp>
    </p:spTree>
    <p:extLst>
      <p:ext uri="{BB962C8B-B14F-4D97-AF65-F5344CB8AC3E}">
        <p14:creationId xmlns:p14="http://schemas.microsoft.com/office/powerpoint/2010/main" val="3431229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List Data Type</a:t>
            </a:r>
            <a:endParaRPr lang="en-US" dirty="0"/>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ea typeface="+mn-lt"/>
                <a:cs typeface="+mn-lt"/>
              </a:rPr>
              <a:t>The list data type in Python is used to store multiple items in a single variable</a:t>
            </a:r>
          </a:p>
          <a:p>
            <a:r>
              <a:rPr lang="en-US" sz="1800">
                <a:ea typeface="+mn-lt"/>
                <a:cs typeface="+mn-lt"/>
              </a:rPr>
              <a:t>Lists are ordered, mutable, and can contain elements of different data types</a:t>
            </a:r>
          </a:p>
          <a:p>
            <a:r>
              <a:rPr lang="en-US" sz="1800">
                <a:ea typeface="+mn-lt"/>
                <a:cs typeface="+mn-lt"/>
              </a:rPr>
              <a:t>They are created by enclosing comma-separated values within square brackets [ ].</a:t>
            </a:r>
          </a:p>
        </p:txBody>
      </p:sp>
      <p:pic>
        <p:nvPicPr>
          <p:cNvPr id="3" name="Picture 2" descr="A black screen with white text&#10;&#10;Description automatically generated">
            <a:extLst>
              <a:ext uri="{FF2B5EF4-FFF2-40B4-BE49-F238E27FC236}">
                <a16:creationId xmlns:a16="http://schemas.microsoft.com/office/drawing/2014/main" id="{B10747F7-670A-EFEE-0B2F-1EF429D79493}"/>
              </a:ext>
            </a:extLst>
          </p:cNvPr>
          <p:cNvPicPr>
            <a:picLocks noChangeAspect="1"/>
          </p:cNvPicPr>
          <p:nvPr/>
        </p:nvPicPr>
        <p:blipFill>
          <a:blip r:embed="rId2"/>
          <a:stretch>
            <a:fillRect/>
          </a:stretch>
        </p:blipFill>
        <p:spPr>
          <a:xfrm>
            <a:off x="2573136" y="2554448"/>
            <a:ext cx="6505575" cy="1266825"/>
          </a:xfrm>
          <a:prstGeom prst="rect">
            <a:avLst/>
          </a:prstGeom>
        </p:spPr>
      </p:pic>
    </p:spTree>
    <p:extLst>
      <p:ext uri="{BB962C8B-B14F-4D97-AF65-F5344CB8AC3E}">
        <p14:creationId xmlns:p14="http://schemas.microsoft.com/office/powerpoint/2010/main" val="271942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Accessing Elements of the List</a:t>
            </a:r>
            <a:endParaRPr lang="en-US" dirty="0"/>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a:ea typeface="+mn-lt"/>
                <a:cs typeface="+mn-lt"/>
              </a:rPr>
              <a:t>Elements of the list are accessed in the same as that of string that is with the help of positive and negative indexing</a:t>
            </a:r>
          </a:p>
          <a:p>
            <a:r>
              <a:rPr lang="en-US" sz="1800">
                <a:ea typeface="+mn-lt"/>
                <a:cs typeface="+mn-lt"/>
              </a:rPr>
              <a:t>Slicing is also used to access the list elements in which more than a single element is accessed at a time</a:t>
            </a:r>
            <a:endParaRPr lang="en-US"/>
          </a:p>
        </p:txBody>
      </p:sp>
      <p:graphicFrame>
        <p:nvGraphicFramePr>
          <p:cNvPr id="5" name="Table 4">
            <a:extLst>
              <a:ext uri="{FF2B5EF4-FFF2-40B4-BE49-F238E27FC236}">
                <a16:creationId xmlns:a16="http://schemas.microsoft.com/office/drawing/2014/main" id="{F846D97C-FA79-B703-31AE-62533BEC0CF8}"/>
              </a:ext>
            </a:extLst>
          </p:cNvPr>
          <p:cNvGraphicFramePr>
            <a:graphicFrameLocks noGrp="1"/>
          </p:cNvGraphicFramePr>
          <p:nvPr>
            <p:extLst>
              <p:ext uri="{D42A27DB-BD31-4B8C-83A1-F6EECF244321}">
                <p14:modId xmlns:p14="http://schemas.microsoft.com/office/powerpoint/2010/main" val="1532741187"/>
              </p:ext>
            </p:extLst>
          </p:nvPr>
        </p:nvGraphicFramePr>
        <p:xfrm>
          <a:off x="2137072" y="2554208"/>
          <a:ext cx="8168635" cy="1112520"/>
        </p:xfrm>
        <a:graphic>
          <a:graphicData uri="http://schemas.openxmlformats.org/drawingml/2006/table">
            <a:tbl>
              <a:tblPr firstRow="1" bandRow="1">
                <a:tableStyleId>{5940675A-B579-460E-94D1-54222C63F5DA}</a:tableStyleId>
              </a:tblPr>
              <a:tblGrid>
                <a:gridCol w="1633727">
                  <a:extLst>
                    <a:ext uri="{9D8B030D-6E8A-4147-A177-3AD203B41FA5}">
                      <a16:colId xmlns:a16="http://schemas.microsoft.com/office/drawing/2014/main" val="1470210074"/>
                    </a:ext>
                  </a:extLst>
                </a:gridCol>
                <a:gridCol w="1633727">
                  <a:extLst>
                    <a:ext uri="{9D8B030D-6E8A-4147-A177-3AD203B41FA5}">
                      <a16:colId xmlns:a16="http://schemas.microsoft.com/office/drawing/2014/main" val="4075850796"/>
                    </a:ext>
                  </a:extLst>
                </a:gridCol>
                <a:gridCol w="1633727">
                  <a:extLst>
                    <a:ext uri="{9D8B030D-6E8A-4147-A177-3AD203B41FA5}">
                      <a16:colId xmlns:a16="http://schemas.microsoft.com/office/drawing/2014/main" val="1497491078"/>
                    </a:ext>
                  </a:extLst>
                </a:gridCol>
                <a:gridCol w="1633727">
                  <a:extLst>
                    <a:ext uri="{9D8B030D-6E8A-4147-A177-3AD203B41FA5}">
                      <a16:colId xmlns:a16="http://schemas.microsoft.com/office/drawing/2014/main" val="3125437500"/>
                    </a:ext>
                  </a:extLst>
                </a:gridCol>
                <a:gridCol w="1633727">
                  <a:extLst>
                    <a:ext uri="{9D8B030D-6E8A-4147-A177-3AD203B41FA5}">
                      <a16:colId xmlns:a16="http://schemas.microsoft.com/office/drawing/2014/main" val="871495267"/>
                    </a:ext>
                  </a:extLst>
                </a:gridCol>
              </a:tblGrid>
              <a:tr h="370840">
                <a:tc>
                  <a:txBody>
                    <a:bodyPr/>
                    <a:lstStyle/>
                    <a:p>
                      <a:pPr algn="ctr"/>
                      <a:r>
                        <a:rPr lang="en-US"/>
                        <a:t>Positive Index</a:t>
                      </a:r>
                    </a:p>
                  </a:txBody>
                  <a:tcPr/>
                </a:tc>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lvl="0" algn="ctr">
                        <a:buNone/>
                      </a:pPr>
                      <a:r>
                        <a:rPr lang="en-US"/>
                        <a:t>3</a:t>
                      </a:r>
                    </a:p>
                  </a:txBody>
                  <a:tcPr/>
                </a:tc>
                <a:extLst>
                  <a:ext uri="{0D108BD9-81ED-4DB2-BD59-A6C34878D82A}">
                    <a16:rowId xmlns:a16="http://schemas.microsoft.com/office/drawing/2014/main" val="1159836611"/>
                  </a:ext>
                </a:extLst>
              </a:tr>
              <a:tr h="370840">
                <a:tc>
                  <a:txBody>
                    <a:bodyPr/>
                    <a:lstStyle/>
                    <a:p>
                      <a:pPr algn="ctr"/>
                      <a:r>
                        <a:rPr lang="en-US"/>
                        <a:t>List Element</a:t>
                      </a:r>
                    </a:p>
                  </a:txBody>
                  <a:tcPr/>
                </a:tc>
                <a:tc>
                  <a:txBody>
                    <a:bodyPr/>
                    <a:lstStyle/>
                    <a:p>
                      <a:pPr algn="ctr"/>
                      <a:r>
                        <a:rPr lang="en-US"/>
                        <a:t>apple</a:t>
                      </a:r>
                    </a:p>
                  </a:txBody>
                  <a:tcPr/>
                </a:tc>
                <a:tc>
                  <a:txBody>
                    <a:bodyPr/>
                    <a:lstStyle/>
                    <a:p>
                      <a:pPr algn="ctr"/>
                      <a:r>
                        <a:rPr lang="en-US"/>
                        <a:t>123</a:t>
                      </a:r>
                    </a:p>
                  </a:txBody>
                  <a:tcPr/>
                </a:tc>
                <a:tc>
                  <a:txBody>
                    <a:bodyPr/>
                    <a:lstStyle/>
                    <a:p>
                      <a:pPr algn="ctr"/>
                      <a:r>
                        <a:rPr lang="en-US"/>
                        <a:t>Mango</a:t>
                      </a:r>
                    </a:p>
                  </a:txBody>
                  <a:tcPr/>
                </a:tc>
                <a:tc>
                  <a:txBody>
                    <a:bodyPr/>
                    <a:lstStyle/>
                    <a:p>
                      <a:pPr lvl="0" algn="ctr">
                        <a:buNone/>
                      </a:pPr>
                      <a:r>
                        <a:rPr lang="en-US"/>
                        <a:t>[2, 3, 4]</a:t>
                      </a:r>
                    </a:p>
                  </a:txBody>
                  <a:tcPr/>
                </a:tc>
                <a:extLst>
                  <a:ext uri="{0D108BD9-81ED-4DB2-BD59-A6C34878D82A}">
                    <a16:rowId xmlns:a16="http://schemas.microsoft.com/office/drawing/2014/main" val="4179593507"/>
                  </a:ext>
                </a:extLst>
              </a:tr>
              <a:tr h="370840">
                <a:tc>
                  <a:txBody>
                    <a:bodyPr/>
                    <a:lstStyle/>
                    <a:p>
                      <a:pPr algn="ctr"/>
                      <a:r>
                        <a:rPr lang="en-US"/>
                        <a:t>Negative Index</a:t>
                      </a:r>
                    </a:p>
                  </a:txBody>
                  <a:tcPr/>
                </a:tc>
                <a:tc>
                  <a:txBody>
                    <a:bodyPr/>
                    <a:lstStyle/>
                    <a:p>
                      <a:pPr algn="ctr"/>
                      <a:r>
                        <a:rPr lang="en-US"/>
                        <a:t>-4</a:t>
                      </a:r>
                    </a:p>
                  </a:txBody>
                  <a:tcPr/>
                </a:tc>
                <a:tc>
                  <a:txBody>
                    <a:bodyPr/>
                    <a:lstStyle/>
                    <a:p>
                      <a:pPr algn="ctr"/>
                      <a:r>
                        <a:rPr lang="en-US"/>
                        <a:t>-3</a:t>
                      </a:r>
                    </a:p>
                  </a:txBody>
                  <a:tcPr/>
                </a:tc>
                <a:tc>
                  <a:txBody>
                    <a:bodyPr/>
                    <a:lstStyle/>
                    <a:p>
                      <a:pPr algn="ctr"/>
                      <a:r>
                        <a:rPr lang="en-US"/>
                        <a:t>-2</a:t>
                      </a:r>
                    </a:p>
                  </a:txBody>
                  <a:tcPr/>
                </a:tc>
                <a:tc>
                  <a:txBody>
                    <a:bodyPr/>
                    <a:lstStyle/>
                    <a:p>
                      <a:pPr lvl="0" algn="ctr">
                        <a:buNone/>
                      </a:pPr>
                      <a:r>
                        <a:rPr lang="en-US"/>
                        <a:t>-1</a:t>
                      </a:r>
                    </a:p>
                  </a:txBody>
                  <a:tcPr/>
                </a:tc>
                <a:extLst>
                  <a:ext uri="{0D108BD9-81ED-4DB2-BD59-A6C34878D82A}">
                    <a16:rowId xmlns:a16="http://schemas.microsoft.com/office/drawing/2014/main" val="2738644544"/>
                  </a:ext>
                </a:extLst>
              </a:tr>
            </a:tbl>
          </a:graphicData>
        </a:graphic>
      </p:graphicFrame>
      <p:pic>
        <p:nvPicPr>
          <p:cNvPr id="6" name="Picture 5">
            <a:extLst>
              <a:ext uri="{FF2B5EF4-FFF2-40B4-BE49-F238E27FC236}">
                <a16:creationId xmlns:a16="http://schemas.microsoft.com/office/drawing/2014/main" id="{E20BC6C4-F38D-E5F6-908C-119BC9054205}"/>
              </a:ext>
            </a:extLst>
          </p:cNvPr>
          <p:cNvPicPr>
            <a:picLocks noChangeAspect="1"/>
          </p:cNvPicPr>
          <p:nvPr/>
        </p:nvPicPr>
        <p:blipFill>
          <a:blip r:embed="rId2"/>
          <a:stretch>
            <a:fillRect/>
          </a:stretch>
        </p:blipFill>
        <p:spPr>
          <a:xfrm>
            <a:off x="1242108" y="4066572"/>
            <a:ext cx="4865707" cy="2004349"/>
          </a:xfrm>
          <a:prstGeom prst="rect">
            <a:avLst/>
          </a:prstGeom>
        </p:spPr>
      </p:pic>
      <p:pic>
        <p:nvPicPr>
          <p:cNvPr id="7" name="Picture 6" descr="A computer screen shot of white text&#10;&#10;Description automatically generated">
            <a:extLst>
              <a:ext uri="{FF2B5EF4-FFF2-40B4-BE49-F238E27FC236}">
                <a16:creationId xmlns:a16="http://schemas.microsoft.com/office/drawing/2014/main" id="{3858E4DD-B977-870A-3D26-049AFDCA2204}"/>
              </a:ext>
            </a:extLst>
          </p:cNvPr>
          <p:cNvPicPr>
            <a:picLocks noChangeAspect="1"/>
          </p:cNvPicPr>
          <p:nvPr/>
        </p:nvPicPr>
        <p:blipFill>
          <a:blip r:embed="rId3"/>
          <a:stretch>
            <a:fillRect/>
          </a:stretch>
        </p:blipFill>
        <p:spPr>
          <a:xfrm>
            <a:off x="6826024" y="3886881"/>
            <a:ext cx="4657725" cy="2371725"/>
          </a:xfrm>
          <a:prstGeom prst="rect">
            <a:avLst/>
          </a:prstGeom>
        </p:spPr>
      </p:pic>
    </p:spTree>
    <p:extLst>
      <p:ext uri="{BB962C8B-B14F-4D97-AF65-F5344CB8AC3E}">
        <p14:creationId xmlns:p14="http://schemas.microsoft.com/office/powerpoint/2010/main" val="3728514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Tuple Data Type</a:t>
            </a:r>
            <a:endParaRPr lang="en-US" dirty="0"/>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tuples are immutable. Once you create a tuple, you cannot modify its elements.</a:t>
            </a:r>
          </a:p>
          <a:p>
            <a:r>
              <a:rPr lang="en-US" sz="1800" dirty="0">
                <a:ea typeface="+mn-lt"/>
                <a:cs typeface="+mn-lt"/>
              </a:rPr>
              <a:t>Lists are mutable whereas tuples are immutable data types</a:t>
            </a:r>
          </a:p>
          <a:p>
            <a:r>
              <a:rPr lang="en-US" sz="1800" dirty="0">
                <a:ea typeface="+mn-lt"/>
                <a:cs typeface="+mn-lt"/>
              </a:rPr>
              <a:t>They are created by enclosing comma-separated values within round brackets ().</a:t>
            </a:r>
          </a:p>
        </p:txBody>
      </p:sp>
      <p:pic>
        <p:nvPicPr>
          <p:cNvPr id="5" name="Picture 4">
            <a:extLst>
              <a:ext uri="{FF2B5EF4-FFF2-40B4-BE49-F238E27FC236}">
                <a16:creationId xmlns:a16="http://schemas.microsoft.com/office/drawing/2014/main" id="{E9B98754-BD05-01A1-2114-9EE0CEE4DC7E}"/>
              </a:ext>
            </a:extLst>
          </p:cNvPr>
          <p:cNvPicPr>
            <a:picLocks noChangeAspect="1"/>
          </p:cNvPicPr>
          <p:nvPr/>
        </p:nvPicPr>
        <p:blipFill>
          <a:blip r:embed="rId2"/>
          <a:stretch>
            <a:fillRect/>
          </a:stretch>
        </p:blipFill>
        <p:spPr>
          <a:xfrm>
            <a:off x="2774485" y="2490744"/>
            <a:ext cx="3222496" cy="4002131"/>
          </a:xfrm>
          <a:prstGeom prst="rect">
            <a:avLst/>
          </a:prstGeom>
        </p:spPr>
      </p:pic>
      <p:pic>
        <p:nvPicPr>
          <p:cNvPr id="7" name="Picture 6">
            <a:extLst>
              <a:ext uri="{FF2B5EF4-FFF2-40B4-BE49-F238E27FC236}">
                <a16:creationId xmlns:a16="http://schemas.microsoft.com/office/drawing/2014/main" id="{6FC4A741-5BC2-2022-989D-B05C035049D1}"/>
              </a:ext>
            </a:extLst>
          </p:cNvPr>
          <p:cNvPicPr>
            <a:picLocks noChangeAspect="1"/>
          </p:cNvPicPr>
          <p:nvPr/>
        </p:nvPicPr>
        <p:blipFill>
          <a:blip r:embed="rId3"/>
          <a:stretch>
            <a:fillRect/>
          </a:stretch>
        </p:blipFill>
        <p:spPr>
          <a:xfrm>
            <a:off x="6223820" y="3756415"/>
            <a:ext cx="3231160" cy="1470787"/>
          </a:xfrm>
          <a:prstGeom prst="rect">
            <a:avLst/>
          </a:prstGeom>
        </p:spPr>
      </p:pic>
    </p:spTree>
    <p:extLst>
      <p:ext uri="{BB962C8B-B14F-4D97-AF65-F5344CB8AC3E}">
        <p14:creationId xmlns:p14="http://schemas.microsoft.com/office/powerpoint/2010/main" val="3189193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Set Data Type</a:t>
            </a:r>
            <a:endParaRPr lang="en-US" dirty="0"/>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The set data type in Python is an unordered collection of unique elements</a:t>
            </a:r>
          </a:p>
          <a:p>
            <a:r>
              <a:rPr lang="en-US" sz="1800" dirty="0">
                <a:ea typeface="+mn-lt"/>
                <a:cs typeface="+mn-lt"/>
              </a:rPr>
              <a:t>Used to store multiple items without any duplicates</a:t>
            </a:r>
          </a:p>
          <a:p>
            <a:r>
              <a:rPr lang="en-US" sz="1800" dirty="0">
                <a:ea typeface="+mn-lt"/>
                <a:cs typeface="+mn-lt"/>
              </a:rPr>
              <a:t>You create sets by enclosing comma-separated elements within curly braces { } or by using the set() constructor.</a:t>
            </a:r>
          </a:p>
        </p:txBody>
      </p:sp>
      <p:pic>
        <p:nvPicPr>
          <p:cNvPr id="4" name="Picture 3">
            <a:extLst>
              <a:ext uri="{FF2B5EF4-FFF2-40B4-BE49-F238E27FC236}">
                <a16:creationId xmlns:a16="http://schemas.microsoft.com/office/drawing/2014/main" id="{4764D26A-C5DF-ECB2-9981-CBC6C503A18E}"/>
              </a:ext>
            </a:extLst>
          </p:cNvPr>
          <p:cNvPicPr>
            <a:picLocks noChangeAspect="1"/>
          </p:cNvPicPr>
          <p:nvPr/>
        </p:nvPicPr>
        <p:blipFill>
          <a:blip r:embed="rId2"/>
          <a:stretch>
            <a:fillRect/>
          </a:stretch>
        </p:blipFill>
        <p:spPr>
          <a:xfrm>
            <a:off x="1447891" y="2716202"/>
            <a:ext cx="2584254" cy="3091445"/>
          </a:xfrm>
          <a:prstGeom prst="rect">
            <a:avLst/>
          </a:prstGeom>
        </p:spPr>
      </p:pic>
      <p:pic>
        <p:nvPicPr>
          <p:cNvPr id="7" name="Picture 6">
            <a:extLst>
              <a:ext uri="{FF2B5EF4-FFF2-40B4-BE49-F238E27FC236}">
                <a16:creationId xmlns:a16="http://schemas.microsoft.com/office/drawing/2014/main" id="{2B55AB01-C3F4-5D92-88C2-160CD445A14D}"/>
              </a:ext>
            </a:extLst>
          </p:cNvPr>
          <p:cNvPicPr>
            <a:picLocks noChangeAspect="1"/>
          </p:cNvPicPr>
          <p:nvPr/>
        </p:nvPicPr>
        <p:blipFill>
          <a:blip r:embed="rId3"/>
          <a:stretch>
            <a:fillRect/>
          </a:stretch>
        </p:blipFill>
        <p:spPr>
          <a:xfrm>
            <a:off x="5254508" y="3297910"/>
            <a:ext cx="3025402" cy="1928027"/>
          </a:xfrm>
          <a:prstGeom prst="rect">
            <a:avLst/>
          </a:prstGeom>
        </p:spPr>
      </p:pic>
    </p:spTree>
    <p:extLst>
      <p:ext uri="{BB962C8B-B14F-4D97-AF65-F5344CB8AC3E}">
        <p14:creationId xmlns:p14="http://schemas.microsoft.com/office/powerpoint/2010/main" val="2558724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Set Operations</a:t>
            </a:r>
            <a:endParaRPr lang="en-US" dirty="0"/>
          </a:p>
        </p:txBody>
      </p:sp>
      <p:pic>
        <p:nvPicPr>
          <p:cNvPr id="4" name="Picture 3">
            <a:extLst>
              <a:ext uri="{FF2B5EF4-FFF2-40B4-BE49-F238E27FC236}">
                <a16:creationId xmlns:a16="http://schemas.microsoft.com/office/drawing/2014/main" id="{4B38A6C9-6B5D-66C4-8746-C8DB20571044}"/>
              </a:ext>
            </a:extLst>
          </p:cNvPr>
          <p:cNvPicPr>
            <a:picLocks noChangeAspect="1"/>
          </p:cNvPicPr>
          <p:nvPr/>
        </p:nvPicPr>
        <p:blipFill>
          <a:blip r:embed="rId2"/>
          <a:stretch>
            <a:fillRect/>
          </a:stretch>
        </p:blipFill>
        <p:spPr>
          <a:xfrm>
            <a:off x="838200" y="1607504"/>
            <a:ext cx="3932261" cy="3063505"/>
          </a:xfrm>
          <a:prstGeom prst="rect">
            <a:avLst/>
          </a:prstGeom>
        </p:spPr>
      </p:pic>
      <p:pic>
        <p:nvPicPr>
          <p:cNvPr id="8" name="Picture 7">
            <a:extLst>
              <a:ext uri="{FF2B5EF4-FFF2-40B4-BE49-F238E27FC236}">
                <a16:creationId xmlns:a16="http://schemas.microsoft.com/office/drawing/2014/main" id="{F8CF83B7-2B78-6945-EA37-3DC67D0229DB}"/>
              </a:ext>
            </a:extLst>
          </p:cNvPr>
          <p:cNvPicPr>
            <a:picLocks noChangeAspect="1"/>
          </p:cNvPicPr>
          <p:nvPr/>
        </p:nvPicPr>
        <p:blipFill>
          <a:blip r:embed="rId3"/>
          <a:stretch>
            <a:fillRect/>
          </a:stretch>
        </p:blipFill>
        <p:spPr>
          <a:xfrm>
            <a:off x="6533744" y="852160"/>
            <a:ext cx="3553839" cy="3460562"/>
          </a:xfrm>
          <a:prstGeom prst="rect">
            <a:avLst/>
          </a:prstGeom>
        </p:spPr>
      </p:pic>
      <p:pic>
        <p:nvPicPr>
          <p:cNvPr id="11" name="Picture 10">
            <a:extLst>
              <a:ext uri="{FF2B5EF4-FFF2-40B4-BE49-F238E27FC236}">
                <a16:creationId xmlns:a16="http://schemas.microsoft.com/office/drawing/2014/main" id="{63104934-0C1F-ED62-9757-0D9C86211811}"/>
              </a:ext>
            </a:extLst>
          </p:cNvPr>
          <p:cNvPicPr>
            <a:picLocks noChangeAspect="1"/>
          </p:cNvPicPr>
          <p:nvPr/>
        </p:nvPicPr>
        <p:blipFill>
          <a:blip r:embed="rId4"/>
          <a:stretch>
            <a:fillRect/>
          </a:stretch>
        </p:blipFill>
        <p:spPr>
          <a:xfrm>
            <a:off x="6344532" y="4671009"/>
            <a:ext cx="3932261" cy="1173582"/>
          </a:xfrm>
          <a:prstGeom prst="rect">
            <a:avLst/>
          </a:prstGeom>
        </p:spPr>
      </p:pic>
    </p:spTree>
    <p:extLst>
      <p:ext uri="{BB962C8B-B14F-4D97-AF65-F5344CB8AC3E}">
        <p14:creationId xmlns:p14="http://schemas.microsoft.com/office/powerpoint/2010/main" val="777875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Dictionary Data Type</a:t>
            </a:r>
            <a:endParaRPr lang="en-US" dirty="0"/>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Dictionary is a special data type that is a mapping between a set of keys and a set of values</a:t>
            </a:r>
          </a:p>
          <a:p>
            <a:r>
              <a:rPr lang="en-US" sz="1800" dirty="0">
                <a:ea typeface="+mn-lt"/>
                <a:cs typeface="+mn-lt"/>
              </a:rPr>
              <a:t>It represents a key-value pair enclosed in curly brackets, and each element is separated by a comma</a:t>
            </a:r>
          </a:p>
          <a:p>
            <a:r>
              <a:rPr lang="en-US" sz="1800" dirty="0">
                <a:ea typeface="+mn-lt"/>
                <a:cs typeface="+mn-lt"/>
              </a:rPr>
              <a:t>Additionally, key-value pairs are separated by a colon. Furthermore, the elements of the dictionaries are unordered, and the key is unique for each value in the dictionary</a:t>
            </a:r>
          </a:p>
          <a:p>
            <a:r>
              <a:rPr lang="en-US" sz="1800" dirty="0">
                <a:ea typeface="+mn-lt"/>
                <a:cs typeface="+mn-lt"/>
              </a:rPr>
              <a:t>The elements of the dictionary are mutable that is its elements can be changed once it is created.</a:t>
            </a:r>
          </a:p>
        </p:txBody>
      </p:sp>
      <p:pic>
        <p:nvPicPr>
          <p:cNvPr id="5" name="Picture 4">
            <a:extLst>
              <a:ext uri="{FF2B5EF4-FFF2-40B4-BE49-F238E27FC236}">
                <a16:creationId xmlns:a16="http://schemas.microsoft.com/office/drawing/2014/main" id="{4D999F82-0472-0004-F2DA-CCC8D0B9E461}"/>
              </a:ext>
            </a:extLst>
          </p:cNvPr>
          <p:cNvPicPr>
            <a:picLocks noChangeAspect="1"/>
          </p:cNvPicPr>
          <p:nvPr/>
        </p:nvPicPr>
        <p:blipFill>
          <a:blip r:embed="rId2"/>
          <a:stretch>
            <a:fillRect/>
          </a:stretch>
        </p:blipFill>
        <p:spPr>
          <a:xfrm>
            <a:off x="3058392" y="2876855"/>
            <a:ext cx="5471801" cy="3387758"/>
          </a:xfrm>
          <a:prstGeom prst="rect">
            <a:avLst/>
          </a:prstGeom>
        </p:spPr>
      </p:pic>
    </p:spTree>
    <p:extLst>
      <p:ext uri="{BB962C8B-B14F-4D97-AF65-F5344CB8AC3E}">
        <p14:creationId xmlns:p14="http://schemas.microsoft.com/office/powerpoint/2010/main" val="1440070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Built-in Functions in the Dictionary</a:t>
            </a:r>
            <a:endParaRPr lang="en-US" dirty="0"/>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items(): items() function returns a list of tuples of key-value pair of the dictionary.</a:t>
            </a:r>
          </a:p>
          <a:p>
            <a:endParaRPr lang="en-US" sz="1800" dirty="0">
              <a:ea typeface="+mn-lt"/>
              <a:cs typeface="+mn-lt"/>
            </a:endParaRPr>
          </a:p>
          <a:p>
            <a:endParaRPr lang="en-US" sz="1800" dirty="0">
              <a:ea typeface="+mn-lt"/>
              <a:cs typeface="+mn-lt"/>
            </a:endParaRPr>
          </a:p>
          <a:p>
            <a:endParaRPr lang="en-US" sz="1800" dirty="0">
              <a:ea typeface="+mn-lt"/>
              <a:cs typeface="+mn-lt"/>
            </a:endParaRPr>
          </a:p>
          <a:p>
            <a:r>
              <a:rPr lang="en-US" sz="1800" dirty="0">
                <a:ea typeface="+mn-lt"/>
                <a:cs typeface="+mn-lt"/>
              </a:rPr>
              <a:t>keys(): This function returns the list of keys in the dictionary.</a:t>
            </a:r>
          </a:p>
          <a:p>
            <a:r>
              <a:rPr lang="en-US" sz="1800" dirty="0">
                <a:ea typeface="+mn-lt"/>
                <a:cs typeface="+mn-lt"/>
              </a:rPr>
              <a:t>values(): It returns the list of values in the dictionary.</a:t>
            </a:r>
          </a:p>
          <a:p>
            <a:endParaRPr lang="en-US" sz="1800" dirty="0">
              <a:ea typeface="+mn-lt"/>
              <a:cs typeface="+mn-lt"/>
            </a:endParaRPr>
          </a:p>
          <a:p>
            <a:endParaRPr lang="en-US" sz="1800" dirty="0">
              <a:ea typeface="+mn-lt"/>
              <a:cs typeface="+mn-lt"/>
            </a:endParaRPr>
          </a:p>
          <a:p>
            <a:pPr marL="0" indent="0">
              <a:buNone/>
            </a:pPr>
            <a:endParaRPr lang="en-US" sz="1800" dirty="0">
              <a:ea typeface="+mn-lt"/>
              <a:cs typeface="+mn-lt"/>
            </a:endParaRPr>
          </a:p>
          <a:p>
            <a:r>
              <a:rPr lang="en-US" sz="1800" dirty="0">
                <a:ea typeface="+mn-lt"/>
                <a:cs typeface="+mn-lt"/>
              </a:rPr>
              <a:t>get(): Returns the associated value with given key. If the key is not present, will return None as default. If any redundant value is given, it will return it.  </a:t>
            </a:r>
          </a:p>
        </p:txBody>
      </p:sp>
      <p:pic>
        <p:nvPicPr>
          <p:cNvPr id="4" name="Picture 3">
            <a:extLst>
              <a:ext uri="{FF2B5EF4-FFF2-40B4-BE49-F238E27FC236}">
                <a16:creationId xmlns:a16="http://schemas.microsoft.com/office/drawing/2014/main" id="{1B95F57D-533F-7887-4F2D-72F2B4343894}"/>
              </a:ext>
            </a:extLst>
          </p:cNvPr>
          <p:cNvPicPr>
            <a:picLocks noChangeAspect="1"/>
          </p:cNvPicPr>
          <p:nvPr/>
        </p:nvPicPr>
        <p:blipFill>
          <a:blip r:embed="rId2"/>
          <a:stretch>
            <a:fillRect/>
          </a:stretch>
        </p:blipFill>
        <p:spPr>
          <a:xfrm>
            <a:off x="1761572" y="1456819"/>
            <a:ext cx="8668856" cy="868092"/>
          </a:xfrm>
          <a:prstGeom prst="rect">
            <a:avLst/>
          </a:prstGeom>
        </p:spPr>
      </p:pic>
      <p:pic>
        <p:nvPicPr>
          <p:cNvPr id="7" name="Picture 6">
            <a:extLst>
              <a:ext uri="{FF2B5EF4-FFF2-40B4-BE49-F238E27FC236}">
                <a16:creationId xmlns:a16="http://schemas.microsoft.com/office/drawing/2014/main" id="{5CC4AD39-A6C2-DD68-6AFB-1EBC2A1CD226}"/>
              </a:ext>
            </a:extLst>
          </p:cNvPr>
          <p:cNvPicPr>
            <a:picLocks noChangeAspect="1"/>
          </p:cNvPicPr>
          <p:nvPr/>
        </p:nvPicPr>
        <p:blipFill>
          <a:blip r:embed="rId3"/>
          <a:stretch>
            <a:fillRect/>
          </a:stretch>
        </p:blipFill>
        <p:spPr>
          <a:xfrm>
            <a:off x="3585728" y="3287310"/>
            <a:ext cx="5020543" cy="1000028"/>
          </a:xfrm>
          <a:prstGeom prst="rect">
            <a:avLst/>
          </a:prstGeom>
        </p:spPr>
      </p:pic>
      <p:pic>
        <p:nvPicPr>
          <p:cNvPr id="10" name="Picture 9">
            <a:extLst>
              <a:ext uri="{FF2B5EF4-FFF2-40B4-BE49-F238E27FC236}">
                <a16:creationId xmlns:a16="http://schemas.microsoft.com/office/drawing/2014/main" id="{EC09EF84-334F-5B9C-19B8-E1FCAF26C466}"/>
              </a:ext>
            </a:extLst>
          </p:cNvPr>
          <p:cNvPicPr>
            <a:picLocks noChangeAspect="1"/>
          </p:cNvPicPr>
          <p:nvPr/>
        </p:nvPicPr>
        <p:blipFill>
          <a:blip r:embed="rId4"/>
          <a:stretch>
            <a:fillRect/>
          </a:stretch>
        </p:blipFill>
        <p:spPr>
          <a:xfrm>
            <a:off x="1260870" y="5052061"/>
            <a:ext cx="2489639" cy="1440813"/>
          </a:xfrm>
          <a:prstGeom prst="rect">
            <a:avLst/>
          </a:prstGeom>
        </p:spPr>
      </p:pic>
      <p:pic>
        <p:nvPicPr>
          <p:cNvPr id="12" name="Picture 11">
            <a:extLst>
              <a:ext uri="{FF2B5EF4-FFF2-40B4-BE49-F238E27FC236}">
                <a16:creationId xmlns:a16="http://schemas.microsoft.com/office/drawing/2014/main" id="{EC504649-E962-C841-495C-94733A96689C}"/>
              </a:ext>
            </a:extLst>
          </p:cNvPr>
          <p:cNvPicPr>
            <a:picLocks noChangeAspect="1"/>
          </p:cNvPicPr>
          <p:nvPr/>
        </p:nvPicPr>
        <p:blipFill>
          <a:blip r:embed="rId5"/>
          <a:stretch>
            <a:fillRect/>
          </a:stretch>
        </p:blipFill>
        <p:spPr>
          <a:xfrm>
            <a:off x="5028287" y="5182833"/>
            <a:ext cx="4985076" cy="1130800"/>
          </a:xfrm>
          <a:prstGeom prst="rect">
            <a:avLst/>
          </a:prstGeom>
        </p:spPr>
      </p:pic>
    </p:spTree>
    <p:extLst>
      <p:ext uri="{BB962C8B-B14F-4D97-AF65-F5344CB8AC3E}">
        <p14:creationId xmlns:p14="http://schemas.microsoft.com/office/powerpoint/2010/main" val="3516721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fontScale="90000"/>
          </a:bodyPr>
          <a:lstStyle/>
          <a:p>
            <a:r>
              <a:rPr lang="en-US" dirty="0"/>
              <a:t>Maintain count of elements using Dictionary</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pPr marL="0" indent="0">
              <a:buNone/>
            </a:pPr>
            <a:endParaRPr lang="en-US" sz="1800" dirty="0">
              <a:ea typeface="+mn-lt"/>
              <a:cs typeface="+mn-lt"/>
            </a:endParaRPr>
          </a:p>
        </p:txBody>
      </p:sp>
      <p:pic>
        <p:nvPicPr>
          <p:cNvPr id="5" name="Picture 4">
            <a:extLst>
              <a:ext uri="{FF2B5EF4-FFF2-40B4-BE49-F238E27FC236}">
                <a16:creationId xmlns:a16="http://schemas.microsoft.com/office/drawing/2014/main" id="{15A79C0E-A494-E178-117C-DE664B0464A0}"/>
              </a:ext>
            </a:extLst>
          </p:cNvPr>
          <p:cNvPicPr>
            <a:picLocks noChangeAspect="1"/>
          </p:cNvPicPr>
          <p:nvPr/>
        </p:nvPicPr>
        <p:blipFill>
          <a:blip r:embed="rId2"/>
          <a:stretch>
            <a:fillRect/>
          </a:stretch>
        </p:blipFill>
        <p:spPr>
          <a:xfrm>
            <a:off x="966020" y="1209696"/>
            <a:ext cx="4149685" cy="2875921"/>
          </a:xfrm>
          <a:prstGeom prst="rect">
            <a:avLst/>
          </a:prstGeom>
        </p:spPr>
      </p:pic>
      <p:pic>
        <p:nvPicPr>
          <p:cNvPr id="8" name="Picture 7">
            <a:extLst>
              <a:ext uri="{FF2B5EF4-FFF2-40B4-BE49-F238E27FC236}">
                <a16:creationId xmlns:a16="http://schemas.microsoft.com/office/drawing/2014/main" id="{70D950F5-83F5-5625-6C01-A2BCBBAF6BE2}"/>
              </a:ext>
            </a:extLst>
          </p:cNvPr>
          <p:cNvPicPr>
            <a:picLocks noChangeAspect="1"/>
          </p:cNvPicPr>
          <p:nvPr/>
        </p:nvPicPr>
        <p:blipFill>
          <a:blip r:embed="rId3"/>
          <a:stretch>
            <a:fillRect/>
          </a:stretch>
        </p:blipFill>
        <p:spPr>
          <a:xfrm>
            <a:off x="966020" y="4393564"/>
            <a:ext cx="4119471" cy="1102564"/>
          </a:xfrm>
          <a:prstGeom prst="rect">
            <a:avLst/>
          </a:prstGeom>
        </p:spPr>
      </p:pic>
      <p:pic>
        <p:nvPicPr>
          <p:cNvPr id="13" name="Picture 12">
            <a:extLst>
              <a:ext uri="{FF2B5EF4-FFF2-40B4-BE49-F238E27FC236}">
                <a16:creationId xmlns:a16="http://schemas.microsoft.com/office/drawing/2014/main" id="{194FD9A4-BF22-66CA-6E3D-CD7322DE5662}"/>
              </a:ext>
            </a:extLst>
          </p:cNvPr>
          <p:cNvPicPr>
            <a:picLocks noChangeAspect="1"/>
          </p:cNvPicPr>
          <p:nvPr/>
        </p:nvPicPr>
        <p:blipFill>
          <a:blip r:embed="rId4"/>
          <a:stretch>
            <a:fillRect/>
          </a:stretch>
        </p:blipFill>
        <p:spPr>
          <a:xfrm>
            <a:off x="6096001" y="1209696"/>
            <a:ext cx="5385620" cy="2875921"/>
          </a:xfrm>
          <a:prstGeom prst="rect">
            <a:avLst/>
          </a:prstGeom>
        </p:spPr>
      </p:pic>
      <p:pic>
        <p:nvPicPr>
          <p:cNvPr id="15" name="Picture 14">
            <a:extLst>
              <a:ext uri="{FF2B5EF4-FFF2-40B4-BE49-F238E27FC236}">
                <a16:creationId xmlns:a16="http://schemas.microsoft.com/office/drawing/2014/main" id="{2D3D3857-4E03-64C8-1B0E-BCDAB1D14E88}"/>
              </a:ext>
            </a:extLst>
          </p:cNvPr>
          <p:cNvPicPr>
            <a:picLocks noChangeAspect="1"/>
          </p:cNvPicPr>
          <p:nvPr/>
        </p:nvPicPr>
        <p:blipFill>
          <a:blip r:embed="rId5"/>
          <a:stretch>
            <a:fillRect/>
          </a:stretch>
        </p:blipFill>
        <p:spPr>
          <a:xfrm>
            <a:off x="6096000" y="4393564"/>
            <a:ext cx="5385620" cy="1375360"/>
          </a:xfrm>
          <a:prstGeom prst="rect">
            <a:avLst/>
          </a:prstGeom>
        </p:spPr>
      </p:pic>
    </p:spTree>
    <p:extLst>
      <p:ext uri="{BB962C8B-B14F-4D97-AF65-F5344CB8AC3E}">
        <p14:creationId xmlns:p14="http://schemas.microsoft.com/office/powerpoint/2010/main" val="2010665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Functions in Python</a:t>
            </a:r>
            <a:endParaRPr lang="en-US" dirty="0"/>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function is a self-contained block of code that encapsulates a specific task or related group of tasks</a:t>
            </a:r>
          </a:p>
          <a:p>
            <a:pPr marL="0" indent="0">
              <a:buNone/>
            </a:pPr>
            <a:endParaRPr lang="en-US" sz="1800" dirty="0">
              <a:ea typeface="+mn-lt"/>
              <a:cs typeface="+mn-lt"/>
            </a:endParaRPr>
          </a:p>
        </p:txBody>
      </p:sp>
      <p:pic>
        <p:nvPicPr>
          <p:cNvPr id="6" name="Picture 5">
            <a:extLst>
              <a:ext uri="{FF2B5EF4-FFF2-40B4-BE49-F238E27FC236}">
                <a16:creationId xmlns:a16="http://schemas.microsoft.com/office/drawing/2014/main" id="{8372ED92-6020-7CCA-543E-F0CDBBF81DDF}"/>
              </a:ext>
            </a:extLst>
          </p:cNvPr>
          <p:cNvPicPr>
            <a:picLocks noChangeAspect="1"/>
          </p:cNvPicPr>
          <p:nvPr/>
        </p:nvPicPr>
        <p:blipFill>
          <a:blip r:embed="rId2"/>
          <a:stretch>
            <a:fillRect/>
          </a:stretch>
        </p:blipFill>
        <p:spPr>
          <a:xfrm>
            <a:off x="4227587" y="1558707"/>
            <a:ext cx="3736827" cy="1150670"/>
          </a:xfrm>
          <a:prstGeom prst="rect">
            <a:avLst/>
          </a:prstGeom>
        </p:spPr>
      </p:pic>
      <p:graphicFrame>
        <p:nvGraphicFramePr>
          <p:cNvPr id="7" name="Table 6">
            <a:extLst>
              <a:ext uri="{FF2B5EF4-FFF2-40B4-BE49-F238E27FC236}">
                <a16:creationId xmlns:a16="http://schemas.microsoft.com/office/drawing/2014/main" id="{3ACBEB9B-FD28-6A5F-894B-D2F211B7E3C5}"/>
              </a:ext>
            </a:extLst>
          </p:cNvPr>
          <p:cNvGraphicFramePr>
            <a:graphicFrameLocks noGrp="1"/>
          </p:cNvGraphicFramePr>
          <p:nvPr>
            <p:extLst>
              <p:ext uri="{D42A27DB-BD31-4B8C-83A1-F6EECF244321}">
                <p14:modId xmlns:p14="http://schemas.microsoft.com/office/powerpoint/2010/main" val="1022973207"/>
              </p:ext>
            </p:extLst>
          </p:nvPr>
        </p:nvGraphicFramePr>
        <p:xfrm>
          <a:off x="889000" y="2937393"/>
          <a:ext cx="10414000" cy="3032760"/>
        </p:xfrm>
        <a:graphic>
          <a:graphicData uri="http://schemas.openxmlformats.org/drawingml/2006/table">
            <a:tbl>
              <a:tblPr firstRow="1" bandRow="1">
                <a:tableStyleId>{5940675A-B579-460E-94D1-54222C63F5DA}</a:tableStyleId>
              </a:tblPr>
              <a:tblGrid>
                <a:gridCol w="5207000">
                  <a:extLst>
                    <a:ext uri="{9D8B030D-6E8A-4147-A177-3AD203B41FA5}">
                      <a16:colId xmlns:a16="http://schemas.microsoft.com/office/drawing/2014/main" val="2560397491"/>
                    </a:ext>
                  </a:extLst>
                </a:gridCol>
                <a:gridCol w="5207000">
                  <a:extLst>
                    <a:ext uri="{9D8B030D-6E8A-4147-A177-3AD203B41FA5}">
                      <a16:colId xmlns:a16="http://schemas.microsoft.com/office/drawing/2014/main" val="1189752828"/>
                    </a:ext>
                  </a:extLst>
                </a:gridCol>
              </a:tblGrid>
              <a:tr h="370840">
                <a:tc>
                  <a:txBody>
                    <a:bodyPr/>
                    <a:lstStyle/>
                    <a:p>
                      <a:pPr algn="ctr"/>
                      <a:r>
                        <a:rPr lang="en-US" sz="1800" b="1" i="0" kern="1200" dirty="0">
                          <a:solidFill>
                            <a:schemeClr val="tx1"/>
                          </a:solidFill>
                          <a:effectLst/>
                          <a:latin typeface="+mn-lt"/>
                          <a:ea typeface="+mn-ea"/>
                          <a:cs typeface="+mn-cs"/>
                        </a:rPr>
                        <a:t>Component</a:t>
                      </a:r>
                      <a:endParaRPr lang="en-US" dirty="0"/>
                    </a:p>
                  </a:txBody>
                  <a:tcPr/>
                </a:tc>
                <a:tc>
                  <a:txBody>
                    <a:bodyPr/>
                    <a:lstStyle/>
                    <a:p>
                      <a:pPr algn="ctr"/>
                      <a:r>
                        <a:rPr lang="en-US" sz="1800" b="1" i="0" kern="1200" dirty="0">
                          <a:solidFill>
                            <a:schemeClr val="tx1"/>
                          </a:solidFill>
                          <a:effectLst/>
                          <a:latin typeface="+mn-lt"/>
                          <a:ea typeface="+mn-ea"/>
                          <a:cs typeface="+mn-cs"/>
                        </a:rPr>
                        <a:t>Meaning</a:t>
                      </a:r>
                      <a:endParaRPr lang="en-US" dirty="0"/>
                    </a:p>
                  </a:txBody>
                  <a:tcPr/>
                </a:tc>
                <a:extLst>
                  <a:ext uri="{0D108BD9-81ED-4DB2-BD59-A6C34878D82A}">
                    <a16:rowId xmlns:a16="http://schemas.microsoft.com/office/drawing/2014/main" val="172102754"/>
                  </a:ext>
                </a:extLst>
              </a:tr>
              <a:tr h="370840">
                <a:tc>
                  <a:txBody>
                    <a:bodyPr/>
                    <a:lstStyle/>
                    <a:p>
                      <a:r>
                        <a:rPr lang="en-US" sz="1800" kern="1200" dirty="0">
                          <a:solidFill>
                            <a:schemeClr val="tx1"/>
                          </a:solidFill>
                          <a:latin typeface="+mn-lt"/>
                          <a:ea typeface="+mn-lt"/>
                          <a:cs typeface="+mn-lt"/>
                        </a:rPr>
                        <a:t>def</a:t>
                      </a:r>
                    </a:p>
                  </a:txBody>
                  <a:tcPr/>
                </a:tc>
                <a:tc>
                  <a:txBody>
                    <a:bodyPr/>
                    <a:lstStyle/>
                    <a:p>
                      <a:pPr fontAlgn="t"/>
                      <a:r>
                        <a:rPr lang="en-US" sz="1800" kern="1200" dirty="0">
                          <a:solidFill>
                            <a:schemeClr val="tx1"/>
                          </a:solidFill>
                          <a:latin typeface="+mn-lt"/>
                          <a:ea typeface="+mn-lt"/>
                          <a:cs typeface="+mn-lt"/>
                        </a:rPr>
                        <a:t>The keyword that informs Python that a function is being defined</a:t>
                      </a:r>
                    </a:p>
                  </a:txBody>
                  <a:tcPr/>
                </a:tc>
                <a:extLst>
                  <a:ext uri="{0D108BD9-81ED-4DB2-BD59-A6C34878D82A}">
                    <a16:rowId xmlns:a16="http://schemas.microsoft.com/office/drawing/2014/main" val="343195628"/>
                  </a:ext>
                </a:extLst>
              </a:tr>
              <a:tr h="370840">
                <a:tc>
                  <a:txBody>
                    <a:bodyPr/>
                    <a:lstStyle/>
                    <a:p>
                      <a:r>
                        <a:rPr lang="en-US" sz="1800" kern="1200" dirty="0">
                          <a:solidFill>
                            <a:schemeClr val="tx1"/>
                          </a:solidFill>
                          <a:latin typeface="+mn-lt"/>
                          <a:ea typeface="+mn-lt"/>
                          <a:cs typeface="+mn-lt"/>
                        </a:rPr>
                        <a:t>&lt;</a:t>
                      </a:r>
                      <a:r>
                        <a:rPr lang="en-US" sz="1800" kern="1200" dirty="0" err="1">
                          <a:solidFill>
                            <a:schemeClr val="tx1"/>
                          </a:solidFill>
                          <a:latin typeface="+mn-lt"/>
                          <a:ea typeface="+mn-lt"/>
                          <a:cs typeface="+mn-lt"/>
                        </a:rPr>
                        <a:t>function_name</a:t>
                      </a:r>
                      <a:r>
                        <a:rPr lang="en-US" sz="1800" kern="1200" dirty="0">
                          <a:solidFill>
                            <a:schemeClr val="tx1"/>
                          </a:solidFill>
                          <a:latin typeface="+mn-lt"/>
                          <a:ea typeface="+mn-lt"/>
                          <a:cs typeface="+mn-lt"/>
                        </a:rPr>
                        <a:t>&gt;</a:t>
                      </a:r>
                    </a:p>
                  </a:txBody>
                  <a:tcPr/>
                </a:tc>
                <a:tc>
                  <a:txBody>
                    <a:bodyPr/>
                    <a:lstStyle/>
                    <a:p>
                      <a:r>
                        <a:rPr lang="en-US" sz="1800" kern="1200" dirty="0">
                          <a:solidFill>
                            <a:schemeClr val="tx1"/>
                          </a:solidFill>
                          <a:latin typeface="+mn-lt"/>
                          <a:ea typeface="+mn-lt"/>
                          <a:cs typeface="+mn-lt"/>
                        </a:rPr>
                        <a:t>A valid Python identifier that names the function</a:t>
                      </a:r>
                    </a:p>
                  </a:txBody>
                  <a:tcPr/>
                </a:tc>
                <a:extLst>
                  <a:ext uri="{0D108BD9-81ED-4DB2-BD59-A6C34878D82A}">
                    <a16:rowId xmlns:a16="http://schemas.microsoft.com/office/drawing/2014/main" val="910568836"/>
                  </a:ext>
                </a:extLst>
              </a:tr>
              <a:tr h="370840">
                <a:tc>
                  <a:txBody>
                    <a:bodyPr/>
                    <a:lstStyle/>
                    <a:p>
                      <a:r>
                        <a:rPr lang="en-US" sz="1800" kern="1200" dirty="0">
                          <a:solidFill>
                            <a:schemeClr val="tx1"/>
                          </a:solidFill>
                          <a:latin typeface="+mn-lt"/>
                          <a:ea typeface="+mn-lt"/>
                          <a:cs typeface="+mn-lt"/>
                        </a:rPr>
                        <a:t>&lt;parameters&gt;</a:t>
                      </a:r>
                    </a:p>
                  </a:txBody>
                  <a:tcPr/>
                </a:tc>
                <a:tc>
                  <a:txBody>
                    <a:bodyPr/>
                    <a:lstStyle/>
                    <a:p>
                      <a:pPr fontAlgn="t"/>
                      <a:r>
                        <a:rPr lang="en-US" sz="1800" kern="1200" dirty="0">
                          <a:solidFill>
                            <a:schemeClr val="tx1"/>
                          </a:solidFill>
                          <a:latin typeface="+mn-lt"/>
                          <a:ea typeface="+mn-lt"/>
                          <a:cs typeface="+mn-lt"/>
                        </a:rPr>
                        <a:t>An optional, comma-separated list of parameters that may be passed to the function</a:t>
                      </a:r>
                    </a:p>
                  </a:txBody>
                  <a:tcPr/>
                </a:tc>
                <a:extLst>
                  <a:ext uri="{0D108BD9-81ED-4DB2-BD59-A6C34878D82A}">
                    <a16:rowId xmlns:a16="http://schemas.microsoft.com/office/drawing/2014/main" val="3194321809"/>
                  </a:ext>
                </a:extLst>
              </a:tr>
              <a:tr h="370840">
                <a:tc>
                  <a:txBody>
                    <a:bodyPr/>
                    <a:lstStyle/>
                    <a:p>
                      <a:pPr fontAlgn="t"/>
                      <a:r>
                        <a:rPr lang="en-US" sz="1800" kern="1200" dirty="0">
                          <a:solidFill>
                            <a:schemeClr val="tx1"/>
                          </a:solidFill>
                          <a:latin typeface="+mn-lt"/>
                          <a:ea typeface="+mn-lt"/>
                          <a:cs typeface="+mn-lt"/>
                        </a:rPr>
                        <a:t>:</a:t>
                      </a:r>
                    </a:p>
                  </a:txBody>
                  <a:tcPr/>
                </a:tc>
                <a:tc>
                  <a:txBody>
                    <a:bodyPr/>
                    <a:lstStyle/>
                    <a:p>
                      <a:r>
                        <a:rPr lang="en-US" sz="1800" kern="1200" dirty="0">
                          <a:solidFill>
                            <a:schemeClr val="tx1"/>
                          </a:solidFill>
                          <a:latin typeface="+mn-lt"/>
                          <a:ea typeface="+mn-lt"/>
                          <a:cs typeface="+mn-lt"/>
                        </a:rPr>
                        <a:t>Punctuation that denotes the end of the Python function header (the name and parameter list)</a:t>
                      </a:r>
                    </a:p>
                  </a:txBody>
                  <a:tcPr/>
                </a:tc>
                <a:extLst>
                  <a:ext uri="{0D108BD9-81ED-4DB2-BD59-A6C34878D82A}">
                    <a16:rowId xmlns:a16="http://schemas.microsoft.com/office/drawing/2014/main" val="384153263"/>
                  </a:ext>
                </a:extLst>
              </a:tr>
              <a:tr h="370840">
                <a:tc>
                  <a:txBody>
                    <a:bodyPr/>
                    <a:lstStyle/>
                    <a:p>
                      <a:r>
                        <a:rPr lang="en-US" sz="1800" kern="1200" dirty="0">
                          <a:solidFill>
                            <a:schemeClr val="tx1"/>
                          </a:solidFill>
                          <a:latin typeface="+mn-lt"/>
                          <a:ea typeface="+mn-lt"/>
                          <a:cs typeface="+mn-lt"/>
                        </a:rPr>
                        <a:t>&lt;statement(s)&gt;</a:t>
                      </a:r>
                    </a:p>
                  </a:txBody>
                  <a:tcPr/>
                </a:tc>
                <a:tc>
                  <a:txBody>
                    <a:bodyPr/>
                    <a:lstStyle/>
                    <a:p>
                      <a:r>
                        <a:rPr lang="en-US" sz="1800" kern="1200" dirty="0">
                          <a:solidFill>
                            <a:schemeClr val="tx1"/>
                          </a:solidFill>
                          <a:latin typeface="+mn-lt"/>
                          <a:ea typeface="+mn-lt"/>
                          <a:cs typeface="+mn-lt"/>
                        </a:rPr>
                        <a:t>A block of valid Python statements</a:t>
                      </a:r>
                    </a:p>
                  </a:txBody>
                  <a:tcPr/>
                </a:tc>
                <a:extLst>
                  <a:ext uri="{0D108BD9-81ED-4DB2-BD59-A6C34878D82A}">
                    <a16:rowId xmlns:a16="http://schemas.microsoft.com/office/drawing/2014/main" val="610005403"/>
                  </a:ext>
                </a:extLst>
              </a:tr>
            </a:tbl>
          </a:graphicData>
        </a:graphic>
      </p:graphicFrame>
    </p:spTree>
    <p:extLst>
      <p:ext uri="{BB962C8B-B14F-4D97-AF65-F5344CB8AC3E}">
        <p14:creationId xmlns:p14="http://schemas.microsoft.com/office/powerpoint/2010/main" val="1691677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Functions in Python</a:t>
            </a:r>
            <a:endParaRPr lang="en-US" dirty="0"/>
          </a:p>
        </p:txBody>
      </p:sp>
      <p:pic>
        <p:nvPicPr>
          <p:cNvPr id="4" name="Content Placeholder 3">
            <a:extLst>
              <a:ext uri="{FF2B5EF4-FFF2-40B4-BE49-F238E27FC236}">
                <a16:creationId xmlns:a16="http://schemas.microsoft.com/office/drawing/2014/main" id="{C68465D8-5206-09FB-D514-4607D138E5A4}"/>
              </a:ext>
            </a:extLst>
          </p:cNvPr>
          <p:cNvPicPr>
            <a:picLocks noGrp="1" noChangeAspect="1"/>
          </p:cNvPicPr>
          <p:nvPr>
            <p:ph idx="1"/>
          </p:nvPr>
        </p:nvPicPr>
        <p:blipFill>
          <a:blip r:embed="rId2"/>
          <a:stretch>
            <a:fillRect/>
          </a:stretch>
        </p:blipFill>
        <p:spPr>
          <a:xfrm>
            <a:off x="838200" y="1210553"/>
            <a:ext cx="4336915" cy="3850624"/>
          </a:xfrm>
        </p:spPr>
      </p:pic>
      <p:pic>
        <p:nvPicPr>
          <p:cNvPr id="11" name="Picture 10">
            <a:extLst>
              <a:ext uri="{FF2B5EF4-FFF2-40B4-BE49-F238E27FC236}">
                <a16:creationId xmlns:a16="http://schemas.microsoft.com/office/drawing/2014/main" id="{C0E1562A-9DDF-4D03-653B-DE6509A849D2}"/>
              </a:ext>
            </a:extLst>
          </p:cNvPr>
          <p:cNvPicPr>
            <a:picLocks noChangeAspect="1"/>
          </p:cNvPicPr>
          <p:nvPr/>
        </p:nvPicPr>
        <p:blipFill>
          <a:blip r:embed="rId3"/>
          <a:stretch>
            <a:fillRect/>
          </a:stretch>
        </p:blipFill>
        <p:spPr>
          <a:xfrm>
            <a:off x="5813965" y="2199940"/>
            <a:ext cx="5383301" cy="1885676"/>
          </a:xfrm>
          <a:prstGeom prst="rect">
            <a:avLst/>
          </a:prstGeom>
        </p:spPr>
      </p:pic>
    </p:spTree>
    <p:extLst>
      <p:ext uri="{BB962C8B-B14F-4D97-AF65-F5344CB8AC3E}">
        <p14:creationId xmlns:p14="http://schemas.microsoft.com/office/powerpoint/2010/main" val="205870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Java vs Python – Print Vowel in given string</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838200" y="1138844"/>
            <a:ext cx="10515600" cy="5038119"/>
          </a:xfrm>
        </p:spPr>
        <p:txBody>
          <a:bodyPr>
            <a:normAutofit/>
          </a:bodyPr>
          <a:lstStyle/>
          <a:p>
            <a:r>
              <a:rPr lang="en-US" sz="2000">
                <a:latin typeface="Arial" panose="020B0604020202020204" pitchFamily="34" charset="0"/>
                <a:cs typeface="Arial" panose="020B0604020202020204" pitchFamily="34" charset="0"/>
              </a:rPr>
              <a:t>Java</a:t>
            </a: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Python</a:t>
            </a:r>
          </a:p>
          <a:p>
            <a:pPr marL="0" indent="0">
              <a:buNone/>
            </a:pPr>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93B3501-9279-0A6C-08C2-64FA7C372190}"/>
              </a:ext>
            </a:extLst>
          </p:cNvPr>
          <p:cNvPicPr>
            <a:picLocks noChangeAspect="1"/>
          </p:cNvPicPr>
          <p:nvPr/>
        </p:nvPicPr>
        <p:blipFill>
          <a:blip r:embed="rId2"/>
          <a:stretch>
            <a:fillRect/>
          </a:stretch>
        </p:blipFill>
        <p:spPr>
          <a:xfrm>
            <a:off x="934171" y="1523555"/>
            <a:ext cx="7331075" cy="2248095"/>
          </a:xfrm>
          <a:prstGeom prst="rect">
            <a:avLst/>
          </a:prstGeom>
        </p:spPr>
      </p:pic>
      <p:pic>
        <p:nvPicPr>
          <p:cNvPr id="7" name="Picture 6">
            <a:extLst>
              <a:ext uri="{FF2B5EF4-FFF2-40B4-BE49-F238E27FC236}">
                <a16:creationId xmlns:a16="http://schemas.microsoft.com/office/drawing/2014/main" id="{9FE65A5C-F332-FC59-F8F4-9112893273CF}"/>
              </a:ext>
            </a:extLst>
          </p:cNvPr>
          <p:cNvPicPr>
            <a:picLocks noChangeAspect="1"/>
          </p:cNvPicPr>
          <p:nvPr/>
        </p:nvPicPr>
        <p:blipFill>
          <a:blip r:embed="rId3"/>
          <a:stretch>
            <a:fillRect/>
          </a:stretch>
        </p:blipFill>
        <p:spPr>
          <a:xfrm>
            <a:off x="934171" y="4326159"/>
            <a:ext cx="7792778" cy="1189737"/>
          </a:xfrm>
          <a:prstGeom prst="rect">
            <a:avLst/>
          </a:prstGeom>
        </p:spPr>
      </p:pic>
    </p:spTree>
    <p:extLst>
      <p:ext uri="{BB962C8B-B14F-4D97-AF65-F5344CB8AC3E}">
        <p14:creationId xmlns:p14="http://schemas.microsoft.com/office/powerpoint/2010/main" val="21906060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Function Call Tracing in Python</a:t>
            </a:r>
            <a:endParaRPr lang="en-US" dirty="0"/>
          </a:p>
        </p:txBody>
      </p:sp>
      <p:pic>
        <p:nvPicPr>
          <p:cNvPr id="7" name="Picture 6" descr="A screenshot of a computer code&#10;&#10;Description automatically generated">
            <a:extLst>
              <a:ext uri="{FF2B5EF4-FFF2-40B4-BE49-F238E27FC236}">
                <a16:creationId xmlns:a16="http://schemas.microsoft.com/office/drawing/2014/main" id="{EDB4F614-D2D8-7E60-0709-9E570EAD1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78" y="955964"/>
            <a:ext cx="2771775" cy="5343525"/>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AB480C50-D5F5-0347-900A-D75CD5727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625" y="1565260"/>
            <a:ext cx="7696447" cy="4134661"/>
          </a:xfrm>
          <a:prstGeom prst="rect">
            <a:avLst/>
          </a:prstGeom>
        </p:spPr>
      </p:pic>
    </p:spTree>
    <p:extLst>
      <p:ext uri="{BB962C8B-B14F-4D97-AF65-F5344CB8AC3E}">
        <p14:creationId xmlns:p14="http://schemas.microsoft.com/office/powerpoint/2010/main" val="3880506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Positional</a:t>
            </a:r>
            <a:r>
              <a:rPr lang="en-US" sz="1200" b="0" i="0" dirty="0">
                <a:solidFill>
                  <a:srgbClr val="222222"/>
                </a:solidFill>
                <a:effectLst/>
                <a:highlight>
                  <a:srgbClr val="FFFFFF"/>
                </a:highlight>
                <a:latin typeface="source sans pro" panose="020B0503030403020204" pitchFamily="34" charset="0"/>
              </a:rPr>
              <a:t> </a:t>
            </a:r>
            <a:r>
              <a:rPr lang="en-US" sz="3200" dirty="0">
                <a:ea typeface="+mj-lt"/>
                <a:cs typeface="+mj-lt"/>
              </a:rPr>
              <a:t>Arguments</a:t>
            </a:r>
            <a:endParaRPr lang="en-US" dirty="0"/>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The most straightforward way to pass arguments to a Python function is with positional arguments (also called required arguments). In the function definition, you specify a comma-separated list of parameters inside the parentheses</a:t>
            </a:r>
          </a:p>
        </p:txBody>
      </p:sp>
      <p:pic>
        <p:nvPicPr>
          <p:cNvPr id="4" name="Picture 3">
            <a:extLst>
              <a:ext uri="{FF2B5EF4-FFF2-40B4-BE49-F238E27FC236}">
                <a16:creationId xmlns:a16="http://schemas.microsoft.com/office/drawing/2014/main" id="{F933331F-1104-901C-7A8E-3AF4DC82E8A2}"/>
              </a:ext>
            </a:extLst>
          </p:cNvPr>
          <p:cNvPicPr>
            <a:picLocks noChangeAspect="1"/>
          </p:cNvPicPr>
          <p:nvPr/>
        </p:nvPicPr>
        <p:blipFill>
          <a:blip r:embed="rId2"/>
          <a:stretch>
            <a:fillRect/>
          </a:stretch>
        </p:blipFill>
        <p:spPr>
          <a:xfrm>
            <a:off x="2742909" y="2073434"/>
            <a:ext cx="6706181" cy="1204064"/>
          </a:xfrm>
          <a:prstGeom prst="rect">
            <a:avLst/>
          </a:prstGeom>
        </p:spPr>
      </p:pic>
      <p:pic>
        <p:nvPicPr>
          <p:cNvPr id="7" name="Picture 6">
            <a:extLst>
              <a:ext uri="{FF2B5EF4-FFF2-40B4-BE49-F238E27FC236}">
                <a16:creationId xmlns:a16="http://schemas.microsoft.com/office/drawing/2014/main" id="{EC518E65-FE3D-4D85-A2E7-C1B6C1806FA3}"/>
              </a:ext>
            </a:extLst>
          </p:cNvPr>
          <p:cNvPicPr>
            <a:picLocks noChangeAspect="1"/>
          </p:cNvPicPr>
          <p:nvPr/>
        </p:nvPicPr>
        <p:blipFill>
          <a:blip r:embed="rId3"/>
          <a:stretch>
            <a:fillRect/>
          </a:stretch>
        </p:blipFill>
        <p:spPr>
          <a:xfrm>
            <a:off x="2874540" y="3774753"/>
            <a:ext cx="6698560" cy="1051651"/>
          </a:xfrm>
          <a:prstGeom prst="rect">
            <a:avLst/>
          </a:prstGeom>
        </p:spPr>
      </p:pic>
    </p:spTree>
    <p:extLst>
      <p:ext uri="{BB962C8B-B14F-4D97-AF65-F5344CB8AC3E}">
        <p14:creationId xmlns:p14="http://schemas.microsoft.com/office/powerpoint/2010/main" val="449759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Keyword Arguments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When you’re calling a function, you can specify arguments in the form &lt;keyword&gt;=&lt;value&gt;. In that case, each &lt;keyword&gt; must match a parameter in the Python function definition. For example, the previously defined function f() may be called with keyword arguments as follows:</a:t>
            </a: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r>
              <a:rPr lang="en-US" sz="1800" dirty="0">
                <a:ea typeface="+mn-lt"/>
                <a:cs typeface="+mn-lt"/>
              </a:rPr>
              <a:t>Referencing a keyword that doesn’t match any of the declared parameters generates an exception:</a:t>
            </a:r>
          </a:p>
          <a:p>
            <a:endParaRPr lang="en-US" sz="1800" dirty="0">
              <a:ea typeface="+mn-lt"/>
              <a:cs typeface="+mn-lt"/>
            </a:endParaRPr>
          </a:p>
        </p:txBody>
      </p:sp>
      <p:pic>
        <p:nvPicPr>
          <p:cNvPr id="8" name="Picture 7">
            <a:extLst>
              <a:ext uri="{FF2B5EF4-FFF2-40B4-BE49-F238E27FC236}">
                <a16:creationId xmlns:a16="http://schemas.microsoft.com/office/drawing/2014/main" id="{E3451E5D-9B0D-1930-C4E1-9646B0C8B7CD}"/>
              </a:ext>
            </a:extLst>
          </p:cNvPr>
          <p:cNvPicPr>
            <a:picLocks noChangeAspect="1"/>
          </p:cNvPicPr>
          <p:nvPr/>
        </p:nvPicPr>
        <p:blipFill>
          <a:blip r:embed="rId2"/>
          <a:stretch>
            <a:fillRect/>
          </a:stretch>
        </p:blipFill>
        <p:spPr>
          <a:xfrm>
            <a:off x="2708616" y="1985872"/>
            <a:ext cx="6774767" cy="1097375"/>
          </a:xfrm>
          <a:prstGeom prst="rect">
            <a:avLst/>
          </a:prstGeom>
        </p:spPr>
      </p:pic>
      <p:pic>
        <p:nvPicPr>
          <p:cNvPr id="11" name="Picture 10">
            <a:extLst>
              <a:ext uri="{FF2B5EF4-FFF2-40B4-BE49-F238E27FC236}">
                <a16:creationId xmlns:a16="http://schemas.microsoft.com/office/drawing/2014/main" id="{20520DA3-16E7-5C49-8DFF-4EBD9A65384B}"/>
              </a:ext>
            </a:extLst>
          </p:cNvPr>
          <p:cNvPicPr>
            <a:picLocks noChangeAspect="1"/>
          </p:cNvPicPr>
          <p:nvPr/>
        </p:nvPicPr>
        <p:blipFill>
          <a:blip r:embed="rId3"/>
          <a:stretch>
            <a:fillRect/>
          </a:stretch>
        </p:blipFill>
        <p:spPr>
          <a:xfrm>
            <a:off x="2866919" y="3827604"/>
            <a:ext cx="6713802" cy="1516511"/>
          </a:xfrm>
          <a:prstGeom prst="rect">
            <a:avLst/>
          </a:prstGeom>
        </p:spPr>
      </p:pic>
    </p:spTree>
    <p:extLst>
      <p:ext uri="{BB962C8B-B14F-4D97-AF65-F5344CB8AC3E}">
        <p14:creationId xmlns:p14="http://schemas.microsoft.com/office/powerpoint/2010/main" val="2178354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Default Arguments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If a parameter specified in a Python function definition has the form &lt;name&gt;=&lt;value&gt;, then &lt;value&gt; becomes a default value for that parameter. Parameters defined this way are referred to as default or optional parameters. An example of a function definition with default parameters is shown below:</a:t>
            </a: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r>
              <a:rPr lang="en-US" sz="1800" dirty="0">
                <a:ea typeface="+mn-lt"/>
                <a:cs typeface="+mn-lt"/>
              </a:rPr>
              <a:t>When this version of f() is called, any argument that’s left out assumes its default value:</a:t>
            </a:r>
          </a:p>
          <a:p>
            <a:endParaRPr lang="en-US" sz="1800" dirty="0">
              <a:ea typeface="+mn-lt"/>
              <a:cs typeface="+mn-lt"/>
            </a:endParaRPr>
          </a:p>
        </p:txBody>
      </p:sp>
      <p:pic>
        <p:nvPicPr>
          <p:cNvPr id="4" name="Picture 3">
            <a:extLst>
              <a:ext uri="{FF2B5EF4-FFF2-40B4-BE49-F238E27FC236}">
                <a16:creationId xmlns:a16="http://schemas.microsoft.com/office/drawing/2014/main" id="{2B90713A-6ACA-AC6D-83BD-F9D181374BB1}"/>
              </a:ext>
            </a:extLst>
          </p:cNvPr>
          <p:cNvPicPr>
            <a:picLocks noChangeAspect="1"/>
          </p:cNvPicPr>
          <p:nvPr/>
        </p:nvPicPr>
        <p:blipFill>
          <a:blip r:embed="rId2"/>
          <a:stretch>
            <a:fillRect/>
          </a:stretch>
        </p:blipFill>
        <p:spPr>
          <a:xfrm>
            <a:off x="2681944" y="1791223"/>
            <a:ext cx="6828112" cy="1295512"/>
          </a:xfrm>
          <a:prstGeom prst="rect">
            <a:avLst/>
          </a:prstGeom>
        </p:spPr>
      </p:pic>
      <p:pic>
        <p:nvPicPr>
          <p:cNvPr id="6" name="Picture 5">
            <a:extLst>
              <a:ext uri="{FF2B5EF4-FFF2-40B4-BE49-F238E27FC236}">
                <a16:creationId xmlns:a16="http://schemas.microsoft.com/office/drawing/2014/main" id="{ECD14003-4FE1-5B85-9A68-69F96A65E129}"/>
              </a:ext>
            </a:extLst>
          </p:cNvPr>
          <p:cNvPicPr>
            <a:picLocks noChangeAspect="1"/>
          </p:cNvPicPr>
          <p:nvPr/>
        </p:nvPicPr>
        <p:blipFill>
          <a:blip r:embed="rId3"/>
          <a:stretch>
            <a:fillRect/>
          </a:stretch>
        </p:blipFill>
        <p:spPr>
          <a:xfrm>
            <a:off x="3234442" y="3771266"/>
            <a:ext cx="5723116" cy="2430991"/>
          </a:xfrm>
          <a:prstGeom prst="rect">
            <a:avLst/>
          </a:prstGeom>
        </p:spPr>
      </p:pic>
    </p:spTree>
    <p:extLst>
      <p:ext uri="{BB962C8B-B14F-4D97-AF65-F5344CB8AC3E}">
        <p14:creationId xmlns:p14="http://schemas.microsoft.com/office/powerpoint/2010/main" val="496675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Object Oriented Programming Paradigm</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Object Oriented Programming Paradigm emphasizes mainly on Data rather than procedure of the code. </a:t>
            </a:r>
          </a:p>
          <a:p>
            <a:r>
              <a:rPr lang="en-US" sz="1800" dirty="0">
                <a:ea typeface="+mn-lt"/>
                <a:cs typeface="+mn-lt"/>
              </a:rPr>
              <a:t>OOP places restrictions on free Data manipulation by other functions by encapsulating data with entity called Objects</a:t>
            </a:r>
          </a:p>
          <a:p>
            <a:r>
              <a:rPr lang="en-US" sz="1800" dirty="0">
                <a:ea typeface="+mn-lt"/>
                <a:cs typeface="+mn-lt"/>
              </a:rPr>
              <a:t>Objects can contain both data and code. Data will be stored in Data in form of fields or Data Members. The visibility and accessibility of data members can be controlled through different mechanisms</a:t>
            </a:r>
          </a:p>
          <a:p>
            <a:r>
              <a:rPr lang="en-US" sz="1800" dirty="0">
                <a:ea typeface="+mn-lt"/>
                <a:cs typeface="+mn-lt"/>
              </a:rPr>
              <a:t> Code will be stored as Member Functions or Stored Procedures. These Member Functions have access to data that an object holds. </a:t>
            </a:r>
          </a:p>
          <a:p>
            <a:r>
              <a:rPr lang="en-US" sz="1800" dirty="0">
                <a:ea typeface="+mn-lt"/>
                <a:cs typeface="+mn-lt"/>
              </a:rPr>
              <a:t>Outside functions can modify or fetch the Data through the member functions effectively controlling the level of access.</a:t>
            </a:r>
          </a:p>
          <a:p>
            <a:r>
              <a:rPr lang="en-US" sz="1800" dirty="0">
                <a:ea typeface="+mn-lt"/>
                <a:cs typeface="+mn-lt"/>
              </a:rPr>
              <a:t>Significant object-oriented languages include Ada, ActionScript, C++, Common Lisp, C#, Dart, Eiffel, Fortran 2003, </a:t>
            </a:r>
            <a:r>
              <a:rPr lang="en-US" sz="1800" dirty="0" err="1">
                <a:ea typeface="+mn-lt"/>
                <a:cs typeface="+mn-lt"/>
              </a:rPr>
              <a:t>Haxe</a:t>
            </a:r>
            <a:r>
              <a:rPr lang="en-US" sz="1800" dirty="0">
                <a:ea typeface="+mn-lt"/>
                <a:cs typeface="+mn-lt"/>
              </a:rPr>
              <a:t>, Java,[4] Kotlin, Logo, MATLAB, Objective-C, Object Pascal, Perl, PHP, Python, R, Raku, Ruby, Scala, SIMSCRIPT, Simula, Smalltalk, Swift, </a:t>
            </a:r>
            <a:r>
              <a:rPr lang="en-US" sz="1800" dirty="0" err="1">
                <a:ea typeface="+mn-lt"/>
                <a:cs typeface="+mn-lt"/>
              </a:rPr>
              <a:t>Vala</a:t>
            </a:r>
            <a:r>
              <a:rPr lang="en-US" sz="1800" dirty="0">
                <a:ea typeface="+mn-lt"/>
                <a:cs typeface="+mn-lt"/>
              </a:rPr>
              <a:t> and Visual Basic.NET.</a:t>
            </a:r>
          </a:p>
        </p:txBody>
      </p:sp>
    </p:spTree>
    <p:extLst>
      <p:ext uri="{BB962C8B-B14F-4D97-AF65-F5344CB8AC3E}">
        <p14:creationId xmlns:p14="http://schemas.microsoft.com/office/powerpoint/2010/main" val="80425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Main Principles of Object-Oriented Programming</a:t>
            </a:r>
          </a:p>
        </p:txBody>
      </p:sp>
      <p:pic>
        <p:nvPicPr>
          <p:cNvPr id="4" name="Content Placeholder 3" descr="A black background with a black square&#10;&#10;Description automatically generated with medium confidence">
            <a:extLst>
              <a:ext uri="{FF2B5EF4-FFF2-40B4-BE49-F238E27FC236}">
                <a16:creationId xmlns:a16="http://schemas.microsoft.com/office/drawing/2014/main" id="{92A8DAFC-BF82-C2E1-E478-6B4FDC7ABD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2773" y="1088232"/>
            <a:ext cx="4506455" cy="5037138"/>
          </a:xfrm>
        </p:spPr>
      </p:pic>
    </p:spTree>
    <p:extLst>
      <p:ext uri="{BB962C8B-B14F-4D97-AF65-F5344CB8AC3E}">
        <p14:creationId xmlns:p14="http://schemas.microsoft.com/office/powerpoint/2010/main" val="3281742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Main Principles of Object-Oriented Programming</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b="1" dirty="0">
                <a:ea typeface="+mn-lt"/>
                <a:cs typeface="+mn-lt"/>
              </a:rPr>
              <a:t>Class</a:t>
            </a:r>
            <a:r>
              <a:rPr lang="en-US" sz="1800" dirty="0">
                <a:ea typeface="+mn-lt"/>
                <a:cs typeface="+mn-lt"/>
              </a:rPr>
              <a:t>: Class is a template through which we can define the properties and behavior of an object</a:t>
            </a:r>
          </a:p>
          <a:p>
            <a:r>
              <a:rPr lang="en-US" sz="1800" dirty="0">
                <a:ea typeface="+mn-lt"/>
                <a:cs typeface="+mn-lt"/>
              </a:rPr>
              <a:t>In Python we can define a class using “class” keyword, with class name and ending with colon “:”</a:t>
            </a:r>
          </a:p>
          <a:p>
            <a:pPr marL="0" indent="0">
              <a:buNone/>
            </a:pPr>
            <a:endParaRPr lang="en-US" sz="1800" dirty="0">
              <a:ea typeface="+mn-lt"/>
              <a:cs typeface="+mn-lt"/>
            </a:endParaRPr>
          </a:p>
          <a:p>
            <a:endParaRPr lang="en-US" sz="1800" dirty="0">
              <a:ea typeface="+mn-lt"/>
              <a:cs typeface="+mn-lt"/>
            </a:endParaRPr>
          </a:p>
        </p:txBody>
      </p:sp>
      <p:pic>
        <p:nvPicPr>
          <p:cNvPr id="4" name="Picture 3">
            <a:extLst>
              <a:ext uri="{FF2B5EF4-FFF2-40B4-BE49-F238E27FC236}">
                <a16:creationId xmlns:a16="http://schemas.microsoft.com/office/drawing/2014/main" id="{0514BFB4-3E58-9BB3-A18C-B92C916715BB}"/>
              </a:ext>
            </a:extLst>
          </p:cNvPr>
          <p:cNvPicPr>
            <a:picLocks noChangeAspect="1"/>
          </p:cNvPicPr>
          <p:nvPr/>
        </p:nvPicPr>
        <p:blipFill>
          <a:blip r:embed="rId2"/>
          <a:stretch>
            <a:fillRect/>
          </a:stretch>
        </p:blipFill>
        <p:spPr>
          <a:xfrm>
            <a:off x="3081078" y="1983358"/>
            <a:ext cx="6029844" cy="4347699"/>
          </a:xfrm>
          <a:prstGeom prst="rect">
            <a:avLst/>
          </a:prstGeom>
        </p:spPr>
      </p:pic>
    </p:spTree>
    <p:extLst>
      <p:ext uri="{BB962C8B-B14F-4D97-AF65-F5344CB8AC3E}">
        <p14:creationId xmlns:p14="http://schemas.microsoft.com/office/powerpoint/2010/main" val="3468704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Main Principles of Object-Oriented Programming</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b="1" dirty="0">
                <a:ea typeface="+mn-lt"/>
                <a:cs typeface="+mn-lt"/>
              </a:rPr>
              <a:t>Object</a:t>
            </a:r>
            <a:r>
              <a:rPr lang="en-US" sz="1800" dirty="0">
                <a:ea typeface="+mn-lt"/>
                <a:cs typeface="+mn-lt"/>
              </a:rPr>
              <a:t>: Object is the real-world entity of a class. Objects can hold real data and occupy memory in system space. </a:t>
            </a:r>
          </a:p>
          <a:p>
            <a:r>
              <a:rPr lang="en-US" sz="1800" dirty="0">
                <a:ea typeface="+mn-lt"/>
                <a:cs typeface="+mn-lt"/>
              </a:rPr>
              <a:t>In Python we can create object of class by calling class as function i.e., </a:t>
            </a:r>
            <a:r>
              <a:rPr lang="en-US" sz="1800" dirty="0" err="1">
                <a:ea typeface="+mn-lt"/>
                <a:cs typeface="+mn-lt"/>
              </a:rPr>
              <a:t>class_name</a:t>
            </a:r>
            <a:r>
              <a:rPr lang="en-US" sz="1800" dirty="0">
                <a:ea typeface="+mn-lt"/>
                <a:cs typeface="+mn-lt"/>
              </a:rPr>
              <a:t>(arguments)</a:t>
            </a:r>
          </a:p>
          <a:p>
            <a:r>
              <a:rPr lang="en-US" sz="1800" dirty="0">
                <a:ea typeface="+mn-lt"/>
                <a:cs typeface="+mn-lt"/>
              </a:rPr>
              <a:t>When an object is created, a reference variable (</a:t>
            </a:r>
            <a:r>
              <a:rPr lang="en-US" sz="1800" b="1" dirty="0">
                <a:ea typeface="+mn-lt"/>
                <a:cs typeface="+mn-lt"/>
              </a:rPr>
              <a:t>self</a:t>
            </a:r>
            <a:r>
              <a:rPr lang="en-US" sz="1800" dirty="0">
                <a:ea typeface="+mn-lt"/>
                <a:cs typeface="+mn-lt"/>
              </a:rPr>
              <a:t>) will be assigned to the object location in memory. We can access the Data Members and Member Functions of a particular object by using this reference variable. </a:t>
            </a:r>
          </a:p>
          <a:p>
            <a:pPr marL="0" indent="0">
              <a:buNone/>
            </a:pPr>
            <a:endParaRPr lang="en-US" sz="1800" dirty="0">
              <a:ea typeface="+mn-lt"/>
              <a:cs typeface="+mn-lt"/>
            </a:endParaRPr>
          </a:p>
          <a:p>
            <a:endParaRPr lang="en-US" sz="1800" dirty="0">
              <a:ea typeface="+mn-lt"/>
              <a:cs typeface="+mn-lt"/>
            </a:endParaRPr>
          </a:p>
        </p:txBody>
      </p:sp>
      <p:grpSp>
        <p:nvGrpSpPr>
          <p:cNvPr id="8" name="Group 7">
            <a:extLst>
              <a:ext uri="{FF2B5EF4-FFF2-40B4-BE49-F238E27FC236}">
                <a16:creationId xmlns:a16="http://schemas.microsoft.com/office/drawing/2014/main" id="{A5814959-6218-70AD-E7DC-96DC18C0EE8B}"/>
              </a:ext>
            </a:extLst>
          </p:cNvPr>
          <p:cNvGrpSpPr/>
          <p:nvPr/>
        </p:nvGrpSpPr>
        <p:grpSpPr>
          <a:xfrm>
            <a:off x="1906663" y="3429000"/>
            <a:ext cx="8378675" cy="1639971"/>
            <a:chOff x="1509377" y="3429000"/>
            <a:chExt cx="8378675" cy="1639971"/>
          </a:xfrm>
        </p:grpSpPr>
        <p:pic>
          <p:nvPicPr>
            <p:cNvPr id="5" name="Picture 4">
              <a:extLst>
                <a:ext uri="{FF2B5EF4-FFF2-40B4-BE49-F238E27FC236}">
                  <a16:creationId xmlns:a16="http://schemas.microsoft.com/office/drawing/2014/main" id="{F72B6F44-7105-5D09-5DC5-6CF173DBBAE6}"/>
                </a:ext>
              </a:extLst>
            </p:cNvPr>
            <p:cNvPicPr>
              <a:picLocks noChangeAspect="1"/>
            </p:cNvPicPr>
            <p:nvPr/>
          </p:nvPicPr>
          <p:blipFill>
            <a:blip r:embed="rId2"/>
            <a:stretch>
              <a:fillRect/>
            </a:stretch>
          </p:blipFill>
          <p:spPr>
            <a:xfrm>
              <a:off x="1509377" y="3471272"/>
              <a:ext cx="3518008" cy="1597699"/>
            </a:xfrm>
            <a:prstGeom prst="rect">
              <a:avLst/>
            </a:prstGeom>
          </p:spPr>
        </p:pic>
        <p:pic>
          <p:nvPicPr>
            <p:cNvPr id="7" name="Picture 6">
              <a:extLst>
                <a:ext uri="{FF2B5EF4-FFF2-40B4-BE49-F238E27FC236}">
                  <a16:creationId xmlns:a16="http://schemas.microsoft.com/office/drawing/2014/main" id="{90ED0B1E-D86E-474D-56E2-7299BC28638F}"/>
                </a:ext>
              </a:extLst>
            </p:cNvPr>
            <p:cNvPicPr>
              <a:picLocks noChangeAspect="1"/>
            </p:cNvPicPr>
            <p:nvPr/>
          </p:nvPicPr>
          <p:blipFill>
            <a:blip r:embed="rId3"/>
            <a:stretch>
              <a:fillRect/>
            </a:stretch>
          </p:blipFill>
          <p:spPr>
            <a:xfrm>
              <a:off x="6370044" y="3429000"/>
              <a:ext cx="3518008" cy="1603143"/>
            </a:xfrm>
            <a:prstGeom prst="rect">
              <a:avLst/>
            </a:prstGeom>
          </p:spPr>
        </p:pic>
      </p:grpSp>
    </p:spTree>
    <p:extLst>
      <p:ext uri="{BB962C8B-B14F-4D97-AF65-F5344CB8AC3E}">
        <p14:creationId xmlns:p14="http://schemas.microsoft.com/office/powerpoint/2010/main" val="9528527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Main Principles of Object-Oriented Programming</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Data Member Definition will be in class scope, but the actual data will be in the scope of newly created object. </a:t>
            </a:r>
          </a:p>
          <a:p>
            <a:endParaRPr lang="en-US" sz="1800" dirty="0">
              <a:ea typeface="+mn-lt"/>
              <a:cs typeface="+mn-lt"/>
            </a:endParaRPr>
          </a:p>
        </p:txBody>
      </p:sp>
      <p:pic>
        <p:nvPicPr>
          <p:cNvPr id="61" name="Picture 60" descr="A computer screen with blue lines and white text&#10;&#10;Description automatically generated">
            <a:extLst>
              <a:ext uri="{FF2B5EF4-FFF2-40B4-BE49-F238E27FC236}">
                <a16:creationId xmlns:a16="http://schemas.microsoft.com/office/drawing/2014/main" id="{40927DBC-E1CD-6381-5A1F-07EAEA220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580" y="1904823"/>
            <a:ext cx="10444480" cy="4441767"/>
          </a:xfrm>
          <a:prstGeom prst="rect">
            <a:avLst/>
          </a:prstGeom>
        </p:spPr>
      </p:pic>
    </p:spTree>
    <p:extLst>
      <p:ext uri="{BB962C8B-B14F-4D97-AF65-F5344CB8AC3E}">
        <p14:creationId xmlns:p14="http://schemas.microsoft.com/office/powerpoint/2010/main" val="210907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Encapsulation in OOPS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Encapsulation is one of the fundamental concepts in object-oriented programming (OOP). It describes the idea of wrapping data and the methods that work on data within one unit. This puts restrictions on accessing variables and methods directly and can prevent the accidental modification of data. </a:t>
            </a:r>
          </a:p>
          <a:p>
            <a:r>
              <a:rPr lang="en-US" sz="1800" dirty="0">
                <a:ea typeface="+mn-lt"/>
                <a:cs typeface="+mn-lt"/>
              </a:rPr>
              <a:t>A class is an example of encapsulation as it encapsulates all the data that is member functions, variables, etc. The goal of information hiding is to ensure that an object’s state is always valid by controlling access to attributes that are hidden from the outside world.</a:t>
            </a:r>
          </a:p>
          <a:p>
            <a:r>
              <a:rPr lang="en-US" sz="1800" dirty="0">
                <a:ea typeface="+mn-lt"/>
                <a:cs typeface="+mn-lt"/>
              </a:rPr>
              <a:t>To prevent accidental change, level of access for a Data Member or Member Function can be set using Access Modifiers</a:t>
            </a:r>
          </a:p>
          <a:p>
            <a:r>
              <a:rPr lang="en-US" sz="1800" dirty="0">
                <a:ea typeface="+mn-lt"/>
                <a:cs typeface="+mn-lt"/>
              </a:rPr>
              <a:t>Python Doesn’t have separate keywords to define access modifier but relies on naming convention of the Variable or Method. </a:t>
            </a:r>
          </a:p>
          <a:p>
            <a:r>
              <a:rPr lang="en-US" sz="1800" dirty="0">
                <a:ea typeface="+mn-lt"/>
                <a:cs typeface="+mn-lt"/>
              </a:rPr>
              <a:t>If the name starts with single underscore, it is a protected variable. If it starts with double underscore, it is a private variable. </a:t>
            </a:r>
          </a:p>
          <a:p>
            <a:r>
              <a:rPr lang="en-US" sz="1800" dirty="0">
                <a:ea typeface="+mn-lt"/>
                <a:cs typeface="+mn-lt"/>
              </a:rPr>
              <a:t>Access Modifiers are not strictly enforced in Python. They are just good coding conventions and only Public and Private access modifiers are enforced</a:t>
            </a:r>
          </a:p>
        </p:txBody>
      </p:sp>
    </p:spTree>
    <p:extLst>
      <p:ext uri="{BB962C8B-B14F-4D97-AF65-F5344CB8AC3E}">
        <p14:creationId xmlns:p14="http://schemas.microsoft.com/office/powerpoint/2010/main" val="228355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Disadvantages of Python</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838200" y="1138844"/>
            <a:ext cx="10515600" cy="5038119"/>
          </a:xfrm>
        </p:spPr>
        <p:txBody>
          <a:bodyPr>
            <a:normAutofit/>
          </a:bodyPr>
          <a:lstStyle/>
          <a:p>
            <a:r>
              <a:rPr lang="en-US" sz="1800" b="1">
                <a:latin typeface="Arial" panose="020B0604020202020204" pitchFamily="34" charset="0"/>
                <a:cs typeface="Arial" panose="020B0604020202020204" pitchFamily="34" charset="0"/>
              </a:rPr>
              <a:t>Slow Execution Speed</a:t>
            </a:r>
            <a:r>
              <a:rPr lang="en-US" sz="2000">
                <a:latin typeface="Arial" panose="020B0604020202020204" pitchFamily="34" charset="0"/>
                <a:cs typeface="Arial" panose="020B0604020202020204" pitchFamily="34" charset="0"/>
              </a:rPr>
              <a:t>: Python is an interpreted language that works with an interpreter, not a compiler. As a result, the interpreter executes code relatively slower than a compiler</a:t>
            </a:r>
          </a:p>
          <a:p>
            <a:r>
              <a:rPr lang="en-US" sz="1800" b="1">
                <a:latin typeface="Arial" panose="020B0604020202020204" pitchFamily="34" charset="0"/>
                <a:cs typeface="Arial" panose="020B0604020202020204" pitchFamily="34" charset="0"/>
              </a:rPr>
              <a:t>CPU and Memory demanding</a:t>
            </a:r>
            <a:r>
              <a:rPr lang="en-US" sz="2000">
                <a:latin typeface="Arial" panose="020B0604020202020204" pitchFamily="34" charset="0"/>
                <a:cs typeface="Arial" panose="020B0604020202020204" pitchFamily="34" charset="0"/>
              </a:rPr>
              <a:t>: Python's data structures demand more memory space. It is not suitable to use for development under limited memory restrictions. It is the extremely dynamic nature of Python that eats all the CPU: all of those attribute lookups/method dispatches add up.</a:t>
            </a:r>
          </a:p>
          <a:p>
            <a:r>
              <a:rPr lang="en-US" sz="1800" b="1">
                <a:latin typeface="Arial" panose="020B0604020202020204" pitchFamily="34" charset="0"/>
                <a:cs typeface="Arial" panose="020B0604020202020204" pitchFamily="34" charset="0"/>
              </a:rPr>
              <a:t>Less secure</a:t>
            </a:r>
            <a:r>
              <a:rPr lang="en-US" sz="2000">
                <a:latin typeface="Arial" panose="020B0604020202020204" pitchFamily="34" charset="0"/>
                <a:cs typeface="Arial" panose="020B0604020202020204" pitchFamily="34" charset="0"/>
              </a:rPr>
              <a:t>: Python is considered to be less secure than some other programming languages such as Java or C++. This is because Python is a dynamically typed language, which means that data types are determined at runtime. </a:t>
            </a:r>
          </a:p>
          <a:p>
            <a:r>
              <a:rPr lang="en-US" sz="1800" b="1">
                <a:latin typeface="Arial" panose="020B0604020202020204" pitchFamily="34" charset="0"/>
                <a:cs typeface="Arial" panose="020B0604020202020204" pitchFamily="34" charset="0"/>
              </a:rPr>
              <a:t>Poor multithreading</a:t>
            </a:r>
            <a:r>
              <a:rPr lang="en-US" sz="2000">
                <a:latin typeface="Arial" panose="020B0604020202020204" pitchFamily="34" charset="0"/>
                <a:cs typeface="Arial" panose="020B0604020202020204" pitchFamily="34" charset="0"/>
              </a:rPr>
              <a:t>: Python does have a threading module, it is not truly multithreaded due to the Global Interpreter Lock (GIL). The GIL ensures that only one thread can execute Python bytecode at a time, even on multi-core systems. This means that while multiple threads can be created in Python, they cannot run in parallel, limiting the potential performance gains from using multithreading.</a:t>
            </a:r>
          </a:p>
        </p:txBody>
      </p:sp>
    </p:spTree>
    <p:extLst>
      <p:ext uri="{BB962C8B-B14F-4D97-AF65-F5344CB8AC3E}">
        <p14:creationId xmlns:p14="http://schemas.microsoft.com/office/powerpoint/2010/main" val="2239664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Access Modifiers in Python</a:t>
            </a:r>
          </a:p>
        </p:txBody>
      </p:sp>
      <p:pic>
        <p:nvPicPr>
          <p:cNvPr id="4" name="Content Placeholder 3">
            <a:extLst>
              <a:ext uri="{FF2B5EF4-FFF2-40B4-BE49-F238E27FC236}">
                <a16:creationId xmlns:a16="http://schemas.microsoft.com/office/drawing/2014/main" id="{8D168FB2-43CC-A8F0-EFD4-FBF0F8BF1A84}"/>
              </a:ext>
            </a:extLst>
          </p:cNvPr>
          <p:cNvPicPr>
            <a:picLocks noGrp="1" noChangeAspect="1"/>
          </p:cNvPicPr>
          <p:nvPr>
            <p:ph idx="1"/>
          </p:nvPr>
        </p:nvPicPr>
        <p:blipFill>
          <a:blip r:embed="rId2"/>
          <a:stretch>
            <a:fillRect/>
          </a:stretch>
        </p:blipFill>
        <p:spPr>
          <a:xfrm>
            <a:off x="2104474" y="1105523"/>
            <a:ext cx="6826166" cy="4975002"/>
          </a:xfrm>
        </p:spPr>
      </p:pic>
    </p:spTree>
    <p:extLst>
      <p:ext uri="{BB962C8B-B14F-4D97-AF65-F5344CB8AC3E}">
        <p14:creationId xmlns:p14="http://schemas.microsoft.com/office/powerpoint/2010/main" val="2202647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Polymorphism in OOPS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The word polymorphism means having many forms. In programming, polymorphism means the same function name (but different signatures) being used for different types. The key difference is the data types and number of arguments used in function.</a:t>
            </a:r>
          </a:p>
          <a:p>
            <a:r>
              <a:rPr lang="en-US" sz="1800" dirty="0">
                <a:ea typeface="+mn-lt"/>
                <a:cs typeface="+mn-lt"/>
              </a:rPr>
              <a:t>Polymorphism can be seen in Simple functions which accept different arguments. The Interpreter will decide to call which function based on the arguments provided</a:t>
            </a:r>
          </a:p>
          <a:p>
            <a:endParaRPr lang="en-US" sz="1800" dirty="0">
              <a:ea typeface="+mn-lt"/>
              <a:cs typeface="+mn-lt"/>
            </a:endParaRPr>
          </a:p>
        </p:txBody>
      </p:sp>
      <p:pic>
        <p:nvPicPr>
          <p:cNvPr id="4" name="Picture 3">
            <a:extLst>
              <a:ext uri="{FF2B5EF4-FFF2-40B4-BE49-F238E27FC236}">
                <a16:creationId xmlns:a16="http://schemas.microsoft.com/office/drawing/2014/main" id="{F4E40A36-B3C9-AC39-CF4C-D9CB6C534E28}"/>
              </a:ext>
            </a:extLst>
          </p:cNvPr>
          <p:cNvPicPr>
            <a:picLocks noChangeAspect="1"/>
          </p:cNvPicPr>
          <p:nvPr/>
        </p:nvPicPr>
        <p:blipFill>
          <a:blip r:embed="rId2"/>
          <a:stretch>
            <a:fillRect/>
          </a:stretch>
        </p:blipFill>
        <p:spPr>
          <a:xfrm>
            <a:off x="3529751" y="2795180"/>
            <a:ext cx="5132499" cy="2742020"/>
          </a:xfrm>
          <a:prstGeom prst="rect">
            <a:avLst/>
          </a:prstGeom>
        </p:spPr>
      </p:pic>
    </p:spTree>
    <p:extLst>
      <p:ext uri="{BB962C8B-B14F-4D97-AF65-F5344CB8AC3E}">
        <p14:creationId xmlns:p14="http://schemas.microsoft.com/office/powerpoint/2010/main" val="1223148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Polymorphism in OOPS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Polymorphism can be observed in Inherited classes. </a:t>
            </a:r>
          </a:p>
          <a:p>
            <a:pPr marL="0" indent="0">
              <a:buNone/>
            </a:pPr>
            <a:endParaRPr lang="en-US" sz="1800" dirty="0">
              <a:ea typeface="+mn-lt"/>
              <a:cs typeface="+mn-lt"/>
            </a:endParaRPr>
          </a:p>
        </p:txBody>
      </p:sp>
      <p:pic>
        <p:nvPicPr>
          <p:cNvPr id="5" name="Picture 4">
            <a:extLst>
              <a:ext uri="{FF2B5EF4-FFF2-40B4-BE49-F238E27FC236}">
                <a16:creationId xmlns:a16="http://schemas.microsoft.com/office/drawing/2014/main" id="{7E18FC51-BACA-885D-E129-D7CBF549568A}"/>
              </a:ext>
            </a:extLst>
          </p:cNvPr>
          <p:cNvPicPr>
            <a:picLocks noChangeAspect="1"/>
          </p:cNvPicPr>
          <p:nvPr/>
        </p:nvPicPr>
        <p:blipFill>
          <a:blip r:embed="rId2"/>
          <a:stretch>
            <a:fillRect/>
          </a:stretch>
        </p:blipFill>
        <p:spPr>
          <a:xfrm>
            <a:off x="1038703" y="1813419"/>
            <a:ext cx="4465244" cy="3994227"/>
          </a:xfrm>
          <a:prstGeom prst="rect">
            <a:avLst/>
          </a:prstGeom>
        </p:spPr>
      </p:pic>
      <p:pic>
        <p:nvPicPr>
          <p:cNvPr id="7" name="Picture 6">
            <a:extLst>
              <a:ext uri="{FF2B5EF4-FFF2-40B4-BE49-F238E27FC236}">
                <a16:creationId xmlns:a16="http://schemas.microsoft.com/office/drawing/2014/main" id="{D9796DC1-52CA-089C-55E0-9A4AF890DAC2}"/>
              </a:ext>
            </a:extLst>
          </p:cNvPr>
          <p:cNvPicPr>
            <a:picLocks noChangeAspect="1"/>
          </p:cNvPicPr>
          <p:nvPr/>
        </p:nvPicPr>
        <p:blipFill>
          <a:blip r:embed="rId3"/>
          <a:stretch>
            <a:fillRect/>
          </a:stretch>
        </p:blipFill>
        <p:spPr>
          <a:xfrm>
            <a:off x="5935844" y="2659977"/>
            <a:ext cx="4840505" cy="2054263"/>
          </a:xfrm>
          <a:prstGeom prst="rect">
            <a:avLst/>
          </a:prstGeom>
        </p:spPr>
      </p:pic>
    </p:spTree>
    <p:extLst>
      <p:ext uri="{BB962C8B-B14F-4D97-AF65-F5344CB8AC3E}">
        <p14:creationId xmlns:p14="http://schemas.microsoft.com/office/powerpoint/2010/main" val="3056688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Polymorphism in OOPS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Polymorphism can be observed in Inherited classes. </a:t>
            </a:r>
          </a:p>
          <a:p>
            <a:pPr marL="0" indent="0">
              <a:buNone/>
            </a:pPr>
            <a:endParaRPr lang="en-US" sz="1800" dirty="0">
              <a:ea typeface="+mn-lt"/>
              <a:cs typeface="+mn-lt"/>
            </a:endParaRPr>
          </a:p>
        </p:txBody>
      </p:sp>
      <p:pic>
        <p:nvPicPr>
          <p:cNvPr id="5" name="Picture 4">
            <a:extLst>
              <a:ext uri="{FF2B5EF4-FFF2-40B4-BE49-F238E27FC236}">
                <a16:creationId xmlns:a16="http://schemas.microsoft.com/office/drawing/2014/main" id="{7E18FC51-BACA-885D-E129-D7CBF549568A}"/>
              </a:ext>
            </a:extLst>
          </p:cNvPr>
          <p:cNvPicPr>
            <a:picLocks noChangeAspect="1"/>
          </p:cNvPicPr>
          <p:nvPr/>
        </p:nvPicPr>
        <p:blipFill>
          <a:blip r:embed="rId2"/>
          <a:stretch>
            <a:fillRect/>
          </a:stretch>
        </p:blipFill>
        <p:spPr>
          <a:xfrm>
            <a:off x="1038703" y="1813419"/>
            <a:ext cx="4465244" cy="3994227"/>
          </a:xfrm>
          <a:prstGeom prst="rect">
            <a:avLst/>
          </a:prstGeom>
        </p:spPr>
      </p:pic>
      <p:pic>
        <p:nvPicPr>
          <p:cNvPr id="7" name="Picture 6">
            <a:extLst>
              <a:ext uri="{FF2B5EF4-FFF2-40B4-BE49-F238E27FC236}">
                <a16:creationId xmlns:a16="http://schemas.microsoft.com/office/drawing/2014/main" id="{D9796DC1-52CA-089C-55E0-9A4AF890DAC2}"/>
              </a:ext>
            </a:extLst>
          </p:cNvPr>
          <p:cNvPicPr>
            <a:picLocks noChangeAspect="1"/>
          </p:cNvPicPr>
          <p:nvPr/>
        </p:nvPicPr>
        <p:blipFill>
          <a:blip r:embed="rId3"/>
          <a:stretch>
            <a:fillRect/>
          </a:stretch>
        </p:blipFill>
        <p:spPr>
          <a:xfrm>
            <a:off x="5935844" y="2659977"/>
            <a:ext cx="4840505" cy="2054263"/>
          </a:xfrm>
          <a:prstGeom prst="rect">
            <a:avLst/>
          </a:prstGeom>
        </p:spPr>
      </p:pic>
    </p:spTree>
    <p:extLst>
      <p:ext uri="{BB962C8B-B14F-4D97-AF65-F5344CB8AC3E}">
        <p14:creationId xmlns:p14="http://schemas.microsoft.com/office/powerpoint/2010/main" val="42175289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Exception Handling in Python</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Even if a statement or expression is syntactically correct, it may cause an error when an attempt is made to execute it. Errors detected during execution are called exceptions and are not unconditionally fatal</a:t>
            </a:r>
          </a:p>
          <a:p>
            <a:r>
              <a:rPr lang="en-US" sz="1800" dirty="0">
                <a:ea typeface="+mn-lt"/>
                <a:cs typeface="+mn-lt"/>
              </a:rPr>
              <a:t>Some errors are not found by Python Interpreter and they occur while program execution. This can lead to uncalled program termination which results in erogenous outputs. </a:t>
            </a:r>
          </a:p>
          <a:p>
            <a:r>
              <a:rPr lang="en-US" sz="1800" dirty="0">
                <a:ea typeface="+mn-lt"/>
                <a:cs typeface="+mn-lt"/>
              </a:rPr>
              <a:t>To manage these exceptions, we will be using Python Exception Handling mechanism called Try and Except</a:t>
            </a:r>
          </a:p>
          <a:p>
            <a:r>
              <a:rPr lang="en-US" sz="1800" dirty="0">
                <a:ea typeface="+mn-lt"/>
                <a:cs typeface="+mn-lt"/>
              </a:rPr>
              <a:t>The code which might cause Exception is enclosed in Try Block and possible exception will be handled by the following try block. </a:t>
            </a:r>
          </a:p>
          <a:p>
            <a:r>
              <a:rPr lang="en-US" sz="1800" dirty="0">
                <a:ea typeface="+mn-lt"/>
                <a:cs typeface="+mn-lt"/>
              </a:rPr>
              <a:t>Try Block accepts a exception class argument. If the exception class argument is mentioned in the try block, the code mentioned in try block will be executed if same exception is raised</a:t>
            </a:r>
          </a:p>
          <a:p>
            <a:r>
              <a:rPr lang="en-US" sz="1800" dirty="0">
                <a:ea typeface="+mn-lt"/>
                <a:cs typeface="+mn-lt"/>
              </a:rPr>
              <a:t>We can use “raise” keyword and Exception class name to manually raise an exception</a:t>
            </a:r>
          </a:p>
        </p:txBody>
      </p:sp>
    </p:spTree>
    <p:extLst>
      <p:ext uri="{BB962C8B-B14F-4D97-AF65-F5344CB8AC3E}">
        <p14:creationId xmlns:p14="http://schemas.microsoft.com/office/powerpoint/2010/main" val="13608562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Exception Handling in Python</a:t>
            </a:r>
          </a:p>
        </p:txBody>
      </p:sp>
      <p:pic>
        <p:nvPicPr>
          <p:cNvPr id="4" name="Content Placeholder 3">
            <a:extLst>
              <a:ext uri="{FF2B5EF4-FFF2-40B4-BE49-F238E27FC236}">
                <a16:creationId xmlns:a16="http://schemas.microsoft.com/office/drawing/2014/main" id="{9B62B257-E339-55A7-A282-49B80DA93B49}"/>
              </a:ext>
            </a:extLst>
          </p:cNvPr>
          <p:cNvPicPr>
            <a:picLocks noGrp="1" noChangeAspect="1"/>
          </p:cNvPicPr>
          <p:nvPr>
            <p:ph idx="1"/>
          </p:nvPr>
        </p:nvPicPr>
        <p:blipFill>
          <a:blip r:embed="rId2"/>
          <a:stretch>
            <a:fillRect/>
          </a:stretch>
        </p:blipFill>
        <p:spPr>
          <a:xfrm>
            <a:off x="838200" y="1178039"/>
            <a:ext cx="3734124" cy="1044030"/>
          </a:xfrm>
        </p:spPr>
      </p:pic>
      <p:pic>
        <p:nvPicPr>
          <p:cNvPr id="6" name="Picture 5">
            <a:extLst>
              <a:ext uri="{FF2B5EF4-FFF2-40B4-BE49-F238E27FC236}">
                <a16:creationId xmlns:a16="http://schemas.microsoft.com/office/drawing/2014/main" id="{43E62249-3B2C-4C00-07CC-D9449F687E91}"/>
              </a:ext>
            </a:extLst>
          </p:cNvPr>
          <p:cNvPicPr>
            <a:picLocks noChangeAspect="1"/>
          </p:cNvPicPr>
          <p:nvPr/>
        </p:nvPicPr>
        <p:blipFill>
          <a:blip r:embed="rId3"/>
          <a:stretch>
            <a:fillRect/>
          </a:stretch>
        </p:blipFill>
        <p:spPr>
          <a:xfrm>
            <a:off x="838200" y="2546256"/>
            <a:ext cx="3760215" cy="2665824"/>
          </a:xfrm>
          <a:prstGeom prst="rect">
            <a:avLst/>
          </a:prstGeom>
        </p:spPr>
      </p:pic>
      <p:pic>
        <p:nvPicPr>
          <p:cNvPr id="8" name="Picture 7">
            <a:extLst>
              <a:ext uri="{FF2B5EF4-FFF2-40B4-BE49-F238E27FC236}">
                <a16:creationId xmlns:a16="http://schemas.microsoft.com/office/drawing/2014/main" id="{CE12E428-DD00-DEF7-FB16-0F3BBA77FB8B}"/>
              </a:ext>
            </a:extLst>
          </p:cNvPr>
          <p:cNvPicPr>
            <a:picLocks noChangeAspect="1"/>
          </p:cNvPicPr>
          <p:nvPr/>
        </p:nvPicPr>
        <p:blipFill>
          <a:blip r:embed="rId4"/>
          <a:stretch>
            <a:fillRect/>
          </a:stretch>
        </p:blipFill>
        <p:spPr>
          <a:xfrm>
            <a:off x="838200" y="5396187"/>
            <a:ext cx="3769671" cy="99445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082E312-834C-DF65-69B2-A1DAF369D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5930" y="1043622"/>
            <a:ext cx="4248150" cy="5265470"/>
          </a:xfrm>
          <a:prstGeom prst="rect">
            <a:avLst/>
          </a:prstGeom>
        </p:spPr>
      </p:pic>
    </p:spTree>
    <p:extLst>
      <p:ext uri="{BB962C8B-B14F-4D97-AF65-F5344CB8AC3E}">
        <p14:creationId xmlns:p14="http://schemas.microsoft.com/office/powerpoint/2010/main" val="2851509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Exception Class Hierarchy</a:t>
            </a:r>
          </a:p>
        </p:txBody>
      </p:sp>
      <p:pic>
        <p:nvPicPr>
          <p:cNvPr id="9" name="Picture 8">
            <a:extLst>
              <a:ext uri="{FF2B5EF4-FFF2-40B4-BE49-F238E27FC236}">
                <a16:creationId xmlns:a16="http://schemas.microsoft.com/office/drawing/2014/main" id="{52E361F8-9726-1B0E-C2EA-B5062EF58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310" y="1310448"/>
            <a:ext cx="8806730" cy="4805959"/>
          </a:xfrm>
          <a:prstGeom prst="rect">
            <a:avLst/>
          </a:prstGeom>
        </p:spPr>
      </p:pic>
    </p:spTree>
    <p:extLst>
      <p:ext uri="{BB962C8B-B14F-4D97-AF65-F5344CB8AC3E}">
        <p14:creationId xmlns:p14="http://schemas.microsoft.com/office/powerpoint/2010/main" val="35340731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Python Modules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Modular programming refers to the process of breaking a large, unwieldy programming task into separate, smaller, more manageable subtasks or modules. Individual modules can then be cobbled together like building blocks to create a larger application.</a:t>
            </a:r>
          </a:p>
          <a:p>
            <a:r>
              <a:rPr lang="en-US" sz="1800" dirty="0">
                <a:ea typeface="+mn-lt"/>
                <a:cs typeface="+mn-lt"/>
              </a:rPr>
              <a:t>Simplicity: Rather than focusing on the entire problem at hand, a module typically focuses on one relatively small portion of the problem. If you’re working on a single module, you’ll have a smaller problem domain to wrap your head around. This makes development easier and less error-prone.\</a:t>
            </a:r>
          </a:p>
          <a:p>
            <a:r>
              <a:rPr lang="en-US" sz="1800" dirty="0">
                <a:ea typeface="+mn-lt"/>
                <a:cs typeface="+mn-lt"/>
              </a:rPr>
              <a:t>Maintainability: Modules are typically designed so that they enforce logical boundaries between different problem domains. If modules are written in a way that minimizes interdependency, there is decreased likelihood that modifications to a single module will have an impact on other parts of the program.</a:t>
            </a:r>
          </a:p>
          <a:p>
            <a:r>
              <a:rPr lang="en-US" sz="1800" dirty="0">
                <a:ea typeface="+mn-lt"/>
                <a:cs typeface="+mn-lt"/>
              </a:rPr>
              <a:t>Reusability: Functionality defined in a single module can be easily reused (through an appropriately defined interface) by other parts of the application. This eliminates the need to duplicate code.</a:t>
            </a:r>
          </a:p>
          <a:p>
            <a:r>
              <a:rPr lang="en-US" sz="1800" dirty="0">
                <a:ea typeface="+mn-lt"/>
                <a:cs typeface="+mn-lt"/>
              </a:rPr>
              <a:t>Scoping: Modules typically define a separate namespace, which helps avoid collisions between identifiers in different areas of a program. </a:t>
            </a:r>
          </a:p>
        </p:txBody>
      </p:sp>
    </p:spTree>
    <p:extLst>
      <p:ext uri="{BB962C8B-B14F-4D97-AF65-F5344CB8AC3E}">
        <p14:creationId xmlns:p14="http://schemas.microsoft.com/office/powerpoint/2010/main" val="15563011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Python Modules</a:t>
            </a:r>
          </a:p>
        </p:txBody>
      </p:sp>
      <p:pic>
        <p:nvPicPr>
          <p:cNvPr id="4" name="Content Placeholder 3">
            <a:extLst>
              <a:ext uri="{FF2B5EF4-FFF2-40B4-BE49-F238E27FC236}">
                <a16:creationId xmlns:a16="http://schemas.microsoft.com/office/drawing/2014/main" id="{EB4C71F9-628B-7D67-9BAA-0E993C18C294}"/>
              </a:ext>
            </a:extLst>
          </p:cNvPr>
          <p:cNvPicPr>
            <a:picLocks noGrp="1" noChangeAspect="1"/>
          </p:cNvPicPr>
          <p:nvPr>
            <p:ph idx="1"/>
          </p:nvPr>
        </p:nvPicPr>
        <p:blipFill>
          <a:blip r:embed="rId2"/>
          <a:stretch>
            <a:fillRect/>
          </a:stretch>
        </p:blipFill>
        <p:spPr>
          <a:xfrm>
            <a:off x="430632" y="1854472"/>
            <a:ext cx="5488830" cy="2693029"/>
          </a:xfrm>
        </p:spPr>
      </p:pic>
      <p:pic>
        <p:nvPicPr>
          <p:cNvPr id="6" name="Picture 5">
            <a:extLst>
              <a:ext uri="{FF2B5EF4-FFF2-40B4-BE49-F238E27FC236}">
                <a16:creationId xmlns:a16="http://schemas.microsoft.com/office/drawing/2014/main" id="{256FE27F-2DEF-EC0D-D0F9-4C46FEFA6176}"/>
              </a:ext>
            </a:extLst>
          </p:cNvPr>
          <p:cNvPicPr>
            <a:picLocks noChangeAspect="1"/>
          </p:cNvPicPr>
          <p:nvPr/>
        </p:nvPicPr>
        <p:blipFill>
          <a:blip r:embed="rId3"/>
          <a:stretch>
            <a:fillRect/>
          </a:stretch>
        </p:blipFill>
        <p:spPr>
          <a:xfrm>
            <a:off x="6503224" y="1726388"/>
            <a:ext cx="5090601" cy="2949196"/>
          </a:xfrm>
          <a:prstGeom prst="rect">
            <a:avLst/>
          </a:prstGeom>
        </p:spPr>
      </p:pic>
    </p:spTree>
    <p:extLst>
      <p:ext uri="{BB962C8B-B14F-4D97-AF65-F5344CB8AC3E}">
        <p14:creationId xmlns:p14="http://schemas.microsoft.com/office/powerpoint/2010/main" val="3659026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Python Modules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An alternate form of the import statement allows individual objects from the module to be imported directly into the caller’s symbol table</a:t>
            </a:r>
          </a:p>
        </p:txBody>
      </p:sp>
      <p:pic>
        <p:nvPicPr>
          <p:cNvPr id="7" name="Picture 6">
            <a:extLst>
              <a:ext uri="{FF2B5EF4-FFF2-40B4-BE49-F238E27FC236}">
                <a16:creationId xmlns:a16="http://schemas.microsoft.com/office/drawing/2014/main" id="{CA53659D-41DD-B2A2-807D-113B5AB3631D}"/>
              </a:ext>
            </a:extLst>
          </p:cNvPr>
          <p:cNvPicPr>
            <a:picLocks noChangeAspect="1"/>
          </p:cNvPicPr>
          <p:nvPr/>
        </p:nvPicPr>
        <p:blipFill>
          <a:blip r:embed="rId2"/>
          <a:stretch>
            <a:fillRect/>
          </a:stretch>
        </p:blipFill>
        <p:spPr>
          <a:xfrm>
            <a:off x="4377541" y="1772955"/>
            <a:ext cx="3436918" cy="853514"/>
          </a:xfrm>
          <a:prstGeom prst="rect">
            <a:avLst/>
          </a:prstGeom>
        </p:spPr>
      </p:pic>
      <p:pic>
        <p:nvPicPr>
          <p:cNvPr id="8" name="Content Placeholder 3">
            <a:extLst>
              <a:ext uri="{FF2B5EF4-FFF2-40B4-BE49-F238E27FC236}">
                <a16:creationId xmlns:a16="http://schemas.microsoft.com/office/drawing/2014/main" id="{6AEAEB9E-6355-0A43-2BF6-493104A1D60A}"/>
              </a:ext>
            </a:extLst>
          </p:cNvPr>
          <p:cNvPicPr>
            <a:picLocks noChangeAspect="1"/>
          </p:cNvPicPr>
          <p:nvPr/>
        </p:nvPicPr>
        <p:blipFill>
          <a:blip r:embed="rId3"/>
          <a:stretch>
            <a:fillRect/>
          </a:stretch>
        </p:blipFill>
        <p:spPr>
          <a:xfrm>
            <a:off x="966020" y="3349071"/>
            <a:ext cx="5488830" cy="2693029"/>
          </a:xfrm>
          <a:prstGeom prst="rect">
            <a:avLst/>
          </a:prstGeom>
        </p:spPr>
      </p:pic>
      <p:pic>
        <p:nvPicPr>
          <p:cNvPr id="11" name="Picture 10">
            <a:extLst>
              <a:ext uri="{FF2B5EF4-FFF2-40B4-BE49-F238E27FC236}">
                <a16:creationId xmlns:a16="http://schemas.microsoft.com/office/drawing/2014/main" id="{2D4B0E54-9992-2C22-8EDD-59A3166034E5}"/>
              </a:ext>
            </a:extLst>
          </p:cNvPr>
          <p:cNvPicPr>
            <a:picLocks noChangeAspect="1"/>
          </p:cNvPicPr>
          <p:nvPr/>
        </p:nvPicPr>
        <p:blipFill>
          <a:blip r:embed="rId4"/>
          <a:stretch>
            <a:fillRect/>
          </a:stretch>
        </p:blipFill>
        <p:spPr>
          <a:xfrm>
            <a:off x="6782049" y="3247659"/>
            <a:ext cx="4808637" cy="2895851"/>
          </a:xfrm>
          <a:prstGeom prst="rect">
            <a:avLst/>
          </a:prstGeom>
        </p:spPr>
      </p:pic>
    </p:spTree>
    <p:extLst>
      <p:ext uri="{BB962C8B-B14F-4D97-AF65-F5344CB8AC3E}">
        <p14:creationId xmlns:p14="http://schemas.microsoft.com/office/powerpoint/2010/main" val="295748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Execution Speed Analysis of Python</a:t>
            </a:r>
          </a:p>
        </p:txBody>
      </p:sp>
      <p:graphicFrame>
        <p:nvGraphicFramePr>
          <p:cNvPr id="12" name="Object 11">
            <a:extLst>
              <a:ext uri="{FF2B5EF4-FFF2-40B4-BE49-F238E27FC236}">
                <a16:creationId xmlns:a16="http://schemas.microsoft.com/office/drawing/2014/main" id="{D263ADBF-A8C0-2174-6C86-ED3F5D779740}"/>
              </a:ext>
            </a:extLst>
          </p:cNvPr>
          <p:cNvGraphicFramePr>
            <a:graphicFrameLocks noChangeAspect="1"/>
          </p:cNvGraphicFramePr>
          <p:nvPr>
            <p:extLst>
              <p:ext uri="{D42A27DB-BD31-4B8C-83A1-F6EECF244321}">
                <p14:modId xmlns:p14="http://schemas.microsoft.com/office/powerpoint/2010/main" val="2235647112"/>
              </p:ext>
            </p:extLst>
          </p:nvPr>
        </p:nvGraphicFramePr>
        <p:xfrm>
          <a:off x="945659" y="1135993"/>
          <a:ext cx="4458801" cy="1790087"/>
        </p:xfrm>
        <a:graphic>
          <a:graphicData uri="http://schemas.openxmlformats.org/presentationml/2006/ole">
            <mc:AlternateContent xmlns:mc="http://schemas.openxmlformats.org/markup-compatibility/2006">
              <mc:Choice xmlns:v="urn:schemas-microsoft-com:vml" Requires="v">
                <p:oleObj name="Worksheet" r:id="rId2" imgW="3665377" imgH="1470822" progId="Excel.Sheet.12">
                  <p:embed/>
                </p:oleObj>
              </mc:Choice>
              <mc:Fallback>
                <p:oleObj name="Worksheet" r:id="rId2" imgW="3665377" imgH="1470822" progId="Excel.Sheet.12">
                  <p:embed/>
                  <p:pic>
                    <p:nvPicPr>
                      <p:cNvPr id="12" name="Object 11">
                        <a:extLst>
                          <a:ext uri="{FF2B5EF4-FFF2-40B4-BE49-F238E27FC236}">
                            <a16:creationId xmlns:a16="http://schemas.microsoft.com/office/drawing/2014/main" id="{D263ADBF-A8C0-2174-6C86-ED3F5D779740}"/>
                          </a:ext>
                        </a:extLst>
                      </p:cNvPr>
                      <p:cNvPicPr/>
                      <p:nvPr/>
                    </p:nvPicPr>
                    <p:blipFill>
                      <a:blip r:embed="rId3"/>
                      <a:stretch>
                        <a:fillRect/>
                      </a:stretch>
                    </p:blipFill>
                    <p:spPr>
                      <a:xfrm>
                        <a:off x="945659" y="1135993"/>
                        <a:ext cx="4458801" cy="1790087"/>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4CCCB221-B036-8EDF-512A-A6BB2B6BC043}"/>
              </a:ext>
            </a:extLst>
          </p:cNvPr>
          <p:cNvGraphicFramePr>
            <a:graphicFrameLocks noChangeAspect="1"/>
          </p:cNvGraphicFramePr>
          <p:nvPr>
            <p:extLst>
              <p:ext uri="{D42A27DB-BD31-4B8C-83A1-F6EECF244321}">
                <p14:modId xmlns:p14="http://schemas.microsoft.com/office/powerpoint/2010/main" val="352513319"/>
              </p:ext>
            </p:extLst>
          </p:nvPr>
        </p:nvGraphicFramePr>
        <p:xfrm>
          <a:off x="945659" y="3354185"/>
          <a:ext cx="4954769" cy="1492135"/>
        </p:xfrm>
        <a:graphic>
          <a:graphicData uri="http://schemas.openxmlformats.org/presentationml/2006/ole">
            <mc:AlternateContent xmlns:mc="http://schemas.openxmlformats.org/markup-compatibility/2006">
              <mc:Choice xmlns:v="urn:schemas-microsoft-com:vml" Requires="v">
                <p:oleObj name="Worksheet" r:id="rId4" imgW="4274896" imgH="1287942" progId="Excel.Sheet.12">
                  <p:embed/>
                </p:oleObj>
              </mc:Choice>
              <mc:Fallback>
                <p:oleObj name="Worksheet" r:id="rId4" imgW="4274896" imgH="1287942" progId="Excel.Sheet.12">
                  <p:embed/>
                  <p:pic>
                    <p:nvPicPr>
                      <p:cNvPr id="15" name="Object 14">
                        <a:extLst>
                          <a:ext uri="{FF2B5EF4-FFF2-40B4-BE49-F238E27FC236}">
                            <a16:creationId xmlns:a16="http://schemas.microsoft.com/office/drawing/2014/main" id="{4CCCB221-B036-8EDF-512A-A6BB2B6BC043}"/>
                          </a:ext>
                        </a:extLst>
                      </p:cNvPr>
                      <p:cNvPicPr/>
                      <p:nvPr/>
                    </p:nvPicPr>
                    <p:blipFill>
                      <a:blip r:embed="rId5"/>
                      <a:stretch>
                        <a:fillRect/>
                      </a:stretch>
                    </p:blipFill>
                    <p:spPr>
                      <a:xfrm>
                        <a:off x="945659" y="3354185"/>
                        <a:ext cx="4954769" cy="1492135"/>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F16595CD-8071-90DC-CE10-3C465DAAA6B4}"/>
              </a:ext>
            </a:extLst>
          </p:cNvPr>
          <p:cNvGraphicFramePr>
            <a:graphicFrameLocks noChangeAspect="1"/>
          </p:cNvGraphicFramePr>
          <p:nvPr>
            <p:extLst>
              <p:ext uri="{D42A27DB-BD31-4B8C-83A1-F6EECF244321}">
                <p14:modId xmlns:p14="http://schemas.microsoft.com/office/powerpoint/2010/main" val="3352633217"/>
              </p:ext>
            </p:extLst>
          </p:nvPr>
        </p:nvGraphicFramePr>
        <p:xfrm>
          <a:off x="6624083" y="3604767"/>
          <a:ext cx="3293001" cy="1241553"/>
        </p:xfrm>
        <a:graphic>
          <a:graphicData uri="http://schemas.openxmlformats.org/presentationml/2006/ole">
            <mc:AlternateContent xmlns:mc="http://schemas.openxmlformats.org/markup-compatibility/2006">
              <mc:Choice xmlns:v="urn:schemas-microsoft-com:vml" Requires="v">
                <p:oleObj name="Worksheet" r:id="rId6" imgW="2445853" imgH="922182" progId="Excel.Sheet.12">
                  <p:embed/>
                </p:oleObj>
              </mc:Choice>
              <mc:Fallback>
                <p:oleObj name="Worksheet" r:id="rId6" imgW="2445853" imgH="922182" progId="Excel.Sheet.12">
                  <p:embed/>
                  <p:pic>
                    <p:nvPicPr>
                      <p:cNvPr id="16" name="Object 15">
                        <a:extLst>
                          <a:ext uri="{FF2B5EF4-FFF2-40B4-BE49-F238E27FC236}">
                            <a16:creationId xmlns:a16="http://schemas.microsoft.com/office/drawing/2014/main" id="{F16595CD-8071-90DC-CE10-3C465DAAA6B4}"/>
                          </a:ext>
                        </a:extLst>
                      </p:cNvPr>
                      <p:cNvPicPr/>
                      <p:nvPr/>
                    </p:nvPicPr>
                    <p:blipFill>
                      <a:blip r:embed="rId7"/>
                      <a:stretch>
                        <a:fillRect/>
                      </a:stretch>
                    </p:blipFill>
                    <p:spPr>
                      <a:xfrm>
                        <a:off x="6624083" y="3604767"/>
                        <a:ext cx="3293001" cy="1241553"/>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9B1B8317-EAB7-6D17-1F51-6648A9C15A0C}"/>
              </a:ext>
            </a:extLst>
          </p:cNvPr>
          <p:cNvSpPr txBox="1"/>
          <p:nvPr/>
        </p:nvSpPr>
        <p:spPr>
          <a:xfrm>
            <a:off x="6292735" y="1292372"/>
            <a:ext cx="5061065" cy="1477328"/>
          </a:xfrm>
          <a:prstGeom prst="rect">
            <a:avLst/>
          </a:prstGeom>
          <a:noFill/>
        </p:spPr>
        <p:txBody>
          <a:bodyPr wrap="square" rtlCol="0">
            <a:spAutoFit/>
          </a:bodyPr>
          <a:lstStyle/>
          <a:p>
            <a:r>
              <a:rPr lang="en-US"/>
              <a:t>Following tests are results of Matrix Multiplications of size 2048 by 2048 ran for 5 Iterations. </a:t>
            </a:r>
          </a:p>
          <a:p>
            <a:endParaRPr lang="en-US"/>
          </a:p>
          <a:p>
            <a:r>
              <a:rPr lang="en-US"/>
              <a:t>[</a:t>
            </a:r>
            <a:r>
              <a:rPr lang="en-US">
                <a:hlinkClick r:id="rId8"/>
              </a:rPr>
              <a:t>Medium Article</a:t>
            </a:r>
            <a:r>
              <a:rPr lang="en-US"/>
              <a:t>]</a:t>
            </a:r>
          </a:p>
        </p:txBody>
      </p:sp>
    </p:spTree>
    <p:extLst>
      <p:ext uri="{BB962C8B-B14F-4D97-AF65-F5344CB8AC3E}">
        <p14:creationId xmlns:p14="http://schemas.microsoft.com/office/powerpoint/2010/main" val="705109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Python Modules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It is also possible to import individual objects but enter them into the local symbol table with alternate names:</a:t>
            </a:r>
          </a:p>
        </p:txBody>
      </p:sp>
      <p:pic>
        <p:nvPicPr>
          <p:cNvPr id="8" name="Content Placeholder 3">
            <a:extLst>
              <a:ext uri="{FF2B5EF4-FFF2-40B4-BE49-F238E27FC236}">
                <a16:creationId xmlns:a16="http://schemas.microsoft.com/office/drawing/2014/main" id="{6AEAEB9E-6355-0A43-2BF6-493104A1D60A}"/>
              </a:ext>
            </a:extLst>
          </p:cNvPr>
          <p:cNvPicPr>
            <a:picLocks noChangeAspect="1"/>
          </p:cNvPicPr>
          <p:nvPr/>
        </p:nvPicPr>
        <p:blipFill>
          <a:blip r:embed="rId2"/>
          <a:stretch>
            <a:fillRect/>
          </a:stretch>
        </p:blipFill>
        <p:spPr>
          <a:xfrm>
            <a:off x="966020" y="3349071"/>
            <a:ext cx="5488830" cy="2693029"/>
          </a:xfrm>
          <a:prstGeom prst="rect">
            <a:avLst/>
          </a:prstGeom>
        </p:spPr>
      </p:pic>
      <p:pic>
        <p:nvPicPr>
          <p:cNvPr id="4" name="Picture 3">
            <a:extLst>
              <a:ext uri="{FF2B5EF4-FFF2-40B4-BE49-F238E27FC236}">
                <a16:creationId xmlns:a16="http://schemas.microsoft.com/office/drawing/2014/main" id="{3602D88A-93BF-B581-078D-C78D3CFCE427}"/>
              </a:ext>
            </a:extLst>
          </p:cNvPr>
          <p:cNvPicPr>
            <a:picLocks noChangeAspect="1"/>
          </p:cNvPicPr>
          <p:nvPr/>
        </p:nvPicPr>
        <p:blipFill>
          <a:blip r:embed="rId3"/>
          <a:stretch>
            <a:fillRect/>
          </a:stretch>
        </p:blipFill>
        <p:spPr>
          <a:xfrm>
            <a:off x="3356562" y="1830110"/>
            <a:ext cx="5829805" cy="739204"/>
          </a:xfrm>
          <a:prstGeom prst="rect">
            <a:avLst/>
          </a:prstGeom>
        </p:spPr>
      </p:pic>
      <p:pic>
        <p:nvPicPr>
          <p:cNvPr id="6" name="Picture 5">
            <a:extLst>
              <a:ext uri="{FF2B5EF4-FFF2-40B4-BE49-F238E27FC236}">
                <a16:creationId xmlns:a16="http://schemas.microsoft.com/office/drawing/2014/main" id="{9E3E07C5-CE5F-2501-0CE6-92C8AEFCA1B2}"/>
              </a:ext>
            </a:extLst>
          </p:cNvPr>
          <p:cNvPicPr>
            <a:picLocks noChangeAspect="1"/>
          </p:cNvPicPr>
          <p:nvPr/>
        </p:nvPicPr>
        <p:blipFill>
          <a:blip r:embed="rId4"/>
          <a:stretch>
            <a:fillRect/>
          </a:stretch>
        </p:blipFill>
        <p:spPr>
          <a:xfrm>
            <a:off x="6735954" y="3111735"/>
            <a:ext cx="4770533" cy="3071126"/>
          </a:xfrm>
          <a:prstGeom prst="rect">
            <a:avLst/>
          </a:prstGeom>
        </p:spPr>
      </p:pic>
    </p:spTree>
    <p:extLst>
      <p:ext uri="{BB962C8B-B14F-4D97-AF65-F5344CB8AC3E}">
        <p14:creationId xmlns:p14="http://schemas.microsoft.com/office/powerpoint/2010/main" val="17560522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Working with Files</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Reading and writing data to files using Python is straightforward. To do this, you must first open files in the appropriate mode. Here’s an example of how to use Python’s “with open(…) as …” pattern to open a text file and read its contents</a:t>
            </a:r>
          </a:p>
        </p:txBody>
      </p:sp>
      <p:grpSp>
        <p:nvGrpSpPr>
          <p:cNvPr id="10" name="Group 9">
            <a:extLst>
              <a:ext uri="{FF2B5EF4-FFF2-40B4-BE49-F238E27FC236}">
                <a16:creationId xmlns:a16="http://schemas.microsoft.com/office/drawing/2014/main" id="{BDC4867D-67ED-3F9F-C952-D859172F830F}"/>
              </a:ext>
            </a:extLst>
          </p:cNvPr>
          <p:cNvGrpSpPr/>
          <p:nvPr/>
        </p:nvGrpSpPr>
        <p:grpSpPr>
          <a:xfrm>
            <a:off x="1332511" y="2406747"/>
            <a:ext cx="3596952" cy="3825867"/>
            <a:chOff x="1332511" y="2406747"/>
            <a:chExt cx="3596952" cy="3825867"/>
          </a:xfrm>
        </p:grpSpPr>
        <p:pic>
          <p:nvPicPr>
            <p:cNvPr id="4" name="Picture 3">
              <a:extLst>
                <a:ext uri="{FF2B5EF4-FFF2-40B4-BE49-F238E27FC236}">
                  <a16:creationId xmlns:a16="http://schemas.microsoft.com/office/drawing/2014/main" id="{6FC055F1-1D9E-581D-85F9-2813E57BB68E}"/>
                </a:ext>
              </a:extLst>
            </p:cNvPr>
            <p:cNvPicPr>
              <a:picLocks noChangeAspect="1"/>
            </p:cNvPicPr>
            <p:nvPr/>
          </p:nvPicPr>
          <p:blipFill>
            <a:blip r:embed="rId2"/>
            <a:stretch>
              <a:fillRect/>
            </a:stretch>
          </p:blipFill>
          <p:spPr>
            <a:xfrm>
              <a:off x="1683062" y="2406747"/>
              <a:ext cx="2895851" cy="1082134"/>
            </a:xfrm>
            <a:prstGeom prst="rect">
              <a:avLst/>
            </a:prstGeom>
          </p:spPr>
        </p:pic>
        <p:pic>
          <p:nvPicPr>
            <p:cNvPr id="6" name="Picture 5">
              <a:extLst>
                <a:ext uri="{FF2B5EF4-FFF2-40B4-BE49-F238E27FC236}">
                  <a16:creationId xmlns:a16="http://schemas.microsoft.com/office/drawing/2014/main" id="{8850F8DC-B645-2E81-F61D-DED9E9D13395}"/>
                </a:ext>
              </a:extLst>
            </p:cNvPr>
            <p:cNvPicPr>
              <a:picLocks noChangeAspect="1"/>
            </p:cNvPicPr>
            <p:nvPr/>
          </p:nvPicPr>
          <p:blipFill>
            <a:blip r:embed="rId3"/>
            <a:stretch>
              <a:fillRect/>
            </a:stretch>
          </p:blipFill>
          <p:spPr>
            <a:xfrm>
              <a:off x="1515408" y="3610959"/>
              <a:ext cx="3231160" cy="1287892"/>
            </a:xfrm>
            <a:prstGeom prst="rect">
              <a:avLst/>
            </a:prstGeom>
          </p:spPr>
        </p:pic>
        <p:pic>
          <p:nvPicPr>
            <p:cNvPr id="8" name="Picture 7">
              <a:extLst>
                <a:ext uri="{FF2B5EF4-FFF2-40B4-BE49-F238E27FC236}">
                  <a16:creationId xmlns:a16="http://schemas.microsoft.com/office/drawing/2014/main" id="{B10F5A94-7123-512B-6F3F-C7893327C190}"/>
                </a:ext>
              </a:extLst>
            </p:cNvPr>
            <p:cNvPicPr>
              <a:picLocks noChangeAspect="1"/>
            </p:cNvPicPr>
            <p:nvPr/>
          </p:nvPicPr>
          <p:blipFill>
            <a:blip r:embed="rId4"/>
            <a:stretch>
              <a:fillRect/>
            </a:stretch>
          </p:blipFill>
          <p:spPr>
            <a:xfrm>
              <a:off x="1332511" y="5020929"/>
              <a:ext cx="3596952" cy="1211685"/>
            </a:xfrm>
            <a:prstGeom prst="rect">
              <a:avLst/>
            </a:prstGeom>
          </p:spPr>
        </p:pic>
      </p:grpSp>
      <p:grpSp>
        <p:nvGrpSpPr>
          <p:cNvPr id="15" name="Group 14">
            <a:extLst>
              <a:ext uri="{FF2B5EF4-FFF2-40B4-BE49-F238E27FC236}">
                <a16:creationId xmlns:a16="http://schemas.microsoft.com/office/drawing/2014/main" id="{90FF15DD-F87C-E01F-9D7F-860D4D49E534}"/>
              </a:ext>
            </a:extLst>
          </p:cNvPr>
          <p:cNvGrpSpPr/>
          <p:nvPr/>
        </p:nvGrpSpPr>
        <p:grpSpPr>
          <a:xfrm>
            <a:off x="6767692" y="2406747"/>
            <a:ext cx="3177815" cy="3356724"/>
            <a:chOff x="6767692" y="2406747"/>
            <a:chExt cx="3177815" cy="3356724"/>
          </a:xfrm>
        </p:grpSpPr>
        <p:pic>
          <p:nvPicPr>
            <p:cNvPr id="12" name="Picture 11">
              <a:extLst>
                <a:ext uri="{FF2B5EF4-FFF2-40B4-BE49-F238E27FC236}">
                  <a16:creationId xmlns:a16="http://schemas.microsoft.com/office/drawing/2014/main" id="{60CB3C09-B43F-A8F2-6282-826FC1C0A53D}"/>
                </a:ext>
              </a:extLst>
            </p:cNvPr>
            <p:cNvPicPr>
              <a:picLocks noChangeAspect="1"/>
            </p:cNvPicPr>
            <p:nvPr/>
          </p:nvPicPr>
          <p:blipFill>
            <a:blip r:embed="rId5"/>
            <a:stretch>
              <a:fillRect/>
            </a:stretch>
          </p:blipFill>
          <p:spPr>
            <a:xfrm>
              <a:off x="6767692" y="2406747"/>
              <a:ext cx="3177815" cy="1737511"/>
            </a:xfrm>
            <a:prstGeom prst="rect">
              <a:avLst/>
            </a:prstGeom>
          </p:spPr>
        </p:pic>
        <p:pic>
          <p:nvPicPr>
            <p:cNvPr id="14" name="Picture 13">
              <a:extLst>
                <a:ext uri="{FF2B5EF4-FFF2-40B4-BE49-F238E27FC236}">
                  <a16:creationId xmlns:a16="http://schemas.microsoft.com/office/drawing/2014/main" id="{96ACE51B-145A-565C-3C55-2B437BCABBCE}"/>
                </a:ext>
              </a:extLst>
            </p:cNvPr>
            <p:cNvPicPr>
              <a:picLocks noChangeAspect="1"/>
            </p:cNvPicPr>
            <p:nvPr/>
          </p:nvPicPr>
          <p:blipFill>
            <a:blip r:embed="rId6"/>
            <a:stretch>
              <a:fillRect/>
            </a:stretch>
          </p:blipFill>
          <p:spPr>
            <a:xfrm>
              <a:off x="7343051" y="4498441"/>
              <a:ext cx="2027096" cy="1265030"/>
            </a:xfrm>
            <a:prstGeom prst="rect">
              <a:avLst/>
            </a:prstGeom>
          </p:spPr>
        </p:pic>
      </p:grpSp>
    </p:spTree>
    <p:extLst>
      <p:ext uri="{BB962C8B-B14F-4D97-AF65-F5344CB8AC3E}">
        <p14:creationId xmlns:p14="http://schemas.microsoft.com/office/powerpoint/2010/main" val="2482265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PIP - Package Installer for Python</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PIP is the Package Installer for Python. It is used to install packages from </a:t>
            </a:r>
            <a:r>
              <a:rPr lang="en-US" sz="1800" dirty="0">
                <a:ea typeface="+mn-lt"/>
                <a:cs typeface="+mn-lt"/>
                <a:hlinkClick r:id="rId2"/>
              </a:rPr>
              <a:t>Python Package Index (</a:t>
            </a:r>
            <a:r>
              <a:rPr lang="en-US" sz="1800" dirty="0" err="1">
                <a:ea typeface="+mn-lt"/>
                <a:cs typeface="+mn-lt"/>
                <a:hlinkClick r:id="rId2"/>
              </a:rPr>
              <a:t>PyPI</a:t>
            </a:r>
            <a:r>
              <a:rPr lang="en-US" sz="1800" dirty="0">
                <a:ea typeface="+mn-lt"/>
                <a:cs typeface="+mn-lt"/>
                <a:hlinkClick r:id="rId2"/>
              </a:rPr>
              <a:t>)</a:t>
            </a:r>
            <a:r>
              <a:rPr lang="en-US" sz="1800" dirty="0">
                <a:ea typeface="+mn-lt"/>
                <a:cs typeface="+mn-lt"/>
              </a:rPr>
              <a:t> and other indexes.</a:t>
            </a:r>
          </a:p>
          <a:p>
            <a:r>
              <a:rPr lang="en-US" sz="1800" dirty="0" err="1">
                <a:ea typeface="+mn-lt"/>
                <a:cs typeface="+mn-lt"/>
              </a:rPr>
              <a:t>PyPI</a:t>
            </a:r>
            <a:r>
              <a:rPr lang="en-US" sz="1800" dirty="0">
                <a:ea typeface="+mn-lt"/>
                <a:cs typeface="+mn-lt"/>
              </a:rPr>
              <a:t> is the default repository of Python packages for Python community that includes frameworks, tools and, libraries. Python developers can install and use packages in the Python application. It is open to all Python developers to consume and distribute their distributions. Developers can search or browse projects from pypi.org.</a:t>
            </a:r>
          </a:p>
          <a:p>
            <a:endParaRPr lang="en-US" sz="1800" dirty="0">
              <a:ea typeface="+mn-lt"/>
              <a:cs typeface="+mn-lt"/>
            </a:endParaRPr>
          </a:p>
        </p:txBody>
      </p:sp>
      <p:pic>
        <p:nvPicPr>
          <p:cNvPr id="4" name="Picture 3">
            <a:extLst>
              <a:ext uri="{FF2B5EF4-FFF2-40B4-BE49-F238E27FC236}">
                <a16:creationId xmlns:a16="http://schemas.microsoft.com/office/drawing/2014/main" id="{5A8B686C-AC64-E653-682E-16C0FDBC719D}"/>
              </a:ext>
            </a:extLst>
          </p:cNvPr>
          <p:cNvPicPr>
            <a:picLocks noChangeAspect="1"/>
          </p:cNvPicPr>
          <p:nvPr/>
        </p:nvPicPr>
        <p:blipFill>
          <a:blip r:embed="rId3"/>
          <a:stretch>
            <a:fillRect/>
          </a:stretch>
        </p:blipFill>
        <p:spPr>
          <a:xfrm>
            <a:off x="1599810" y="2948898"/>
            <a:ext cx="8992379" cy="960203"/>
          </a:xfrm>
          <a:prstGeom prst="rect">
            <a:avLst/>
          </a:prstGeom>
        </p:spPr>
      </p:pic>
      <p:pic>
        <p:nvPicPr>
          <p:cNvPr id="6" name="Picture 5">
            <a:extLst>
              <a:ext uri="{FF2B5EF4-FFF2-40B4-BE49-F238E27FC236}">
                <a16:creationId xmlns:a16="http://schemas.microsoft.com/office/drawing/2014/main" id="{AA57C714-E202-54B8-3D58-CA99A90A4F9A}"/>
              </a:ext>
            </a:extLst>
          </p:cNvPr>
          <p:cNvPicPr>
            <a:picLocks noChangeAspect="1"/>
          </p:cNvPicPr>
          <p:nvPr/>
        </p:nvPicPr>
        <p:blipFill>
          <a:blip r:embed="rId4"/>
          <a:stretch>
            <a:fillRect/>
          </a:stretch>
        </p:blipFill>
        <p:spPr>
          <a:xfrm>
            <a:off x="772967" y="4253212"/>
            <a:ext cx="10646063" cy="1036410"/>
          </a:xfrm>
          <a:prstGeom prst="rect">
            <a:avLst/>
          </a:prstGeom>
        </p:spPr>
      </p:pic>
    </p:spTree>
    <p:extLst>
      <p:ext uri="{BB962C8B-B14F-4D97-AF65-F5344CB8AC3E}">
        <p14:creationId xmlns:p14="http://schemas.microsoft.com/office/powerpoint/2010/main" val="21121838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dirty="0">
                <a:ea typeface="+mj-lt"/>
                <a:cs typeface="+mj-lt"/>
              </a:rPr>
              <a:t>PIP - Package Installer for Python</a:t>
            </a:r>
          </a:p>
        </p:txBody>
      </p:sp>
      <p:sp>
        <p:nvSpPr>
          <p:cNvPr id="9" name="Content Placeholder 2">
            <a:extLst>
              <a:ext uri="{FF2B5EF4-FFF2-40B4-BE49-F238E27FC236}">
                <a16:creationId xmlns:a16="http://schemas.microsoft.com/office/drawing/2014/main" id="{1B81F5FD-6566-DC7F-BC00-E54D18C65C90}"/>
              </a:ext>
            </a:extLst>
          </p:cNvPr>
          <p:cNvSpPr>
            <a:spLocks noGrp="1"/>
          </p:cNvSpPr>
          <p:nvPr>
            <p:ph idx="1"/>
          </p:nvPr>
        </p:nvSpPr>
        <p:spPr>
          <a:xfrm>
            <a:off x="966020" y="1050353"/>
            <a:ext cx="10515600" cy="5038119"/>
          </a:xfrm>
        </p:spPr>
        <p:txBody>
          <a:bodyPr vert="horz" lIns="91440" tIns="45720" rIns="91440" bIns="45720" rtlCol="0" anchor="t">
            <a:normAutofit/>
          </a:bodyPr>
          <a:lstStyle/>
          <a:p>
            <a:r>
              <a:rPr lang="en-US" sz="1800" dirty="0">
                <a:ea typeface="+mn-lt"/>
                <a:cs typeface="+mn-lt"/>
              </a:rPr>
              <a:t>PIP is the Package Installer for Python. It is used to install packages from </a:t>
            </a:r>
            <a:r>
              <a:rPr lang="en-US" sz="1800" dirty="0">
                <a:ea typeface="+mn-lt"/>
                <a:cs typeface="+mn-lt"/>
                <a:hlinkClick r:id="rId2"/>
              </a:rPr>
              <a:t>Python Package Index (</a:t>
            </a:r>
            <a:r>
              <a:rPr lang="en-US" sz="1800" dirty="0" err="1">
                <a:ea typeface="+mn-lt"/>
                <a:cs typeface="+mn-lt"/>
                <a:hlinkClick r:id="rId2"/>
              </a:rPr>
              <a:t>PyPI</a:t>
            </a:r>
            <a:r>
              <a:rPr lang="en-US" sz="1800" dirty="0">
                <a:ea typeface="+mn-lt"/>
                <a:cs typeface="+mn-lt"/>
                <a:hlinkClick r:id="rId2"/>
              </a:rPr>
              <a:t>)</a:t>
            </a:r>
            <a:r>
              <a:rPr lang="en-US" sz="1800" dirty="0">
                <a:ea typeface="+mn-lt"/>
                <a:cs typeface="+mn-lt"/>
              </a:rPr>
              <a:t> and other indexes.</a:t>
            </a:r>
          </a:p>
          <a:p>
            <a:r>
              <a:rPr lang="en-US" sz="1800" dirty="0" err="1">
                <a:ea typeface="+mn-lt"/>
                <a:cs typeface="+mn-lt"/>
              </a:rPr>
              <a:t>PyPI</a:t>
            </a:r>
            <a:r>
              <a:rPr lang="en-US" sz="1800" dirty="0">
                <a:ea typeface="+mn-lt"/>
                <a:cs typeface="+mn-lt"/>
              </a:rPr>
              <a:t> is the default repository of Python packages for Python community that includes frameworks, tools and, libraries. Python developers can install and use packages in the Python application. It is open to all Python developers to consume and distribute their distributions. Developers can search or browse projects from pypi.org.</a:t>
            </a:r>
          </a:p>
          <a:p>
            <a:endParaRPr lang="en-US" sz="1800" dirty="0">
              <a:ea typeface="+mn-lt"/>
              <a:cs typeface="+mn-lt"/>
            </a:endParaRPr>
          </a:p>
        </p:txBody>
      </p:sp>
      <p:pic>
        <p:nvPicPr>
          <p:cNvPr id="4" name="Picture 3">
            <a:extLst>
              <a:ext uri="{FF2B5EF4-FFF2-40B4-BE49-F238E27FC236}">
                <a16:creationId xmlns:a16="http://schemas.microsoft.com/office/drawing/2014/main" id="{5A8B686C-AC64-E653-682E-16C0FDBC719D}"/>
              </a:ext>
            </a:extLst>
          </p:cNvPr>
          <p:cNvPicPr>
            <a:picLocks noChangeAspect="1"/>
          </p:cNvPicPr>
          <p:nvPr/>
        </p:nvPicPr>
        <p:blipFill>
          <a:blip r:embed="rId3"/>
          <a:stretch>
            <a:fillRect/>
          </a:stretch>
        </p:blipFill>
        <p:spPr>
          <a:xfrm>
            <a:off x="1599810" y="2948898"/>
            <a:ext cx="8992379" cy="960203"/>
          </a:xfrm>
          <a:prstGeom prst="rect">
            <a:avLst/>
          </a:prstGeom>
        </p:spPr>
      </p:pic>
      <p:pic>
        <p:nvPicPr>
          <p:cNvPr id="6" name="Picture 5">
            <a:extLst>
              <a:ext uri="{FF2B5EF4-FFF2-40B4-BE49-F238E27FC236}">
                <a16:creationId xmlns:a16="http://schemas.microsoft.com/office/drawing/2014/main" id="{AA57C714-E202-54B8-3D58-CA99A90A4F9A}"/>
              </a:ext>
            </a:extLst>
          </p:cNvPr>
          <p:cNvPicPr>
            <a:picLocks noChangeAspect="1"/>
          </p:cNvPicPr>
          <p:nvPr/>
        </p:nvPicPr>
        <p:blipFill>
          <a:blip r:embed="rId4"/>
          <a:stretch>
            <a:fillRect/>
          </a:stretch>
        </p:blipFill>
        <p:spPr>
          <a:xfrm>
            <a:off x="772967" y="4253212"/>
            <a:ext cx="10646063" cy="1036410"/>
          </a:xfrm>
          <a:prstGeom prst="rect">
            <a:avLst/>
          </a:prstGeom>
        </p:spPr>
      </p:pic>
    </p:spTree>
    <p:extLst>
      <p:ext uri="{BB962C8B-B14F-4D97-AF65-F5344CB8AC3E}">
        <p14:creationId xmlns:p14="http://schemas.microsoft.com/office/powerpoint/2010/main" val="206482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Installation of Python in Non-ADP Systems</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838200" y="1138844"/>
            <a:ext cx="10515600" cy="5038119"/>
          </a:xfrm>
        </p:spPr>
        <p:txBody>
          <a:bodyPr>
            <a:normAutofit/>
          </a:bodyPr>
          <a:lstStyle/>
          <a:p>
            <a:pPr marL="457200" indent="-457200">
              <a:buFont typeface="+mj-lt"/>
              <a:buAutoNum type="arabicPeriod"/>
            </a:pPr>
            <a:r>
              <a:rPr lang="en-US" sz="1800">
                <a:latin typeface="Arial" panose="020B0604020202020204" pitchFamily="34" charset="0"/>
                <a:cs typeface="Arial" panose="020B0604020202020204" pitchFamily="34" charset="0"/>
              </a:rPr>
              <a:t>Goto </a:t>
            </a:r>
            <a:r>
              <a:rPr lang="en-US" sz="1800">
                <a:latin typeface="Arial" panose="020B0604020202020204" pitchFamily="34" charset="0"/>
                <a:cs typeface="Arial" panose="020B0604020202020204" pitchFamily="34" charset="0"/>
                <a:hlinkClick r:id="rId2"/>
              </a:rPr>
              <a:t>https://www.python.org/downloads/</a:t>
            </a:r>
            <a:endParaRPr lang="en-US" sz="1800">
              <a:latin typeface="Arial" panose="020B0604020202020204" pitchFamily="34" charset="0"/>
              <a:cs typeface="Arial" panose="020B0604020202020204" pitchFamily="34" charset="0"/>
            </a:endParaRPr>
          </a:p>
          <a:p>
            <a:pPr marL="457200" indent="-457200">
              <a:buFont typeface="+mj-lt"/>
              <a:buAutoNum type="arabicPeriod"/>
            </a:pPr>
            <a:r>
              <a:rPr lang="en-US" sz="1800">
                <a:latin typeface="Arial" panose="020B0604020202020204" pitchFamily="34" charset="0"/>
                <a:cs typeface="Arial" panose="020B0604020202020204" pitchFamily="34" charset="0"/>
              </a:rPr>
              <a:t>Download the latest version based on Operating system</a:t>
            </a:r>
          </a:p>
          <a:p>
            <a:pPr marL="457200" indent="-457200">
              <a:buFont typeface="+mj-lt"/>
              <a:buAutoNum type="arabicPeriod"/>
            </a:pPr>
            <a:endParaRPr lang="en-US" sz="1800">
              <a:latin typeface="Arial" panose="020B0604020202020204" pitchFamily="34" charset="0"/>
              <a:cs typeface="Arial" panose="020B0604020202020204" pitchFamily="34" charset="0"/>
            </a:endParaRPr>
          </a:p>
          <a:p>
            <a:pPr marL="457200" indent="-457200">
              <a:buFont typeface="+mj-lt"/>
              <a:buAutoNum type="arabicPeriod"/>
            </a:pPr>
            <a:endParaRPr lang="en-US" sz="1800">
              <a:latin typeface="Arial" panose="020B0604020202020204" pitchFamily="34" charset="0"/>
              <a:cs typeface="Arial" panose="020B0604020202020204" pitchFamily="34" charset="0"/>
            </a:endParaRPr>
          </a:p>
          <a:p>
            <a:pPr marL="457200" indent="-457200">
              <a:buFont typeface="+mj-lt"/>
              <a:buAutoNum type="arabicPeriod"/>
            </a:pPr>
            <a:endParaRPr lang="en-US" sz="1800">
              <a:latin typeface="Arial" panose="020B0604020202020204" pitchFamily="34" charset="0"/>
              <a:cs typeface="Arial" panose="020B0604020202020204" pitchFamily="34" charset="0"/>
            </a:endParaRPr>
          </a:p>
          <a:p>
            <a:pPr marL="457200" indent="-457200">
              <a:buFont typeface="+mj-lt"/>
              <a:buAutoNum type="arabicPeriod"/>
            </a:pPr>
            <a:endParaRPr lang="en-US" sz="1800">
              <a:latin typeface="Arial" panose="020B0604020202020204" pitchFamily="34" charset="0"/>
              <a:cs typeface="Arial" panose="020B0604020202020204" pitchFamily="34" charset="0"/>
            </a:endParaRPr>
          </a:p>
          <a:p>
            <a:pPr marL="457200" indent="-457200">
              <a:buFont typeface="+mj-lt"/>
              <a:buAutoNum type="arabicPeriod"/>
            </a:pPr>
            <a:endParaRPr lang="en-US" sz="1800">
              <a:latin typeface="Arial" panose="020B0604020202020204" pitchFamily="34" charset="0"/>
              <a:cs typeface="Arial" panose="020B0604020202020204" pitchFamily="34" charset="0"/>
            </a:endParaRPr>
          </a:p>
          <a:p>
            <a:pPr marL="457200" indent="-457200">
              <a:buFont typeface="+mj-lt"/>
              <a:buAutoNum type="arabicPeriod"/>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r>
              <a:rPr lang="en-US" sz="1800">
                <a:latin typeface="Arial" panose="020B0604020202020204" pitchFamily="34" charset="0"/>
                <a:cs typeface="Arial" panose="020B0604020202020204" pitchFamily="34" charset="0"/>
              </a:rPr>
              <a:t>3. Click the download executable and proceed with installation</a:t>
            </a:r>
          </a:p>
          <a:p>
            <a:pPr marL="0" indent="0">
              <a:buNone/>
            </a:pPr>
            <a:endParaRPr lang="en-US" sz="18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1B84553-FFF8-D4CA-A462-EF0DB2702860}"/>
              </a:ext>
            </a:extLst>
          </p:cNvPr>
          <p:cNvPicPr>
            <a:picLocks noChangeAspect="1"/>
          </p:cNvPicPr>
          <p:nvPr/>
        </p:nvPicPr>
        <p:blipFill>
          <a:blip r:embed="rId3"/>
          <a:stretch>
            <a:fillRect/>
          </a:stretch>
        </p:blipFill>
        <p:spPr>
          <a:xfrm>
            <a:off x="1406470" y="1911879"/>
            <a:ext cx="7393401" cy="2535677"/>
          </a:xfrm>
          <a:prstGeom prst="rect">
            <a:avLst/>
          </a:prstGeom>
        </p:spPr>
      </p:pic>
    </p:spTree>
    <p:extLst>
      <p:ext uri="{BB962C8B-B14F-4D97-AF65-F5344CB8AC3E}">
        <p14:creationId xmlns:p14="http://schemas.microsoft.com/office/powerpoint/2010/main" val="160708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546-8B9A-7B95-70E7-405517341451}"/>
              </a:ext>
            </a:extLst>
          </p:cNvPr>
          <p:cNvSpPr>
            <a:spLocks noGrp="1"/>
          </p:cNvSpPr>
          <p:nvPr>
            <p:ph type="title"/>
          </p:nvPr>
        </p:nvSpPr>
        <p:spPr>
          <a:xfrm>
            <a:off x="838200" y="365125"/>
            <a:ext cx="10515600" cy="590839"/>
          </a:xfrm>
        </p:spPr>
        <p:txBody>
          <a:bodyPr>
            <a:normAutofit/>
          </a:bodyPr>
          <a:lstStyle/>
          <a:p>
            <a:r>
              <a:rPr lang="en-US" sz="3200">
                <a:latin typeface="Arial" panose="020B0604020202020204" pitchFamily="34" charset="0"/>
                <a:cs typeface="Arial" panose="020B0604020202020204" pitchFamily="34" charset="0"/>
              </a:rPr>
              <a:t>Installation of Python in Non-ADP Systems</a:t>
            </a:r>
          </a:p>
        </p:txBody>
      </p:sp>
      <p:sp>
        <p:nvSpPr>
          <p:cNvPr id="3" name="Content Placeholder 2">
            <a:extLst>
              <a:ext uri="{FF2B5EF4-FFF2-40B4-BE49-F238E27FC236}">
                <a16:creationId xmlns:a16="http://schemas.microsoft.com/office/drawing/2014/main" id="{342D67FC-0563-BF6C-088F-3F12445B7DAF}"/>
              </a:ext>
            </a:extLst>
          </p:cNvPr>
          <p:cNvSpPr>
            <a:spLocks noGrp="1"/>
          </p:cNvSpPr>
          <p:nvPr>
            <p:ph idx="1"/>
          </p:nvPr>
        </p:nvSpPr>
        <p:spPr>
          <a:xfrm>
            <a:off x="966020" y="1050353"/>
            <a:ext cx="10515600" cy="5038119"/>
          </a:xfrm>
        </p:spPr>
        <p:txBody>
          <a:bodyPr>
            <a:normAutofit/>
          </a:bodyPr>
          <a:lstStyle/>
          <a:p>
            <a:pPr marL="0" indent="0">
              <a:buNone/>
            </a:pPr>
            <a:r>
              <a:rPr lang="en-US" sz="1800">
                <a:latin typeface="Arial" panose="020B0604020202020204" pitchFamily="34" charset="0"/>
                <a:cs typeface="Arial" panose="020B0604020202020204" pitchFamily="34" charset="0"/>
              </a:rPr>
              <a:t>4. Click on Install Now and make sure to check “Add Python 3.x.x to PATH”. This will add python binaries to Windows Path environment variable so python can be used anywhere in the system.</a:t>
            </a: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0F3BAEA2-83DF-4741-0008-A17831FF7607}"/>
              </a:ext>
            </a:extLst>
          </p:cNvPr>
          <p:cNvGrpSpPr/>
          <p:nvPr/>
        </p:nvGrpSpPr>
        <p:grpSpPr>
          <a:xfrm>
            <a:off x="2920181" y="1848465"/>
            <a:ext cx="6351639" cy="3873909"/>
            <a:chOff x="2408902" y="1848465"/>
            <a:chExt cx="6351639" cy="3873909"/>
          </a:xfrm>
        </p:grpSpPr>
        <p:pic>
          <p:nvPicPr>
            <p:cNvPr id="2050" name="Picture 2" descr="4. Using Python on Windows — Python 3.12.3 documentation">
              <a:extLst>
                <a:ext uri="{FF2B5EF4-FFF2-40B4-BE49-F238E27FC236}">
                  <a16:creationId xmlns:a16="http://schemas.microsoft.com/office/drawing/2014/main" id="{848E56EB-4CF0-7F88-D507-7E662DA48A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27" t="3848" r="2920" b="5571"/>
            <a:stretch/>
          </p:blipFill>
          <p:spPr bwMode="auto">
            <a:xfrm>
              <a:off x="2408902" y="1848465"/>
              <a:ext cx="6351639" cy="387390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E02F1C2-E27E-0890-1823-F52A1353F6B3}"/>
                </a:ext>
              </a:extLst>
            </p:cNvPr>
            <p:cNvCxnSpPr/>
            <p:nvPr/>
          </p:nvCxnSpPr>
          <p:spPr>
            <a:xfrm flipV="1">
              <a:off x="3834581" y="3510116"/>
              <a:ext cx="530942" cy="39329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FBB3A474-A89C-E0D0-9215-7ABE9247D040}"/>
                </a:ext>
              </a:extLst>
            </p:cNvPr>
            <p:cNvSpPr/>
            <p:nvPr/>
          </p:nvSpPr>
          <p:spPr>
            <a:xfrm>
              <a:off x="4106487" y="5370022"/>
              <a:ext cx="1712422" cy="25769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8350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47C568B993B241A95FED1C8CF21EF6" ma:contentTypeVersion="16" ma:contentTypeDescription="Create a new document." ma:contentTypeScope="" ma:versionID="512f90301992b63865b9c7f3fd0dbe7a">
  <xsd:schema xmlns:xsd="http://www.w3.org/2001/XMLSchema" xmlns:xs="http://www.w3.org/2001/XMLSchema" xmlns:p="http://schemas.microsoft.com/office/2006/metadata/properties" xmlns:ns2="c2f88008-6e3f-414e-afa1-a7cd1afc97f9" xmlns:ns3="ec71ecac-1fb1-4d24-865d-5c009be9c5b5" targetNamespace="http://schemas.microsoft.com/office/2006/metadata/properties" ma:root="true" ma:fieldsID="3a221826bdbd9d3a3b9d605ee6dcb1b8" ns2:_="" ns3:_="">
    <xsd:import namespace="c2f88008-6e3f-414e-afa1-a7cd1afc97f9"/>
    <xsd:import namespace="ec71ecac-1fb1-4d24-865d-5c009be9c5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88008-6e3f-414e-afa1-a7cd1afc97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2d4545-f9e6-4b25-af84-bb675b520e8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71ecac-1fb1-4d24-865d-5c009be9c5b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28c21f0-7f2e-4022-becc-5e3352c95c0b}" ma:internalName="TaxCatchAll" ma:showField="CatchAllData" ma:web="ec71ecac-1fb1-4d24-865d-5c009be9c5b5">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c71ecac-1fb1-4d24-865d-5c009be9c5b5" xsi:nil="true"/>
    <lcf76f155ced4ddcb4097134ff3c332f xmlns="c2f88008-6e3f-414e-afa1-a7cd1afc97f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722DB3-5986-4538-8322-12D49CD96A12}">
  <ds:schemaRefs>
    <ds:schemaRef ds:uri="c2f88008-6e3f-414e-afa1-a7cd1afc97f9"/>
    <ds:schemaRef ds:uri="ec71ecac-1fb1-4d24-865d-5c009be9c5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D322BC0-E4BE-43A0-8A5A-0D89D4041BDC}">
  <ds:schemaRefs>
    <ds:schemaRef ds:uri="c2f88008-6e3f-414e-afa1-a7cd1afc97f9"/>
    <ds:schemaRef ds:uri="ec71ecac-1fb1-4d24-865d-5c009be9c5b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D2A4E10-60C2-4AB9-B920-8D2451301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216</TotalTime>
  <Words>4109</Words>
  <Application>Microsoft Office PowerPoint</Application>
  <PresentationFormat>Widescreen</PresentationFormat>
  <Paragraphs>349</Paragraphs>
  <Slides>73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2" baseType="lpstr">
      <vt:lpstr>Aptos</vt:lpstr>
      <vt:lpstr>Aptos Display</vt:lpstr>
      <vt:lpstr>Arial</vt:lpstr>
      <vt:lpstr>Calibri</vt:lpstr>
      <vt:lpstr>Courier New</vt:lpstr>
      <vt:lpstr>Source Sans Pro</vt:lpstr>
      <vt:lpstr>Wingdings</vt:lpstr>
      <vt:lpstr>Office Theme</vt:lpstr>
      <vt:lpstr>Worksheet</vt:lpstr>
      <vt:lpstr>Default Queue Automation Code KT   Python Programming Language</vt:lpstr>
      <vt:lpstr>What is Python?</vt:lpstr>
      <vt:lpstr>Brief history of Python</vt:lpstr>
      <vt:lpstr>Advantages of Python</vt:lpstr>
      <vt:lpstr>Java vs Python – Print Vowel in given string</vt:lpstr>
      <vt:lpstr>Disadvantages of Python</vt:lpstr>
      <vt:lpstr>Execution Speed Analysis of Python</vt:lpstr>
      <vt:lpstr>Installation of Python in Non-ADP Systems</vt:lpstr>
      <vt:lpstr>Installation of Python in Non-ADP Systems</vt:lpstr>
      <vt:lpstr>Installation of Python in Non-ADP Systems</vt:lpstr>
      <vt:lpstr>Installation of Python in Non-ADP Systems</vt:lpstr>
      <vt:lpstr>Installation of Python in ADP Systems</vt:lpstr>
      <vt:lpstr>Installation of Python in ADP Systems</vt:lpstr>
      <vt:lpstr>Installation of Python in ADP Systems</vt:lpstr>
      <vt:lpstr>Python Syntax</vt:lpstr>
      <vt:lpstr>Python Comments</vt:lpstr>
      <vt:lpstr>Naming Conventions</vt:lpstr>
      <vt:lpstr>Type of Statements in Python</vt:lpstr>
      <vt:lpstr>Sequential Statements</vt:lpstr>
      <vt:lpstr>Conditional Statements</vt:lpstr>
      <vt:lpstr>Iterative Statements</vt:lpstr>
      <vt:lpstr>Data Types in Python</vt:lpstr>
      <vt:lpstr>Integer Data Type</vt:lpstr>
      <vt:lpstr>Arithmetic operations on Integers</vt:lpstr>
      <vt:lpstr>Comparison operations on Integers</vt:lpstr>
      <vt:lpstr>Float Data Type</vt:lpstr>
      <vt:lpstr>Arithmetic operations on Floats</vt:lpstr>
      <vt:lpstr>Comparison operations on Floats</vt:lpstr>
      <vt:lpstr>String Data Type</vt:lpstr>
      <vt:lpstr>String Accessing and String Slicing</vt:lpstr>
      <vt:lpstr>Operations on Strings</vt:lpstr>
      <vt:lpstr>Operations on Strings</vt:lpstr>
      <vt:lpstr>Operations on Strings</vt:lpstr>
      <vt:lpstr>Built-In Methods in String</vt:lpstr>
      <vt:lpstr>Built-In Methods in String</vt:lpstr>
      <vt:lpstr>Built-In Methods in String</vt:lpstr>
      <vt:lpstr>Boolean Data Type</vt:lpstr>
      <vt:lpstr>Truth Tables for Boolean Data Type</vt:lpstr>
      <vt:lpstr>Collection Data Types</vt:lpstr>
      <vt:lpstr>List Data Type</vt:lpstr>
      <vt:lpstr>Accessing Elements of the List</vt:lpstr>
      <vt:lpstr>Tuple Data Type</vt:lpstr>
      <vt:lpstr>Set Data Type</vt:lpstr>
      <vt:lpstr>Set Operations</vt:lpstr>
      <vt:lpstr>Dictionary Data Type</vt:lpstr>
      <vt:lpstr>Built-in Functions in the Dictionary</vt:lpstr>
      <vt:lpstr>Maintain count of elements using Dictionary</vt:lpstr>
      <vt:lpstr>Functions in Python</vt:lpstr>
      <vt:lpstr>Functions in Python</vt:lpstr>
      <vt:lpstr>Function Call Tracing in Python</vt:lpstr>
      <vt:lpstr>Positional Arguments</vt:lpstr>
      <vt:lpstr>Keyword Arguments</vt:lpstr>
      <vt:lpstr>Default Arguments</vt:lpstr>
      <vt:lpstr>Object Oriented Programming Paradigm</vt:lpstr>
      <vt:lpstr>Main Principles of Object-Oriented Programming</vt:lpstr>
      <vt:lpstr>Main Principles of Object-Oriented Programming</vt:lpstr>
      <vt:lpstr>Main Principles of Object-Oriented Programming</vt:lpstr>
      <vt:lpstr>Main Principles of Object-Oriented Programming</vt:lpstr>
      <vt:lpstr>Encapsulation in OOPS</vt:lpstr>
      <vt:lpstr>Access Modifiers in Python</vt:lpstr>
      <vt:lpstr>Polymorphism in OOPS</vt:lpstr>
      <vt:lpstr>Polymorphism in OOPS</vt:lpstr>
      <vt:lpstr>Polymorphism in OOPS</vt:lpstr>
      <vt:lpstr>Exception Handling in Python</vt:lpstr>
      <vt:lpstr>Exception Handling in Python</vt:lpstr>
      <vt:lpstr>Exception Class Hierarchy</vt:lpstr>
      <vt:lpstr>Python Modules</vt:lpstr>
      <vt:lpstr>Python Modules</vt:lpstr>
      <vt:lpstr>Python Modules</vt:lpstr>
      <vt:lpstr>Python Modules</vt:lpstr>
      <vt:lpstr>Working with Files</vt:lpstr>
      <vt:lpstr>PIP - Package Installer for Python</vt:lpstr>
      <vt:lpstr>PIP - Package Installer for Python</vt:lpstr>
    </vt:vector>
  </TitlesOfParts>
  <Company>ADP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Sirigineedi, Jaidheer</dc:creator>
  <cp:lastModifiedBy>Sirigineedi, Jaidheer</cp:lastModifiedBy>
  <cp:revision>1</cp:revision>
  <dcterms:created xsi:type="dcterms:W3CDTF">2024-06-02T19:47:42Z</dcterms:created>
  <dcterms:modified xsi:type="dcterms:W3CDTF">2024-07-01T16:19:01Z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0x0101005B47C568B993B241A95FED1C8CF21EF6</vt:lpwstr>
  </property>
  <property fmtid="{D5CDD505-2E9C-101B-9397-08002B2CF9AE}" pid="3" name="MediaServiceImageTags">
    <vt:lpwstr/>
  </property>
</Properties>
</file>