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9144000" cy="6858000" type="screen4x3"/>
  <p:notesSz cx="7102475" cy="9388475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51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2B7B4-A3B5-4284-893A-EF2CFA8A3D21}" type="datetimeFigureOut">
              <a:rPr lang="es-CO" smtClean="0"/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FAF5F-5660-4CC0-8516-77A1D6455ACD}" type="slidenum">
              <a:rPr lang="es-CO" smtClean="0"/>
            </a:fld>
            <a:endParaRPr lang="es-C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2B7B4-A3B5-4284-893A-EF2CFA8A3D21}" type="datetimeFigureOut">
              <a:rPr lang="es-CO" smtClean="0"/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FAF5F-5660-4CC0-8516-77A1D6455ACD}" type="slidenum">
              <a:rPr lang="es-CO" smtClean="0"/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2B7B4-A3B5-4284-893A-EF2CFA8A3D21}" type="datetimeFigureOut">
              <a:rPr lang="es-CO" smtClean="0"/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FAF5F-5660-4CC0-8516-77A1D6455ACD}" type="slidenum">
              <a:rPr lang="es-CO" smtClean="0"/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2B7B4-A3B5-4284-893A-EF2CFA8A3D21}" type="datetimeFigureOut">
              <a:rPr lang="es-CO" smtClean="0"/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FAF5F-5660-4CC0-8516-77A1D6455ACD}" type="slidenum">
              <a:rPr lang="es-CO" smtClean="0"/>
            </a:fld>
            <a:endParaRPr lang="es-C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2B7B4-A3B5-4284-893A-EF2CFA8A3D21}" type="datetimeFigureOut">
              <a:rPr lang="es-CO" smtClean="0"/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FAF5F-5660-4CC0-8516-77A1D6455ACD}" type="slidenum">
              <a:rPr lang="es-CO" smtClean="0"/>
            </a:fld>
            <a:endParaRPr lang="es-C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 hasCustomPrompt="1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2B7B4-A3B5-4284-893A-EF2CFA8A3D21}" type="datetimeFigureOut">
              <a:rPr lang="es-CO" smtClean="0"/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FAF5F-5660-4CC0-8516-77A1D6455ACD}" type="slidenum">
              <a:rPr lang="es-CO" smtClean="0"/>
            </a:fld>
            <a:endParaRPr lang="es-C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2B7B4-A3B5-4284-893A-EF2CFA8A3D21}" type="datetimeFigureOut">
              <a:rPr lang="es-CO" smtClean="0"/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FAF5F-5660-4CC0-8516-77A1D6455ACD}" type="slidenum">
              <a:rPr lang="es-CO" smtClean="0"/>
            </a:fld>
            <a:endParaRPr lang="es-C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2B7B4-A3B5-4284-893A-EF2CFA8A3D21}" type="datetimeFigureOut">
              <a:rPr lang="es-CO" smtClean="0"/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FAF5F-5660-4CC0-8516-77A1D6455ACD}" type="slidenum">
              <a:rPr lang="es-CO" smtClean="0"/>
            </a:fld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2B7B4-A3B5-4284-893A-EF2CFA8A3D21}" type="datetimeFigureOut">
              <a:rPr lang="es-CO" smtClean="0"/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FAF5F-5660-4CC0-8516-77A1D6455ACD}" type="slidenum">
              <a:rPr lang="es-CO" smtClean="0"/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 hasCustomPrompt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2B7B4-A3B5-4284-893A-EF2CFA8A3D21}" type="datetimeFigureOut">
              <a:rPr lang="es-CO" smtClean="0"/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FAF5F-5660-4CC0-8516-77A1D6455ACD}" type="slidenum">
              <a:rPr lang="es-CO" smtClean="0"/>
            </a:fld>
            <a:endParaRPr lang="es-C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2B7B4-A3B5-4284-893A-EF2CFA8A3D21}" type="datetimeFigureOut">
              <a:rPr lang="es-CO" smtClean="0"/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FAF5F-5660-4CC0-8516-77A1D6455ACD}" type="slidenum">
              <a:rPr lang="es-CO" smtClean="0"/>
            </a:fld>
            <a:endParaRPr lang="es-C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2B7B4-A3B5-4284-893A-EF2CFA8A3D21}" type="datetimeFigureOut">
              <a:rPr lang="es-CO" smtClean="0"/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FAF5F-5660-4CC0-8516-77A1D6455ACD}" type="slidenum">
              <a:rPr lang="es-CO" smtClean="0"/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180340" y="349885"/>
            <a:ext cx="8559165" cy="1233170"/>
            <a:chOff x="284" y="551"/>
            <a:chExt cx="13479" cy="1942"/>
          </a:xfrm>
        </p:grpSpPr>
        <p:pic>
          <p:nvPicPr>
            <p:cNvPr id="1026" name="Picture 2" descr="C:\xampp\htdocs\medinet\icons\logosursalud.png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" y="551"/>
              <a:ext cx="3062" cy="19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4 CuadroTexto"/>
            <p:cNvSpPr txBox="1"/>
            <p:nvPr/>
          </p:nvSpPr>
          <p:spPr>
            <a:xfrm>
              <a:off x="3797" y="1664"/>
              <a:ext cx="9967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400" dirty="0" smtClean="0"/>
                <a:t>REGISTRO DE MEDICAMENTOS Y DISPOSITIVOS MEDICOS</a:t>
              </a:r>
              <a:endParaRPr lang="es-CO" sz="1400" dirty="0"/>
            </a:p>
          </p:txBody>
        </p:sp>
        <p:grpSp>
          <p:nvGrpSpPr>
            <p:cNvPr id="10" name="Grupo 9"/>
            <p:cNvGrpSpPr/>
            <p:nvPr/>
          </p:nvGrpSpPr>
          <p:grpSpPr>
            <a:xfrm rot="0">
              <a:off x="7527" y="612"/>
              <a:ext cx="6236" cy="868"/>
              <a:chOff x="4039" y="3849"/>
              <a:chExt cx="6236" cy="868"/>
            </a:xfrm>
          </p:grpSpPr>
          <p:sp>
            <p:nvSpPr>
              <p:cNvPr id="2" name="Cuadro de texto 1"/>
              <p:cNvSpPr txBox="1"/>
              <p:nvPr/>
            </p:nvSpPr>
            <p:spPr>
              <a:xfrm>
                <a:off x="4039" y="3849"/>
                <a:ext cx="1690" cy="43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p>
                <a:pPr algn="ctr"/>
                <a:r>
                  <a:rPr lang="es-CO" altLang="es-ES" sz="1200"/>
                  <a:t>CODIGO</a:t>
                </a:r>
                <a:endParaRPr lang="es-CO" altLang="es-ES" sz="1200"/>
              </a:p>
            </p:txBody>
          </p:sp>
          <p:sp>
            <p:nvSpPr>
              <p:cNvPr id="3" name="Cuadro de texto 2"/>
              <p:cNvSpPr txBox="1"/>
              <p:nvPr/>
            </p:nvSpPr>
            <p:spPr>
              <a:xfrm>
                <a:off x="5729" y="3849"/>
                <a:ext cx="1690" cy="43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p>
                <a:pPr algn="ctr"/>
                <a:r>
                  <a:rPr lang="es-CO" altLang="es-ES" sz="1200"/>
                  <a:t>VERSION</a:t>
                </a:r>
                <a:endParaRPr lang="es-CO" altLang="es-ES" sz="1200"/>
              </a:p>
            </p:txBody>
          </p:sp>
          <p:sp>
            <p:nvSpPr>
              <p:cNvPr id="6" name="Cuadro de texto 5"/>
              <p:cNvSpPr txBox="1"/>
              <p:nvPr/>
            </p:nvSpPr>
            <p:spPr>
              <a:xfrm>
                <a:off x="7419" y="3849"/>
                <a:ext cx="2857" cy="43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p>
                <a:pPr algn="ctr"/>
                <a:r>
                  <a:rPr lang="es-CO" altLang="es-ES" sz="1200"/>
                  <a:t>FECHA DE ELABORACION</a:t>
                </a:r>
                <a:endParaRPr lang="es-CO" altLang="es-ES" sz="1200"/>
              </a:p>
            </p:txBody>
          </p:sp>
          <p:sp>
            <p:nvSpPr>
              <p:cNvPr id="7" name="Cuadro de texto 6"/>
              <p:cNvSpPr txBox="1"/>
              <p:nvPr/>
            </p:nvSpPr>
            <p:spPr>
              <a:xfrm>
                <a:off x="4039" y="4283"/>
                <a:ext cx="1690" cy="43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p>
                <a:pPr algn="ctr"/>
                <a:r>
                  <a:rPr lang="es-CO" altLang="es-ES" sz="1200"/>
                  <a:t>PMS-03</a:t>
                </a:r>
                <a:endParaRPr lang="es-CO" altLang="es-ES" sz="1200"/>
              </a:p>
            </p:txBody>
          </p:sp>
          <p:sp>
            <p:nvSpPr>
              <p:cNvPr id="8" name="Cuadro de texto 7"/>
              <p:cNvSpPr txBox="1"/>
              <p:nvPr/>
            </p:nvSpPr>
            <p:spPr>
              <a:xfrm>
                <a:off x="5729" y="4283"/>
                <a:ext cx="1690" cy="43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p>
                <a:pPr algn="ctr"/>
                <a:r>
                  <a:rPr lang="es-CO" altLang="es-ES" sz="1200"/>
                  <a:t>001</a:t>
                </a:r>
                <a:endParaRPr lang="es-CO" altLang="es-ES" sz="1200"/>
              </a:p>
            </p:txBody>
          </p:sp>
          <p:sp>
            <p:nvSpPr>
              <p:cNvPr id="9" name="Cuadro de texto 8"/>
              <p:cNvSpPr txBox="1"/>
              <p:nvPr/>
            </p:nvSpPr>
            <p:spPr>
              <a:xfrm>
                <a:off x="7419" y="4283"/>
                <a:ext cx="2857" cy="43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p>
                <a:pPr algn="ctr"/>
                <a:r>
                  <a:rPr lang="es-CO" altLang="es-ES" sz="1200"/>
                  <a:t>31-ene-18</a:t>
                </a:r>
                <a:endParaRPr lang="es-CO" altLang="es-ES" sz="1200"/>
              </a:p>
            </p:txBody>
          </p:sp>
        </p:grpSp>
      </p:grpSp>
      <p:grpSp>
        <p:nvGrpSpPr>
          <p:cNvPr id="11" name="Grupo 10"/>
          <p:cNvGrpSpPr/>
          <p:nvPr/>
        </p:nvGrpSpPr>
        <p:grpSpPr>
          <a:xfrm>
            <a:off x="180340" y="1683385"/>
            <a:ext cx="8559800" cy="1233805"/>
            <a:chOff x="284" y="551"/>
            <a:chExt cx="13480" cy="1943"/>
          </a:xfrm>
        </p:grpSpPr>
        <p:pic>
          <p:nvPicPr>
            <p:cNvPr id="12" name="Picture 2" descr="C:\xampp\htdocs\medinet\icons\logosursalud.png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" y="551"/>
              <a:ext cx="3062" cy="19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4 CuadroTexto"/>
            <p:cNvSpPr txBox="1"/>
            <p:nvPr/>
          </p:nvSpPr>
          <p:spPr>
            <a:xfrm>
              <a:off x="3797" y="1664"/>
              <a:ext cx="9967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s-CO" sz="1400" dirty="0" smtClean="0"/>
                <a:t>RECEPCION DE MEDICAMENTOS Y DISPOSITIVOS MEDICOS</a:t>
              </a:r>
              <a:endParaRPr lang="es-CO" sz="1400" dirty="0"/>
            </a:p>
          </p:txBody>
        </p:sp>
        <p:grpSp>
          <p:nvGrpSpPr>
            <p:cNvPr id="14" name="Grupo 13"/>
            <p:cNvGrpSpPr/>
            <p:nvPr/>
          </p:nvGrpSpPr>
          <p:grpSpPr>
            <a:xfrm rot="0">
              <a:off x="7527" y="612"/>
              <a:ext cx="6237" cy="868"/>
              <a:chOff x="4039" y="3849"/>
              <a:chExt cx="6237" cy="868"/>
            </a:xfrm>
          </p:grpSpPr>
          <p:sp>
            <p:nvSpPr>
              <p:cNvPr id="15" name="Cuadro de texto 14"/>
              <p:cNvSpPr txBox="1"/>
              <p:nvPr/>
            </p:nvSpPr>
            <p:spPr>
              <a:xfrm>
                <a:off x="4039" y="3849"/>
                <a:ext cx="1690" cy="43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p>
                <a:pPr algn="ctr"/>
                <a:r>
                  <a:rPr lang="es-CO" altLang="es-ES" sz="1200"/>
                  <a:t>CODIGO</a:t>
                </a:r>
                <a:endParaRPr lang="es-CO" altLang="es-ES" sz="1200"/>
              </a:p>
            </p:txBody>
          </p:sp>
          <p:sp>
            <p:nvSpPr>
              <p:cNvPr id="16" name="Cuadro de texto 15"/>
              <p:cNvSpPr txBox="1"/>
              <p:nvPr/>
            </p:nvSpPr>
            <p:spPr>
              <a:xfrm>
                <a:off x="5729" y="3849"/>
                <a:ext cx="1690" cy="43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p>
                <a:pPr algn="ctr"/>
                <a:r>
                  <a:rPr lang="es-CO" altLang="es-ES" sz="1200"/>
                  <a:t>VERSION</a:t>
                </a:r>
                <a:endParaRPr lang="es-CO" altLang="es-ES" sz="1200"/>
              </a:p>
            </p:txBody>
          </p:sp>
          <p:sp>
            <p:nvSpPr>
              <p:cNvPr id="17" name="Cuadro de texto 16"/>
              <p:cNvSpPr txBox="1"/>
              <p:nvPr/>
            </p:nvSpPr>
            <p:spPr>
              <a:xfrm>
                <a:off x="7419" y="3849"/>
                <a:ext cx="2857" cy="43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p>
                <a:pPr algn="ctr"/>
                <a:r>
                  <a:rPr lang="es-CO" altLang="es-ES" sz="1200"/>
                  <a:t>FECHA DE ELABORACION</a:t>
                </a:r>
                <a:endParaRPr lang="es-CO" altLang="es-ES" sz="1200"/>
              </a:p>
            </p:txBody>
          </p:sp>
          <p:sp>
            <p:nvSpPr>
              <p:cNvPr id="18" name="Cuadro de texto 17"/>
              <p:cNvSpPr txBox="1"/>
              <p:nvPr/>
            </p:nvSpPr>
            <p:spPr>
              <a:xfrm>
                <a:off x="4039" y="4283"/>
                <a:ext cx="1690" cy="43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p>
                <a:pPr algn="ctr"/>
                <a:endParaRPr lang="es-CO" altLang="es-ES" sz="1200"/>
              </a:p>
            </p:txBody>
          </p:sp>
          <p:sp>
            <p:nvSpPr>
              <p:cNvPr id="19" name="Cuadro de texto 18"/>
              <p:cNvSpPr txBox="1"/>
              <p:nvPr/>
            </p:nvSpPr>
            <p:spPr>
              <a:xfrm>
                <a:off x="5729" y="4283"/>
                <a:ext cx="1690" cy="43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p>
                <a:pPr algn="ctr"/>
                <a:endParaRPr lang="es-CO" altLang="es-ES" sz="1200"/>
              </a:p>
            </p:txBody>
          </p:sp>
          <p:sp>
            <p:nvSpPr>
              <p:cNvPr id="20" name="Cuadro de texto 19"/>
              <p:cNvSpPr txBox="1"/>
              <p:nvPr/>
            </p:nvSpPr>
            <p:spPr>
              <a:xfrm>
                <a:off x="7419" y="4283"/>
                <a:ext cx="2857" cy="43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p>
                <a:pPr algn="ctr"/>
                <a:endParaRPr lang="es-CO" altLang="es-ES" sz="1200"/>
              </a:p>
            </p:txBody>
          </p:sp>
        </p:grpSp>
      </p:grpSp>
      <p:grpSp>
        <p:nvGrpSpPr>
          <p:cNvPr id="21" name="Grupo 20"/>
          <p:cNvGrpSpPr/>
          <p:nvPr/>
        </p:nvGrpSpPr>
        <p:grpSpPr>
          <a:xfrm>
            <a:off x="180340" y="3027680"/>
            <a:ext cx="8559800" cy="1233805"/>
            <a:chOff x="284" y="551"/>
            <a:chExt cx="13480" cy="1943"/>
          </a:xfrm>
        </p:grpSpPr>
        <p:pic>
          <p:nvPicPr>
            <p:cNvPr id="22" name="Picture 2" descr="C:\xampp\htdocs\medinet\icons\logosursalud.png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" y="551"/>
              <a:ext cx="3062" cy="19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4 CuadroTexto"/>
            <p:cNvSpPr txBox="1"/>
            <p:nvPr/>
          </p:nvSpPr>
          <p:spPr>
            <a:xfrm>
              <a:off x="3797" y="1664"/>
              <a:ext cx="9967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s-CO" sz="1400" dirty="0" smtClean="0"/>
                <a:t>MOVIMIENTO DE MEDICAMENTOS Y DISPOSITIVOS MEDICOS</a:t>
              </a:r>
              <a:endParaRPr lang="es-CO" sz="1400" dirty="0"/>
            </a:p>
          </p:txBody>
        </p:sp>
        <p:grpSp>
          <p:nvGrpSpPr>
            <p:cNvPr id="24" name="Grupo 23"/>
            <p:cNvGrpSpPr/>
            <p:nvPr/>
          </p:nvGrpSpPr>
          <p:grpSpPr>
            <a:xfrm rot="0">
              <a:off x="7527" y="612"/>
              <a:ext cx="6237" cy="868"/>
              <a:chOff x="4039" y="3849"/>
              <a:chExt cx="6237" cy="868"/>
            </a:xfrm>
          </p:grpSpPr>
          <p:sp>
            <p:nvSpPr>
              <p:cNvPr id="25" name="Cuadro de texto 24"/>
              <p:cNvSpPr txBox="1"/>
              <p:nvPr/>
            </p:nvSpPr>
            <p:spPr>
              <a:xfrm>
                <a:off x="4039" y="3849"/>
                <a:ext cx="1690" cy="43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p>
                <a:pPr algn="ctr"/>
                <a:r>
                  <a:rPr lang="es-CO" altLang="es-ES" sz="1200"/>
                  <a:t>CODIGO</a:t>
                </a:r>
                <a:endParaRPr lang="es-CO" altLang="es-ES" sz="1200"/>
              </a:p>
            </p:txBody>
          </p:sp>
          <p:sp>
            <p:nvSpPr>
              <p:cNvPr id="26" name="Cuadro de texto 25"/>
              <p:cNvSpPr txBox="1"/>
              <p:nvPr/>
            </p:nvSpPr>
            <p:spPr>
              <a:xfrm>
                <a:off x="5729" y="3849"/>
                <a:ext cx="1690" cy="43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p>
                <a:pPr algn="ctr"/>
                <a:r>
                  <a:rPr lang="es-CO" altLang="es-ES" sz="1200"/>
                  <a:t>VERSION</a:t>
                </a:r>
                <a:endParaRPr lang="es-CO" altLang="es-ES" sz="1200"/>
              </a:p>
            </p:txBody>
          </p:sp>
          <p:sp>
            <p:nvSpPr>
              <p:cNvPr id="27" name="Cuadro de texto 26"/>
              <p:cNvSpPr txBox="1"/>
              <p:nvPr/>
            </p:nvSpPr>
            <p:spPr>
              <a:xfrm>
                <a:off x="7419" y="3849"/>
                <a:ext cx="2857" cy="43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p>
                <a:pPr algn="ctr"/>
                <a:r>
                  <a:rPr lang="es-CO" altLang="es-ES" sz="1200"/>
                  <a:t>FECHA DE ELABORACION</a:t>
                </a:r>
                <a:endParaRPr lang="es-CO" altLang="es-ES" sz="1200"/>
              </a:p>
            </p:txBody>
          </p:sp>
          <p:sp>
            <p:nvSpPr>
              <p:cNvPr id="28" name="Cuadro de texto 27"/>
              <p:cNvSpPr txBox="1"/>
              <p:nvPr/>
            </p:nvSpPr>
            <p:spPr>
              <a:xfrm>
                <a:off x="4039" y="4283"/>
                <a:ext cx="1690" cy="43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p>
                <a:pPr algn="ctr"/>
                <a:endParaRPr lang="es-CO" altLang="es-ES" sz="1200"/>
              </a:p>
            </p:txBody>
          </p:sp>
          <p:sp>
            <p:nvSpPr>
              <p:cNvPr id="29" name="Cuadro de texto 28"/>
              <p:cNvSpPr txBox="1"/>
              <p:nvPr/>
            </p:nvSpPr>
            <p:spPr>
              <a:xfrm>
                <a:off x="5729" y="4283"/>
                <a:ext cx="1690" cy="43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p>
                <a:pPr algn="ctr"/>
                <a:endParaRPr lang="es-CO" altLang="es-ES" sz="1200"/>
              </a:p>
            </p:txBody>
          </p:sp>
          <p:sp>
            <p:nvSpPr>
              <p:cNvPr id="30" name="Cuadro de texto 29"/>
              <p:cNvSpPr txBox="1"/>
              <p:nvPr/>
            </p:nvSpPr>
            <p:spPr>
              <a:xfrm>
                <a:off x="7419" y="4283"/>
                <a:ext cx="2857" cy="43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p>
                <a:pPr algn="ctr"/>
                <a:endParaRPr lang="es-CO" altLang="es-ES" sz="1200"/>
              </a:p>
            </p:txBody>
          </p:sp>
        </p:grpSp>
      </p:grpSp>
      <p:grpSp>
        <p:nvGrpSpPr>
          <p:cNvPr id="31" name="Grupo 30"/>
          <p:cNvGrpSpPr/>
          <p:nvPr/>
        </p:nvGrpSpPr>
        <p:grpSpPr>
          <a:xfrm>
            <a:off x="180340" y="4350385"/>
            <a:ext cx="8559800" cy="1233805"/>
            <a:chOff x="284" y="551"/>
            <a:chExt cx="13480" cy="1943"/>
          </a:xfrm>
        </p:grpSpPr>
        <p:pic>
          <p:nvPicPr>
            <p:cNvPr id="32" name="Picture 2" descr="C:\xampp\htdocs\medinet\icons\logosursalud.png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" y="551"/>
              <a:ext cx="3062" cy="19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4 CuadroTexto"/>
            <p:cNvSpPr txBox="1"/>
            <p:nvPr/>
          </p:nvSpPr>
          <p:spPr>
            <a:xfrm>
              <a:off x="3797" y="1664"/>
              <a:ext cx="9967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s-CO" sz="1400" dirty="0" smtClean="0"/>
                <a:t>SALDO DE MEDICAMENTOS Y DISPOSITIVOS MEDICOS</a:t>
              </a:r>
              <a:endParaRPr lang="es-CO" sz="1400" dirty="0"/>
            </a:p>
          </p:txBody>
        </p:sp>
        <p:grpSp>
          <p:nvGrpSpPr>
            <p:cNvPr id="34" name="Grupo 33"/>
            <p:cNvGrpSpPr/>
            <p:nvPr/>
          </p:nvGrpSpPr>
          <p:grpSpPr>
            <a:xfrm rot="0">
              <a:off x="7527" y="612"/>
              <a:ext cx="6237" cy="868"/>
              <a:chOff x="4039" y="3849"/>
              <a:chExt cx="6237" cy="868"/>
            </a:xfrm>
          </p:grpSpPr>
          <p:sp>
            <p:nvSpPr>
              <p:cNvPr id="35" name="Cuadro de texto 34"/>
              <p:cNvSpPr txBox="1"/>
              <p:nvPr/>
            </p:nvSpPr>
            <p:spPr>
              <a:xfrm>
                <a:off x="4039" y="3849"/>
                <a:ext cx="1690" cy="43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p>
                <a:pPr algn="ctr"/>
                <a:r>
                  <a:rPr lang="es-CO" altLang="es-ES" sz="1200"/>
                  <a:t>CODIGO</a:t>
                </a:r>
                <a:endParaRPr lang="es-CO" altLang="es-ES" sz="1200"/>
              </a:p>
            </p:txBody>
          </p:sp>
          <p:sp>
            <p:nvSpPr>
              <p:cNvPr id="36" name="Cuadro de texto 35"/>
              <p:cNvSpPr txBox="1"/>
              <p:nvPr/>
            </p:nvSpPr>
            <p:spPr>
              <a:xfrm>
                <a:off x="5729" y="3849"/>
                <a:ext cx="1690" cy="43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p>
                <a:pPr algn="ctr"/>
                <a:r>
                  <a:rPr lang="es-CO" altLang="es-ES" sz="1200"/>
                  <a:t>VERSION</a:t>
                </a:r>
                <a:endParaRPr lang="es-CO" altLang="es-ES" sz="1200"/>
              </a:p>
            </p:txBody>
          </p:sp>
          <p:sp>
            <p:nvSpPr>
              <p:cNvPr id="37" name="Cuadro de texto 36"/>
              <p:cNvSpPr txBox="1"/>
              <p:nvPr/>
            </p:nvSpPr>
            <p:spPr>
              <a:xfrm>
                <a:off x="7419" y="3849"/>
                <a:ext cx="2857" cy="43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p>
                <a:pPr algn="ctr"/>
                <a:r>
                  <a:rPr lang="es-CO" altLang="es-ES" sz="1200"/>
                  <a:t>FECHA DE ELABORACION</a:t>
                </a:r>
                <a:endParaRPr lang="es-CO" altLang="es-ES" sz="1200"/>
              </a:p>
            </p:txBody>
          </p:sp>
          <p:sp>
            <p:nvSpPr>
              <p:cNvPr id="38" name="Cuadro de texto 37"/>
              <p:cNvSpPr txBox="1"/>
              <p:nvPr/>
            </p:nvSpPr>
            <p:spPr>
              <a:xfrm>
                <a:off x="4039" y="4283"/>
                <a:ext cx="1690" cy="43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p>
                <a:pPr algn="ctr"/>
                <a:endParaRPr lang="es-CO" altLang="es-ES" sz="1200"/>
              </a:p>
            </p:txBody>
          </p:sp>
          <p:sp>
            <p:nvSpPr>
              <p:cNvPr id="39" name="Cuadro de texto 38"/>
              <p:cNvSpPr txBox="1"/>
              <p:nvPr/>
            </p:nvSpPr>
            <p:spPr>
              <a:xfrm>
                <a:off x="5729" y="4283"/>
                <a:ext cx="1690" cy="43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p>
                <a:pPr algn="ctr"/>
                <a:endParaRPr lang="es-CO" altLang="es-ES" sz="1200"/>
              </a:p>
            </p:txBody>
          </p:sp>
          <p:sp>
            <p:nvSpPr>
              <p:cNvPr id="40" name="Cuadro de texto 39"/>
              <p:cNvSpPr txBox="1"/>
              <p:nvPr/>
            </p:nvSpPr>
            <p:spPr>
              <a:xfrm>
                <a:off x="7419" y="4283"/>
                <a:ext cx="2857" cy="43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p>
                <a:pPr algn="ctr"/>
                <a:endParaRPr lang="es-CO" altLang="es-ES" sz="1200"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1" name="Grupo 40"/>
          <p:cNvGrpSpPr/>
          <p:nvPr/>
        </p:nvGrpSpPr>
        <p:grpSpPr>
          <a:xfrm>
            <a:off x="106045" y="1270"/>
            <a:ext cx="8559800" cy="695960"/>
            <a:chOff x="284" y="551"/>
            <a:chExt cx="13480" cy="1096"/>
          </a:xfrm>
        </p:grpSpPr>
        <p:pic>
          <p:nvPicPr>
            <p:cNvPr id="42" name="Picture 2" descr="C:\xampp\htdocs\medinet\icons\logosursalud.png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" y="551"/>
              <a:ext cx="2845" cy="1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4" name="Grupo 43"/>
            <p:cNvGrpSpPr/>
            <p:nvPr/>
          </p:nvGrpSpPr>
          <p:grpSpPr>
            <a:xfrm rot="0">
              <a:off x="7527" y="612"/>
              <a:ext cx="6237" cy="868"/>
              <a:chOff x="4039" y="3849"/>
              <a:chExt cx="6237" cy="868"/>
            </a:xfrm>
          </p:grpSpPr>
          <p:sp>
            <p:nvSpPr>
              <p:cNvPr id="45" name="Cuadro de texto 44"/>
              <p:cNvSpPr txBox="1"/>
              <p:nvPr/>
            </p:nvSpPr>
            <p:spPr>
              <a:xfrm>
                <a:off x="4039" y="3849"/>
                <a:ext cx="1690" cy="43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p>
                <a:pPr algn="ctr"/>
                <a:r>
                  <a:rPr lang="es-CO" altLang="es-ES" sz="1200"/>
                  <a:t>CODIGO</a:t>
                </a:r>
                <a:endParaRPr lang="es-CO" altLang="es-ES" sz="1200"/>
              </a:p>
            </p:txBody>
          </p:sp>
          <p:sp>
            <p:nvSpPr>
              <p:cNvPr id="46" name="Cuadro de texto 45"/>
              <p:cNvSpPr txBox="1"/>
              <p:nvPr/>
            </p:nvSpPr>
            <p:spPr>
              <a:xfrm>
                <a:off x="5729" y="3849"/>
                <a:ext cx="1690" cy="43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p>
                <a:pPr algn="ctr"/>
                <a:r>
                  <a:rPr lang="es-CO" altLang="es-ES" sz="1200"/>
                  <a:t>VERSION</a:t>
                </a:r>
                <a:endParaRPr lang="es-CO" altLang="es-ES" sz="1200"/>
              </a:p>
            </p:txBody>
          </p:sp>
          <p:sp>
            <p:nvSpPr>
              <p:cNvPr id="47" name="Cuadro de texto 46"/>
              <p:cNvSpPr txBox="1"/>
              <p:nvPr/>
            </p:nvSpPr>
            <p:spPr>
              <a:xfrm>
                <a:off x="7419" y="3849"/>
                <a:ext cx="2857" cy="43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p>
                <a:pPr algn="ctr"/>
                <a:r>
                  <a:rPr lang="es-CO" altLang="es-ES" sz="1200"/>
                  <a:t>FECHA DE ELABORACION</a:t>
                </a:r>
                <a:endParaRPr lang="es-CO" altLang="es-ES" sz="1200"/>
              </a:p>
            </p:txBody>
          </p:sp>
          <p:sp>
            <p:nvSpPr>
              <p:cNvPr id="48" name="Cuadro de texto 47"/>
              <p:cNvSpPr txBox="1"/>
              <p:nvPr/>
            </p:nvSpPr>
            <p:spPr>
              <a:xfrm>
                <a:off x="4039" y="4283"/>
                <a:ext cx="1690" cy="43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p>
                <a:pPr algn="ctr"/>
                <a:r>
                  <a:rPr lang="es-CO" altLang="es-ES" sz="1200"/>
                  <a:t>PMS-05</a:t>
                </a:r>
                <a:endParaRPr lang="es-CO" altLang="es-ES" sz="1200"/>
              </a:p>
            </p:txBody>
          </p:sp>
          <p:sp>
            <p:nvSpPr>
              <p:cNvPr id="49" name="Cuadro de texto 48"/>
              <p:cNvSpPr txBox="1"/>
              <p:nvPr/>
            </p:nvSpPr>
            <p:spPr>
              <a:xfrm>
                <a:off x="5729" y="4283"/>
                <a:ext cx="1690" cy="43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p>
                <a:pPr algn="ctr"/>
                <a:r>
                  <a:rPr lang="es-CO" altLang="es-ES" sz="1200"/>
                  <a:t>001</a:t>
                </a:r>
                <a:endParaRPr lang="es-CO" altLang="es-ES" sz="1200"/>
              </a:p>
            </p:txBody>
          </p:sp>
          <p:sp>
            <p:nvSpPr>
              <p:cNvPr id="50" name="Cuadro de texto 49"/>
              <p:cNvSpPr txBox="1"/>
              <p:nvPr/>
            </p:nvSpPr>
            <p:spPr>
              <a:xfrm>
                <a:off x="7419" y="4283"/>
                <a:ext cx="2857" cy="43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p>
                <a:pPr algn="ctr"/>
                <a:r>
                  <a:rPr lang="es-CO" altLang="es-ES" sz="1200"/>
                  <a:t>31/01/2018</a:t>
                </a:r>
                <a:endParaRPr lang="es-CO" altLang="es-ES" sz="1200"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390</Words>
  <Application>WPS Presentation</Application>
  <PresentationFormat>Presentación en pantalla (4:3)</PresentationFormat>
  <Paragraphs>50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SimSun</vt:lpstr>
      <vt:lpstr>Wingdings</vt:lpstr>
      <vt:lpstr>Microsoft YaHei</vt:lpstr>
      <vt:lpstr/>
      <vt:lpstr>Arial Unicode MS</vt:lpstr>
      <vt:lpstr>Calibri</vt:lpstr>
      <vt:lpstr>Tema de Office</vt:lpstr>
      <vt:lpstr>PowerPoint 演示文稿</vt:lpstr>
      <vt:lpstr>PowerPoint 演示文稿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Sistemas</dc:creator>
  <cp:lastModifiedBy>Sistemas</cp:lastModifiedBy>
  <cp:revision>12</cp:revision>
  <dcterms:created xsi:type="dcterms:W3CDTF">2019-06-05T22:09:00Z</dcterms:created>
  <dcterms:modified xsi:type="dcterms:W3CDTF">2019-06-26T12:35:59Z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3082-10.2.0.7646</vt:lpwstr>
  </property>
</Properties>
</file>