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2AE6-BCAC-4D27-BB56-E3FC1066252C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FDF0-1133-42AC-942D-D67AD56121F9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09576" y="677544"/>
            <a:ext cx="9209524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s-CO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s-CO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r"/>
            <a:r>
              <a:rPr lang="es-CO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MediNet</a:t>
            </a:r>
            <a:r>
              <a:rPr lang="es-CO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V2</a:t>
            </a:r>
            <a:endParaRPr lang="es-CO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2" name="Objeto 1"/>
          <p:cNvGraphicFramePr/>
          <p:nvPr/>
        </p:nvGraphicFramePr>
        <p:xfrm>
          <a:off x="1550670" y="1813560"/>
          <a:ext cx="6939915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934200" imgH="1247775" progId="Paint.Picture">
                  <p:embed/>
                </p:oleObj>
              </mc:Choice>
              <mc:Fallback>
                <p:oleObj name="" r:id="rId1" imgW="6934200" imgH="1247775" progId="Paint.Picture">
                  <p:embed/>
                  <p:pic>
                    <p:nvPicPr>
                      <p:cNvPr id="0" name="Imagen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670" y="1813560"/>
                        <a:ext cx="6939915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/>
          <p:nvPr/>
        </p:nvGraphicFramePr>
        <p:xfrm>
          <a:off x="1550670" y="3280410"/>
          <a:ext cx="1591945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90675" imgH="1228725" progId="Paint.Picture">
                  <p:embed/>
                </p:oleObj>
              </mc:Choice>
              <mc:Fallback>
                <p:oleObj name="" r:id="rId3" imgW="1590675" imgH="1228725" progId="Paint.Picture">
                  <p:embed/>
                  <p:pic>
                    <p:nvPicPr>
                      <p:cNvPr id="0" name="Imagen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670" y="3280410"/>
                        <a:ext cx="1591945" cy="122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1550670" y="3279775"/>
            <a:ext cx="6939915" cy="1229995"/>
            <a:chOff x="2442" y="5165"/>
            <a:chExt cx="10929" cy="1937"/>
          </a:xfrm>
        </p:grpSpPr>
        <p:graphicFrame>
          <p:nvGraphicFramePr>
            <p:cNvPr id="8" name="Objeto 7"/>
            <p:cNvGraphicFramePr/>
            <p:nvPr/>
          </p:nvGraphicFramePr>
          <p:xfrm>
            <a:off x="2442" y="5166"/>
            <a:ext cx="2507" cy="1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1590675" imgH="1228725" progId="Paint.Picture">
                    <p:embed/>
                  </p:oleObj>
                </mc:Choice>
                <mc:Fallback>
                  <p:oleObj name="" r:id="rId5" imgW="1590675" imgH="1228725" progId="Paint.Picture">
                    <p:embed/>
                    <p:pic>
                      <p:nvPicPr>
                        <p:cNvPr id="0" name="Imagen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2" y="5166"/>
                          <a:ext cx="2507" cy="19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Cuadro de texto 9"/>
            <p:cNvSpPr txBox="1"/>
            <p:nvPr/>
          </p:nvSpPr>
          <p:spPr>
            <a:xfrm>
              <a:off x="5389" y="5165"/>
              <a:ext cx="7982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CO" altLang="es-ES" b="1"/>
                <a:t>CELERY GROUP S.A.S</a:t>
              </a:r>
              <a:endParaRPr lang="es-CO" altLang="es-ES" b="1"/>
            </a:p>
            <a:p>
              <a:pPr algn="ctr"/>
              <a:r>
                <a:rPr lang="es-CO" altLang="es-ES" sz="1400"/>
                <a:t>NIT. 901.243.177-6</a:t>
              </a:r>
              <a:endParaRPr lang="es-CO" altLang="es-ES" sz="1400"/>
            </a:p>
            <a:p>
              <a:pPr algn="ctr"/>
              <a:r>
                <a:rPr lang="es-CO" altLang="es-ES" sz="1400"/>
                <a:t>CRA 37 No 19-26 B/PALERMO</a:t>
              </a:r>
              <a:endParaRPr lang="es-CO" altLang="es-ES" sz="1400"/>
            </a:p>
            <a:p>
              <a:pPr algn="ctr"/>
              <a:r>
                <a:rPr lang="es-CO" altLang="es-ES" sz="1400"/>
                <a:t>TEL. 7 22-31-02</a:t>
              </a:r>
              <a:endParaRPr lang="es-CO" altLang="es-ES" sz="1400"/>
            </a:p>
            <a:p>
              <a:pPr algn="ctr"/>
              <a:r>
                <a:rPr lang="es-CO" altLang="es-ES" sz="1400"/>
                <a:t>PASTO NARIÑO</a:t>
              </a:r>
              <a:endParaRPr lang="es-CO" altLang="es-ES" sz="1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Presentation</Application>
  <PresentationFormat>Panorámica</PresentationFormat>
  <Paragraphs>10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Adobe Devanagari</vt:lpstr>
      <vt:lpstr>Segoe Print</vt:lpstr>
      <vt:lpstr>Microsoft YaHei</vt:lpstr>
      <vt:lpstr/>
      <vt:lpstr>Arial Unicode MS</vt:lpstr>
      <vt:lpstr>Calibri Light</vt:lpstr>
      <vt:lpstr>Calibri</vt:lpstr>
      <vt:lpstr>Tema de Office</vt:lpstr>
      <vt:lpstr>Paint.Picture</vt:lpstr>
      <vt:lpstr>Paint.Picture</vt:lpstr>
      <vt:lpstr>Paint.Picture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Sistemas</cp:lastModifiedBy>
  <cp:revision>6</cp:revision>
  <dcterms:created xsi:type="dcterms:W3CDTF">2018-09-09T04:14:00Z</dcterms:created>
  <dcterms:modified xsi:type="dcterms:W3CDTF">2019-05-16T21:49:03Z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3082-10.2.0.7646</vt:lpwstr>
  </property>
</Properties>
</file>