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2AE6-BCAC-4D27-BB56-E3FC1066252C}" type="datetimeFigureOut">
              <a:rPr lang="es-CO" smtClean="0"/>
              <a:t>08/09/2018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FDF0-1133-42AC-942D-D67AD56121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099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2AE6-BCAC-4D27-BB56-E3FC1066252C}" type="datetimeFigureOut">
              <a:rPr lang="es-CO" smtClean="0"/>
              <a:t>08/09/2018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FDF0-1133-42AC-942D-D67AD56121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51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2AE6-BCAC-4D27-BB56-E3FC1066252C}" type="datetimeFigureOut">
              <a:rPr lang="es-CO" smtClean="0"/>
              <a:t>08/09/2018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FDF0-1133-42AC-942D-D67AD56121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229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2AE6-BCAC-4D27-BB56-E3FC1066252C}" type="datetimeFigureOut">
              <a:rPr lang="es-CO" smtClean="0"/>
              <a:t>08/09/2018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FDF0-1133-42AC-942D-D67AD56121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022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2AE6-BCAC-4D27-BB56-E3FC1066252C}" type="datetimeFigureOut">
              <a:rPr lang="es-CO" smtClean="0"/>
              <a:t>08/09/2018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FDF0-1133-42AC-942D-D67AD56121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405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2AE6-BCAC-4D27-BB56-E3FC1066252C}" type="datetimeFigureOut">
              <a:rPr lang="es-CO" smtClean="0"/>
              <a:t>08/09/2018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FDF0-1133-42AC-942D-D67AD56121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593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2AE6-BCAC-4D27-BB56-E3FC1066252C}" type="datetimeFigureOut">
              <a:rPr lang="es-CO" smtClean="0"/>
              <a:t>08/09/2018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FDF0-1133-42AC-942D-D67AD56121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102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2AE6-BCAC-4D27-BB56-E3FC1066252C}" type="datetimeFigureOut">
              <a:rPr lang="es-CO" smtClean="0"/>
              <a:t>08/09/2018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FDF0-1133-42AC-942D-D67AD56121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742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2AE6-BCAC-4D27-BB56-E3FC1066252C}" type="datetimeFigureOut">
              <a:rPr lang="es-CO" smtClean="0"/>
              <a:t>08/09/2018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FDF0-1133-42AC-942D-D67AD56121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280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2AE6-BCAC-4D27-BB56-E3FC1066252C}" type="datetimeFigureOut">
              <a:rPr lang="es-CO" smtClean="0"/>
              <a:t>08/09/2018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FDF0-1133-42AC-942D-D67AD56121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06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2AE6-BCAC-4D27-BB56-E3FC1066252C}" type="datetimeFigureOut">
              <a:rPr lang="es-CO" smtClean="0"/>
              <a:t>08/09/2018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FDF0-1133-42AC-942D-D67AD56121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176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D2AE6-BCAC-4D27-BB56-E3FC1066252C}" type="datetimeFigureOut">
              <a:rPr lang="es-CO" smtClean="0"/>
              <a:t>08/09/2018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AFDF0-1133-42AC-942D-D67AD56121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076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169266" y="2743199"/>
            <a:ext cx="9209524" cy="97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endParaRPr lang="es-CO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endParaRPr lang="es-CO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r"/>
            <a:r>
              <a:rPr lang="es-CO" b="1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MediNet</a:t>
            </a:r>
            <a:r>
              <a:rPr lang="es-CO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V2</a:t>
            </a:r>
            <a:endParaRPr lang="es-CO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7651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Adobe Devanagari</vt:lpstr>
      <vt:lpstr>Arial</vt:lpstr>
      <vt:lpstr>Calibri</vt:lpstr>
      <vt:lpstr>Calibri Light</vt:lpstr>
      <vt:lpstr>Tema de Office</vt:lpstr>
      <vt:lpstr>Presentación de PowerPoint</vt:lpstr>
    </vt:vector>
  </TitlesOfParts>
  <Company>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Full name</dc:creator>
  <cp:lastModifiedBy>Full name</cp:lastModifiedBy>
  <cp:revision>4</cp:revision>
  <dcterms:created xsi:type="dcterms:W3CDTF">2018-09-09T04:14:21Z</dcterms:created>
  <dcterms:modified xsi:type="dcterms:W3CDTF">2018-09-09T04:21:52Z</dcterms:modified>
</cp:coreProperties>
</file>