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296" r:id="rId6"/>
    <p:sldId id="306" r:id="rId7"/>
    <p:sldId id="259" r:id="rId8"/>
    <p:sldId id="314" r:id="rId9"/>
    <p:sldId id="317" r:id="rId10"/>
    <p:sldId id="319" r:id="rId11"/>
    <p:sldId id="320" r:id="rId12"/>
    <p:sldId id="294" r:id="rId13"/>
    <p:sldId id="313" r:id="rId14"/>
    <p:sldId id="321" r:id="rId15"/>
    <p:sldId id="322" r:id="rId16"/>
    <p:sldId id="323" r:id="rId17"/>
    <p:sldId id="318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2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3371525"/>
            <a:ext cx="6693408" cy="735254"/>
          </a:xfrm>
        </p:spPr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932613"/>
            <a:ext cx="2999232" cy="50702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SQL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ED50-D6A1-5B8D-F862-3C6863C0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103813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7185"/>
          </a:xfrm>
        </p:spPr>
        <p:txBody>
          <a:bodyPr/>
          <a:lstStyle/>
          <a:p>
            <a:r>
              <a:rPr lang="en-US" dirty="0"/>
              <a:t>QUESTION NO. 7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0028999-0E39-1200-F36B-24AF838C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450" y="1166326"/>
            <a:ext cx="8619877" cy="453804"/>
          </a:xfrm>
        </p:spPr>
        <p:txBody>
          <a:bodyPr>
            <a:noAutofit/>
          </a:bodyPr>
          <a:lstStyle/>
          <a:p>
            <a:r>
              <a:rPr lang="en-US" dirty="0"/>
              <a:t>Which branch sold more products than average product sold?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EAA710-CB9A-E3E9-8D84-99DEDFB5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18" y="4316574"/>
            <a:ext cx="2667000" cy="1714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BF6782A-C260-B2A0-3530-C73AD37B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34" y="2016515"/>
            <a:ext cx="26670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C5188-FCED-8219-6D0F-B4402A2F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5" y="2852982"/>
            <a:ext cx="8342289" cy="453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F11225-CF35-18CB-92BE-063B28373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15" y="4457092"/>
            <a:ext cx="4832058" cy="14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26" y="543975"/>
            <a:ext cx="9884664" cy="731520"/>
          </a:xfrm>
        </p:spPr>
        <p:txBody>
          <a:bodyPr/>
          <a:lstStyle/>
          <a:p>
            <a:r>
              <a:rPr lang="en-US" dirty="0"/>
              <a:t>QUESTION NO.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750" y="1760873"/>
            <a:ext cx="9884664" cy="457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the gender distribution per branch?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F658C-FBE1-7E24-755F-0755242C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51" y="3920265"/>
            <a:ext cx="4426208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5192A-8D1C-DF8D-9E5C-55F9B625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132" y="2198580"/>
            <a:ext cx="9794643" cy="284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B338B-83A9-9652-0ABC-F837C617B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123" y="3924658"/>
            <a:ext cx="5880683" cy="14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706" y="90880"/>
            <a:ext cx="8705088" cy="64623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NO.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3" y="2163709"/>
            <a:ext cx="8705089" cy="457200"/>
          </a:xfrm>
        </p:spPr>
        <p:txBody>
          <a:bodyPr/>
          <a:lstStyle/>
          <a:p>
            <a:r>
              <a:rPr lang="en-US" dirty="0"/>
              <a:t> Which time of the day do customers give most ratings per branch?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8825A0-871A-7F76-9621-D25BE2A8CF50}"/>
              </a:ext>
            </a:extLst>
          </p:cNvPr>
          <p:cNvSpPr txBox="1">
            <a:spLocks/>
          </p:cNvSpPr>
          <p:nvPr/>
        </p:nvSpPr>
        <p:spPr>
          <a:xfrm>
            <a:off x="1643927" y="2887825"/>
            <a:ext cx="87050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071BF-D05A-65D0-5573-79FA04A4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2" y="3034695"/>
            <a:ext cx="253365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714B9-F071-962B-5A88-01CB55D5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17" y="3034695"/>
            <a:ext cx="253365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FB20A-855E-A268-82E4-74A9FE21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76" y="2558642"/>
            <a:ext cx="7026249" cy="329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A9A8F-F841-2ED9-2190-AA1FE2EF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22" y="3015842"/>
            <a:ext cx="2415749" cy="19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26" y="543975"/>
            <a:ext cx="9884664" cy="731520"/>
          </a:xfrm>
        </p:spPr>
        <p:txBody>
          <a:bodyPr/>
          <a:lstStyle/>
          <a:p>
            <a:r>
              <a:rPr lang="en-US" dirty="0"/>
              <a:t>QUESTION NO.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44" y="1289584"/>
            <a:ext cx="9884664" cy="457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                     Number of sales made in each time of the day per weekday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0D891-ED2B-8287-E840-E4D0D014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2" y="3679244"/>
            <a:ext cx="26670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94B7E-DB7A-4922-4D61-F879D316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218" y="3679244"/>
            <a:ext cx="253365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BC361-4AFA-13C6-000F-303D3C884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934" y="1812308"/>
            <a:ext cx="6585358" cy="115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CABECB-57FF-C828-1F01-6D87DD188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934" y="3679244"/>
            <a:ext cx="6363481" cy="17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2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234" y="2567785"/>
            <a:ext cx="7744968" cy="52997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WALMART is the World’s Largest Company By Revenue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1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JAIMIN SHAH</a:t>
            </a:r>
          </a:p>
          <a:p>
            <a:r>
              <a:rPr lang="en-US" dirty="0"/>
              <a:t>jaiminshah@yahoo.com</a:t>
            </a:r>
          </a:p>
          <a:p>
            <a:r>
              <a:rPr lang="en-US" dirty="0"/>
              <a:t>8200725322</a:t>
            </a:r>
          </a:p>
          <a:p>
            <a:r>
              <a:rPr lang="en-US" dirty="0"/>
              <a:t>7490845884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61613-F567-96B5-F786-49F41943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30119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1.   Introduction 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2.   Questionaries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3.   Query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4.   Result Grid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5.  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1630991"/>
          </a:xfrm>
        </p:spPr>
        <p:txBody>
          <a:bodyPr/>
          <a:lstStyle/>
          <a:p>
            <a:b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WALMART engages in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retail and wholesale business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 company offers an assortment of merchandise and services at everyday low prices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26" y="543975"/>
            <a:ext cx="9884664" cy="731520"/>
          </a:xfrm>
        </p:spPr>
        <p:txBody>
          <a:bodyPr/>
          <a:lstStyle/>
          <a:p>
            <a:r>
              <a:rPr lang="en-US" dirty="0"/>
              <a:t>QUESTION NO.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750" y="1760873"/>
            <a:ext cx="9884664" cy="457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UPDATE TIME INTO MORNING AND AFTERNOON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F658C-FBE1-7E24-755F-0755242C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70" y="3853154"/>
            <a:ext cx="4426208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C7B22-DDEC-9352-52E4-933844A3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9" y="3853154"/>
            <a:ext cx="3378909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D12AF-AE80-04D4-E325-F3400470F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70" y="3821023"/>
            <a:ext cx="3702800" cy="15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706" y="90880"/>
            <a:ext cx="8705088" cy="64623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NO.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3" y="2163709"/>
            <a:ext cx="8705089" cy="457200"/>
          </a:xfrm>
        </p:spPr>
        <p:txBody>
          <a:bodyPr/>
          <a:lstStyle/>
          <a:p>
            <a:r>
              <a:rPr lang="en-US" dirty="0"/>
              <a:t>HOW MANY UNIQUE CITIES DOES THE DATA HAVE?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8825A0-871A-7F76-9621-D25BE2A8CF50}"/>
              </a:ext>
            </a:extLst>
          </p:cNvPr>
          <p:cNvSpPr txBox="1">
            <a:spLocks/>
          </p:cNvSpPr>
          <p:nvPr/>
        </p:nvSpPr>
        <p:spPr>
          <a:xfrm>
            <a:off x="1643927" y="2887825"/>
            <a:ext cx="87050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071BF-D05A-65D0-5573-79FA04A4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2" y="3034695"/>
            <a:ext cx="253365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714B9-F071-962B-5A88-01CB55D5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17" y="3034695"/>
            <a:ext cx="25336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A0415-961A-01E5-B15D-C3E268E6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150845"/>
            <a:ext cx="4800599" cy="1068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37B620-3084-3AAF-8AF2-FE8FA1BD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0" y="5495731"/>
            <a:ext cx="3860800" cy="10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107357"/>
            <a:ext cx="8695944" cy="74682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is the most selling product line?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B9D133-C6AA-CC82-E6DC-12E7F6BCC289}"/>
              </a:ext>
            </a:extLst>
          </p:cNvPr>
          <p:cNvSpPr txBox="1">
            <a:spLocks/>
          </p:cNvSpPr>
          <p:nvPr/>
        </p:nvSpPr>
        <p:spPr>
          <a:xfrm>
            <a:off x="1748028" y="461306"/>
            <a:ext cx="8695944" cy="74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QUESTION NO.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7E18E1-CF34-5233-570E-7B9BE5BC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793113"/>
            <a:ext cx="1812409" cy="1206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A0583-1EF9-8F82-B310-E74D11E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91" y="3793113"/>
            <a:ext cx="1812409" cy="12060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D8CCF7-97F5-0449-8DAD-3FD0CDDA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812" y="2068656"/>
            <a:ext cx="8334375" cy="86504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87B8C4-EC39-9313-3556-971DF813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791510"/>
            <a:ext cx="3225799" cy="12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26" y="543975"/>
            <a:ext cx="9884664" cy="731520"/>
          </a:xfrm>
        </p:spPr>
        <p:txBody>
          <a:bodyPr/>
          <a:lstStyle/>
          <a:p>
            <a:r>
              <a:rPr lang="en-US" dirty="0"/>
              <a:t>QUESTION NO.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750" y="1760873"/>
            <a:ext cx="9884664" cy="457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WHICH MONTH HAD THE LARGEST COGS?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0D891-ED2B-8287-E840-E4D0D014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2" y="4954371"/>
            <a:ext cx="26670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94B7E-DB7A-4922-4D61-F879D316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387" y="4954371"/>
            <a:ext cx="25336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5A39C-E6BB-A58B-469C-D287EAFD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" y="4107940"/>
            <a:ext cx="9265920" cy="531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59F84-DFC8-2F9A-4B84-99E344FAE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0" y="4954371"/>
            <a:ext cx="292608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3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24" y="174855"/>
            <a:ext cx="8705088" cy="64623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NO.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3" y="2163709"/>
            <a:ext cx="8705089" cy="457200"/>
          </a:xfrm>
        </p:spPr>
        <p:txBody>
          <a:bodyPr/>
          <a:lstStyle/>
          <a:p>
            <a:r>
              <a:rPr lang="en-US" dirty="0"/>
              <a:t>WHICH IS THE CITY WITH THE LARGEST REVENUE?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8825A0-871A-7F76-9621-D25BE2A8CF50}"/>
              </a:ext>
            </a:extLst>
          </p:cNvPr>
          <p:cNvSpPr txBox="1">
            <a:spLocks/>
          </p:cNvSpPr>
          <p:nvPr/>
        </p:nvSpPr>
        <p:spPr>
          <a:xfrm>
            <a:off x="1643927" y="2887825"/>
            <a:ext cx="87050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19255-12C7-3CF4-9096-6A89F816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8" y="5448300"/>
            <a:ext cx="196215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CA8A1-C7EA-D522-A954-EF3D986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75" y="5448300"/>
            <a:ext cx="1962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4970A-5372-5B6C-A57E-3F6D4E25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28" y="3291828"/>
            <a:ext cx="9011632" cy="766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A6C7BD-CC6A-4578-8204-9CEED5FB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523723"/>
            <a:ext cx="3169920" cy="11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E188FEB-2C17-3015-D2B6-E27DE525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24" y="174855"/>
            <a:ext cx="8705088" cy="64623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NO. 6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ABDE36C-FCE7-3FB0-227A-0DC5685DE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805" y="821094"/>
            <a:ext cx="8705089" cy="687070"/>
          </a:xfrm>
        </p:spPr>
        <p:txBody>
          <a:bodyPr>
            <a:noAutofit/>
          </a:bodyPr>
          <a:lstStyle/>
          <a:p>
            <a:r>
              <a:rPr lang="en-US" dirty="0"/>
              <a:t>Fetch each product line and add a column to those product  line showing "Good", "Bad". Good if its greater than average sales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C067B45-7A88-ACE1-FF08-68ED3003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609" y="3819435"/>
            <a:ext cx="1962150" cy="14097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D95AC9-1FCB-88CD-C2FE-7717C2D9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147" y="5349835"/>
            <a:ext cx="2045074" cy="1360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8490E6-A5B4-69D4-E69C-9840B2903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863" y="1628864"/>
            <a:ext cx="10232416" cy="2034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40E84-2C6D-15AB-7535-BE16011F0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8" y="3865335"/>
            <a:ext cx="9622312" cy="2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16c05727-aa75-4e4a-9b5f-8a80a1165891"/>
    <ds:schemaRef ds:uri="http://purl.org/dc/dcmitype/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{966799F3-C422-4698-95BA-D99A2DC9C821}tf56410444_win32</Template>
  <TotalTime>193</TotalTime>
  <Words>238</Words>
  <Application>Microsoft Office PowerPoint</Application>
  <PresentationFormat>Widescreen</PresentationFormat>
  <Paragraphs>56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Google Sans</vt:lpstr>
      <vt:lpstr>Office Theme</vt:lpstr>
      <vt:lpstr>WALMART</vt:lpstr>
      <vt:lpstr>Agenda</vt:lpstr>
      <vt:lpstr>Introduction</vt:lpstr>
      <vt:lpstr>QUESTION NO. 1</vt:lpstr>
      <vt:lpstr>QUESTION NO. 2</vt:lpstr>
      <vt:lpstr>Which is the most selling product line?</vt:lpstr>
      <vt:lpstr>QUESTION NO. 4</vt:lpstr>
      <vt:lpstr>QUESTION NO. 5</vt:lpstr>
      <vt:lpstr>QUESTION NO. 6</vt:lpstr>
      <vt:lpstr>QUESTION NO. 7</vt:lpstr>
      <vt:lpstr>QUESTION NO. 8</vt:lpstr>
      <vt:lpstr>QUESTION NO. 9</vt:lpstr>
      <vt:lpstr>QUESTION NO. 10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jaimin shah</dc:creator>
  <cp:lastModifiedBy>jaimin shah</cp:lastModifiedBy>
  <cp:revision>42</cp:revision>
  <cp:lastPrinted>2024-01-18T09:47:40Z</cp:lastPrinted>
  <dcterms:created xsi:type="dcterms:W3CDTF">2024-01-16T15:39:46Z</dcterms:created>
  <dcterms:modified xsi:type="dcterms:W3CDTF">2024-02-01T08:31:24Z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