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383" r:id="rId2"/>
    <p:sldId id="417" r:id="rId3"/>
    <p:sldId id="404" r:id="rId4"/>
    <p:sldId id="415" r:id="rId5"/>
    <p:sldId id="416" r:id="rId6"/>
    <p:sldId id="426" r:id="rId7"/>
    <p:sldId id="434" r:id="rId8"/>
    <p:sldId id="392" r:id="rId9"/>
    <p:sldId id="396" r:id="rId10"/>
    <p:sldId id="394" r:id="rId11"/>
    <p:sldId id="393" r:id="rId12"/>
    <p:sldId id="397" r:id="rId13"/>
    <p:sldId id="405" r:id="rId14"/>
    <p:sldId id="406" r:id="rId15"/>
    <p:sldId id="407" r:id="rId16"/>
    <p:sldId id="408" r:id="rId17"/>
    <p:sldId id="409" r:id="rId18"/>
    <p:sldId id="410" r:id="rId19"/>
    <p:sldId id="411" r:id="rId20"/>
    <p:sldId id="412" r:id="rId21"/>
    <p:sldId id="413" r:id="rId22"/>
    <p:sldId id="378" r:id="rId23"/>
    <p:sldId id="379" r:id="rId24"/>
    <p:sldId id="381" r:id="rId25"/>
    <p:sldId id="414" r:id="rId26"/>
    <p:sldId id="418" r:id="rId27"/>
    <p:sldId id="422" r:id="rId28"/>
    <p:sldId id="421" r:id="rId29"/>
    <p:sldId id="423" r:id="rId30"/>
    <p:sldId id="424" r:id="rId31"/>
    <p:sldId id="425" r:id="rId32"/>
    <p:sldId id="429" r:id="rId33"/>
    <p:sldId id="431" r:id="rId34"/>
    <p:sldId id="430" r:id="rId35"/>
    <p:sldId id="427" r:id="rId36"/>
    <p:sldId id="428" r:id="rId37"/>
    <p:sldId id="432" r:id="rId38"/>
    <p:sldId id="433" r:id="rId39"/>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a:srgbClr val="2F2274"/>
    <a:srgbClr val="2C025A"/>
    <a:srgbClr val="398FD0"/>
    <a:srgbClr val="2C075E"/>
    <a:srgbClr val="3B9CDB"/>
    <a:srgbClr val="2C0058"/>
    <a:srgbClr val="3FC7FF"/>
    <a:srgbClr val="3A98D7"/>
    <a:srgbClr val="3432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6349" autoAdjust="0"/>
  </p:normalViewPr>
  <p:slideViewPr>
    <p:cSldViewPr snapToGrid="0" snapToObjects="1">
      <p:cViewPr varScale="1">
        <p:scale>
          <a:sx n="111" d="100"/>
          <a:sy n="111" d="100"/>
        </p:scale>
        <p:origin x="708" y="11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Shah" userId="54fe0a4802abc304" providerId="LiveId" clId="{171C2B9D-08B9-4926-9EA0-ABAB8E06CCA4}"/>
    <pc:docChg chg="undo custSel addSld delSld modSld sldOrd">
      <pc:chgData name="Deepa Shah" userId="54fe0a4802abc304" providerId="LiveId" clId="{171C2B9D-08B9-4926-9EA0-ABAB8E06CCA4}" dt="2023-01-11T18:59:05.851" v="1968"/>
      <pc:docMkLst>
        <pc:docMk/>
      </pc:docMkLst>
      <pc:sldChg chg="ord modTransition">
        <pc:chgData name="Deepa Shah" userId="54fe0a4802abc304" providerId="LiveId" clId="{171C2B9D-08B9-4926-9EA0-ABAB8E06CCA4}" dt="2023-01-10T14:44:41.705" v="123"/>
        <pc:sldMkLst>
          <pc:docMk/>
          <pc:sldMk cId="1161969439" sldId="378"/>
        </pc:sldMkLst>
      </pc:sldChg>
      <pc:sldChg chg="modSp">
        <pc:chgData name="Deepa Shah" userId="54fe0a4802abc304" providerId="LiveId" clId="{171C2B9D-08B9-4926-9EA0-ABAB8E06CCA4}" dt="2023-01-11T18:59:05.851" v="1968"/>
        <pc:sldMkLst>
          <pc:docMk/>
          <pc:sldMk cId="3051391703" sldId="381"/>
        </pc:sldMkLst>
        <pc:picChg chg="mod">
          <ac:chgData name="Deepa Shah" userId="54fe0a4802abc304" providerId="LiveId" clId="{171C2B9D-08B9-4926-9EA0-ABAB8E06CCA4}" dt="2023-01-11T18:59:05.851" v="1968"/>
          <ac:picMkLst>
            <pc:docMk/>
            <pc:sldMk cId="3051391703" sldId="381"/>
            <ac:picMk id="11" creationId="{09851623-C30F-4680-80FE-383DAF03128B}"/>
          </ac:picMkLst>
        </pc:picChg>
      </pc:sldChg>
      <pc:sldChg chg="modAnim">
        <pc:chgData name="Deepa Shah" userId="54fe0a4802abc304" providerId="LiveId" clId="{171C2B9D-08B9-4926-9EA0-ABAB8E06CCA4}" dt="2023-01-11T17:05:52.044" v="1141"/>
        <pc:sldMkLst>
          <pc:docMk/>
          <pc:sldMk cId="2391461682" sldId="409"/>
        </pc:sldMkLst>
      </pc:sldChg>
      <pc:sldChg chg="modSp mod modAnim">
        <pc:chgData name="Deepa Shah" userId="54fe0a4802abc304" providerId="LiveId" clId="{171C2B9D-08B9-4926-9EA0-ABAB8E06CCA4}" dt="2023-01-11T14:08:54.877" v="944" actId="20577"/>
        <pc:sldMkLst>
          <pc:docMk/>
          <pc:sldMk cId="65015827" sldId="410"/>
        </pc:sldMkLst>
        <pc:spChg chg="mod">
          <ac:chgData name="Deepa Shah" userId="54fe0a4802abc304" providerId="LiveId" clId="{171C2B9D-08B9-4926-9EA0-ABAB8E06CCA4}" dt="2023-01-11T14:08:54.877" v="944" actId="20577"/>
          <ac:spMkLst>
            <pc:docMk/>
            <pc:sldMk cId="65015827" sldId="410"/>
            <ac:spMk id="7" creationId="{D3955A2C-6D6F-412D-AB00-F34C6E72EB81}"/>
          </ac:spMkLst>
        </pc:spChg>
      </pc:sldChg>
      <pc:sldChg chg="modAnim">
        <pc:chgData name="Deepa Shah" userId="54fe0a4802abc304" providerId="LiveId" clId="{171C2B9D-08B9-4926-9EA0-ABAB8E06CCA4}" dt="2023-01-10T14:45:32.924" v="124"/>
        <pc:sldMkLst>
          <pc:docMk/>
          <pc:sldMk cId="81991805" sldId="412"/>
        </pc:sldMkLst>
      </pc:sldChg>
      <pc:sldChg chg="ord">
        <pc:chgData name="Deepa Shah" userId="54fe0a4802abc304" providerId="LiveId" clId="{171C2B9D-08B9-4926-9EA0-ABAB8E06CCA4}" dt="2023-01-11T13:51:20.915" v="243" actId="20578"/>
        <pc:sldMkLst>
          <pc:docMk/>
          <pc:sldMk cId="2254498094" sldId="416"/>
        </pc:sldMkLst>
      </pc:sldChg>
      <pc:sldChg chg="addSp modSp add del mod ord">
        <pc:chgData name="Deepa Shah" userId="54fe0a4802abc304" providerId="LiveId" clId="{171C2B9D-08B9-4926-9EA0-ABAB8E06CCA4}" dt="2023-01-10T14:42:05.265" v="117" actId="47"/>
        <pc:sldMkLst>
          <pc:docMk/>
          <pc:sldMk cId="2896415489" sldId="418"/>
        </pc:sldMkLst>
        <pc:spChg chg="add mod ord">
          <ac:chgData name="Deepa Shah" userId="54fe0a4802abc304" providerId="LiveId" clId="{171C2B9D-08B9-4926-9EA0-ABAB8E06CCA4}" dt="2023-01-10T14:36:54.683" v="46" actId="171"/>
          <ac:spMkLst>
            <pc:docMk/>
            <pc:sldMk cId="2896415489" sldId="418"/>
            <ac:spMk id="19" creationId="{7A459C38-3449-4E64-90E5-04CBE396D55D}"/>
          </ac:spMkLst>
        </pc:spChg>
      </pc:sldChg>
      <pc:sldChg chg="add del ord">
        <pc:chgData name="Deepa Shah" userId="54fe0a4802abc304" providerId="LiveId" clId="{171C2B9D-08B9-4926-9EA0-ABAB8E06CCA4}" dt="2023-01-10T14:35:30.433" v="14" actId="47"/>
        <pc:sldMkLst>
          <pc:docMk/>
          <pc:sldMk cId="3194308166" sldId="419"/>
        </pc:sldMkLst>
      </pc:sldChg>
      <pc:sldChg chg="add del ord">
        <pc:chgData name="Deepa Shah" userId="54fe0a4802abc304" providerId="LiveId" clId="{171C2B9D-08B9-4926-9EA0-ABAB8E06CCA4}" dt="2023-01-10T14:42:04.248" v="116" actId="47"/>
        <pc:sldMkLst>
          <pc:docMk/>
          <pc:sldMk cId="1622480377" sldId="420"/>
        </pc:sldMkLst>
      </pc:sldChg>
      <pc:sldChg chg="add del">
        <pc:chgData name="Deepa Shah" userId="54fe0a4802abc304" providerId="LiveId" clId="{171C2B9D-08B9-4926-9EA0-ABAB8E06CCA4}" dt="2023-01-10T14:42:10.724" v="118" actId="47"/>
        <pc:sldMkLst>
          <pc:docMk/>
          <pc:sldMk cId="2471881872" sldId="421"/>
        </pc:sldMkLst>
      </pc:sldChg>
      <pc:sldChg chg="modSp mod">
        <pc:chgData name="Deepa Shah" userId="54fe0a4802abc304" providerId="LiveId" clId="{171C2B9D-08B9-4926-9EA0-ABAB8E06CCA4}" dt="2023-01-11T14:08:44.437" v="942" actId="20577"/>
        <pc:sldMkLst>
          <pc:docMk/>
          <pc:sldMk cId="2663983112" sldId="422"/>
        </pc:sldMkLst>
        <pc:spChg chg="mod">
          <ac:chgData name="Deepa Shah" userId="54fe0a4802abc304" providerId="LiveId" clId="{171C2B9D-08B9-4926-9EA0-ABAB8E06CCA4}" dt="2023-01-11T14:08:44.437" v="942" actId="20577"/>
          <ac:spMkLst>
            <pc:docMk/>
            <pc:sldMk cId="2663983112" sldId="422"/>
            <ac:spMk id="7" creationId="{E6C7AE2E-2F61-47E1-A805-3F1F73E199AD}"/>
          </ac:spMkLst>
        </pc:spChg>
      </pc:sldChg>
      <pc:sldChg chg="add del ord">
        <pc:chgData name="Deepa Shah" userId="54fe0a4802abc304" providerId="LiveId" clId="{171C2B9D-08B9-4926-9EA0-ABAB8E06CCA4}" dt="2023-01-10T14:41:44.126" v="115" actId="47"/>
        <pc:sldMkLst>
          <pc:docMk/>
          <pc:sldMk cId="4242917405" sldId="422"/>
        </pc:sldMkLst>
      </pc:sldChg>
      <pc:sldChg chg="modSp">
        <pc:chgData name="Deepa Shah" userId="54fe0a4802abc304" providerId="LiveId" clId="{171C2B9D-08B9-4926-9EA0-ABAB8E06CCA4}" dt="2023-01-11T18:58:46.982" v="1967"/>
        <pc:sldMkLst>
          <pc:docMk/>
          <pc:sldMk cId="949770815" sldId="423"/>
        </pc:sldMkLst>
        <pc:picChg chg="mod">
          <ac:chgData name="Deepa Shah" userId="54fe0a4802abc304" providerId="LiveId" clId="{171C2B9D-08B9-4926-9EA0-ABAB8E06CCA4}" dt="2023-01-11T18:58:46.982" v="1967"/>
          <ac:picMkLst>
            <pc:docMk/>
            <pc:sldMk cId="949770815" sldId="423"/>
            <ac:picMk id="8" creationId="{DC241334-1634-45B5-8890-D77DD9BEFD03}"/>
          </ac:picMkLst>
        </pc:picChg>
      </pc:sldChg>
      <pc:sldChg chg="add del ord">
        <pc:chgData name="Deepa Shah" userId="54fe0a4802abc304" providerId="LiveId" clId="{171C2B9D-08B9-4926-9EA0-ABAB8E06CCA4}" dt="2023-01-10T14:41:43.277" v="114" actId="47"/>
        <pc:sldMkLst>
          <pc:docMk/>
          <pc:sldMk cId="3705753288" sldId="423"/>
        </pc:sldMkLst>
      </pc:sldChg>
      <pc:sldChg chg="addSp modSp mod">
        <pc:chgData name="Deepa Shah" userId="54fe0a4802abc304" providerId="LiveId" clId="{171C2B9D-08B9-4926-9EA0-ABAB8E06CCA4}" dt="2023-01-11T18:55:00.271" v="1964"/>
        <pc:sldMkLst>
          <pc:docMk/>
          <pc:sldMk cId="523253175" sldId="424"/>
        </pc:sldMkLst>
        <pc:spChg chg="mod">
          <ac:chgData name="Deepa Shah" userId="54fe0a4802abc304" providerId="LiveId" clId="{171C2B9D-08B9-4926-9EA0-ABAB8E06CCA4}" dt="2023-01-11T17:58:20.653" v="1243" actId="1076"/>
          <ac:spMkLst>
            <pc:docMk/>
            <pc:sldMk cId="523253175" sldId="424"/>
            <ac:spMk id="4" creationId="{02450CBD-8C9F-4853-BF1E-0BD56D540A64}"/>
          </ac:spMkLst>
        </pc:spChg>
        <pc:spChg chg="mod">
          <ac:chgData name="Deepa Shah" userId="54fe0a4802abc304" providerId="LiveId" clId="{171C2B9D-08B9-4926-9EA0-ABAB8E06CCA4}" dt="2023-01-11T17:58:18.115" v="1242" actId="14100"/>
          <ac:spMkLst>
            <pc:docMk/>
            <pc:sldMk cId="523253175" sldId="424"/>
            <ac:spMk id="5" creationId="{0F24297C-9BC3-42CB-A47B-1863850C8B83}"/>
          </ac:spMkLst>
        </pc:spChg>
        <pc:spChg chg="mod">
          <ac:chgData name="Deepa Shah" userId="54fe0a4802abc304" providerId="LiveId" clId="{171C2B9D-08B9-4926-9EA0-ABAB8E06CCA4}" dt="2023-01-11T18:03:08.181" v="1458" actId="20577"/>
          <ac:spMkLst>
            <pc:docMk/>
            <pc:sldMk cId="523253175" sldId="424"/>
            <ac:spMk id="6" creationId="{CBB44F44-6942-41F1-8A0C-F4B63EF99B05}"/>
          </ac:spMkLst>
        </pc:spChg>
        <pc:spChg chg="mod">
          <ac:chgData name="Deepa Shah" userId="54fe0a4802abc304" providerId="LiveId" clId="{171C2B9D-08B9-4926-9EA0-ABAB8E06CCA4}" dt="2023-01-11T18:03:15.445" v="1459" actId="1076"/>
          <ac:spMkLst>
            <pc:docMk/>
            <pc:sldMk cId="523253175" sldId="424"/>
            <ac:spMk id="7" creationId="{189EDB8A-7FDC-4613-BBF9-3F03264A8AA4}"/>
          </ac:spMkLst>
        </pc:spChg>
        <pc:spChg chg="mod">
          <ac:chgData name="Deepa Shah" userId="54fe0a4802abc304" providerId="LiveId" clId="{171C2B9D-08B9-4926-9EA0-ABAB8E06CCA4}" dt="2023-01-11T18:55:00.271" v="1964"/>
          <ac:spMkLst>
            <pc:docMk/>
            <pc:sldMk cId="523253175" sldId="424"/>
            <ac:spMk id="9" creationId="{7BBB48DE-FAA8-4ABB-93C9-3465CA95027B}"/>
          </ac:spMkLst>
        </pc:spChg>
        <pc:spChg chg="add mod">
          <ac:chgData name="Deepa Shah" userId="54fe0a4802abc304" providerId="LiveId" clId="{171C2B9D-08B9-4926-9EA0-ABAB8E06CCA4}" dt="2023-01-11T18:28:11.716" v="1776"/>
          <ac:spMkLst>
            <pc:docMk/>
            <pc:sldMk cId="523253175" sldId="424"/>
            <ac:spMk id="10" creationId="{FE6B08FA-41C5-4D03-B6C2-D15ADF11B179}"/>
          </ac:spMkLst>
        </pc:spChg>
        <pc:spChg chg="add mod">
          <ac:chgData name="Deepa Shah" userId="54fe0a4802abc304" providerId="LiveId" clId="{171C2B9D-08B9-4926-9EA0-ABAB8E06CCA4}" dt="2023-01-11T18:34:17.571" v="1859"/>
          <ac:spMkLst>
            <pc:docMk/>
            <pc:sldMk cId="523253175" sldId="424"/>
            <ac:spMk id="11" creationId="{FBFE661B-4196-4B84-A780-186DBCB73B0F}"/>
          </ac:spMkLst>
        </pc:spChg>
        <pc:picChg chg="mod">
          <ac:chgData name="Deepa Shah" userId="54fe0a4802abc304" providerId="LiveId" clId="{171C2B9D-08B9-4926-9EA0-ABAB8E06CCA4}" dt="2023-01-11T17:09:27.707" v="1145"/>
          <ac:picMkLst>
            <pc:docMk/>
            <pc:sldMk cId="523253175" sldId="424"/>
            <ac:picMk id="8" creationId="{DC241334-1634-45B5-8890-D77DD9BEFD03}"/>
          </ac:picMkLst>
        </pc:picChg>
      </pc:sldChg>
      <pc:sldChg chg="add del ord">
        <pc:chgData name="Deepa Shah" userId="54fe0a4802abc304" providerId="LiveId" clId="{171C2B9D-08B9-4926-9EA0-ABAB8E06CCA4}" dt="2023-01-10T14:41:42.570" v="113" actId="47"/>
        <pc:sldMkLst>
          <pc:docMk/>
          <pc:sldMk cId="886491839" sldId="424"/>
        </pc:sldMkLst>
      </pc:sldChg>
      <pc:sldChg chg="addSp modSp add del mod ord">
        <pc:chgData name="Deepa Shah" userId="54fe0a4802abc304" providerId="LiveId" clId="{171C2B9D-08B9-4926-9EA0-ABAB8E06CCA4}" dt="2023-01-10T14:41:41.409" v="112" actId="47"/>
        <pc:sldMkLst>
          <pc:docMk/>
          <pc:sldMk cId="2197114799" sldId="425"/>
        </pc:sldMkLst>
        <pc:spChg chg="add mod ord">
          <ac:chgData name="Deepa Shah" userId="54fe0a4802abc304" providerId="LiveId" clId="{171C2B9D-08B9-4926-9EA0-ABAB8E06CCA4}" dt="2023-01-10T14:41:27.525" v="111" actId="1076"/>
          <ac:spMkLst>
            <pc:docMk/>
            <pc:sldMk cId="2197114799" sldId="425"/>
            <ac:spMk id="17" creationId="{31523FDB-8E9B-4406-BFF7-F1242E444FE3}"/>
          </ac:spMkLst>
        </pc:spChg>
        <pc:grpChg chg="mod">
          <ac:chgData name="Deepa Shah" userId="54fe0a4802abc304" providerId="LiveId" clId="{171C2B9D-08B9-4926-9EA0-ABAB8E06CCA4}" dt="2023-01-10T14:38:02.546" v="62" actId="1076"/>
          <ac:grpSpMkLst>
            <pc:docMk/>
            <pc:sldMk cId="2197114799" sldId="425"/>
            <ac:grpSpMk id="12" creationId="{61625ED7-75C5-449A-83D3-07B4F5964C53}"/>
          </ac:grpSpMkLst>
        </pc:grpChg>
      </pc:sldChg>
      <pc:sldChg chg="addSp modSp mod modTransition">
        <pc:chgData name="Deepa Shah" userId="54fe0a4802abc304" providerId="LiveId" clId="{171C2B9D-08B9-4926-9EA0-ABAB8E06CCA4}" dt="2023-01-11T17:09:05.536" v="1144"/>
        <pc:sldMkLst>
          <pc:docMk/>
          <pc:sldMk cId="3059130821" sldId="425"/>
        </pc:sldMkLst>
        <pc:spChg chg="add mod">
          <ac:chgData name="Deepa Shah" userId="54fe0a4802abc304" providerId="LiveId" clId="{171C2B9D-08B9-4926-9EA0-ABAB8E06CCA4}" dt="2023-01-11T13:52:26.788" v="255" actId="1076"/>
          <ac:spMkLst>
            <pc:docMk/>
            <pc:sldMk cId="3059130821" sldId="425"/>
            <ac:spMk id="6" creationId="{5A90149B-01F6-4274-A996-708C5FA2FA44}"/>
          </ac:spMkLst>
        </pc:spChg>
        <pc:spChg chg="add mod">
          <ac:chgData name="Deepa Shah" userId="54fe0a4802abc304" providerId="LiveId" clId="{171C2B9D-08B9-4926-9EA0-ABAB8E06CCA4}" dt="2023-01-11T17:03:01.500" v="1111"/>
          <ac:spMkLst>
            <pc:docMk/>
            <pc:sldMk cId="3059130821" sldId="425"/>
            <ac:spMk id="7" creationId="{C48007A3-48DA-4A70-9390-680748121149}"/>
          </ac:spMkLst>
        </pc:spChg>
        <pc:spChg chg="mod">
          <ac:chgData name="Deepa Shah" userId="54fe0a4802abc304" providerId="LiveId" clId="{171C2B9D-08B9-4926-9EA0-ABAB8E06CCA4}" dt="2023-01-11T13:51:35.990" v="244" actId="14100"/>
          <ac:spMkLst>
            <pc:docMk/>
            <pc:sldMk cId="3059130821" sldId="425"/>
            <ac:spMk id="9" creationId="{28933641-E589-4E05-8E80-24C5D51DB5B6}"/>
          </ac:spMkLst>
        </pc:spChg>
        <pc:picChg chg="mod">
          <ac:chgData name="Deepa Shah" userId="54fe0a4802abc304" providerId="LiveId" clId="{171C2B9D-08B9-4926-9EA0-ABAB8E06CCA4}" dt="2023-01-11T17:09:05.536" v="1144"/>
          <ac:picMkLst>
            <pc:docMk/>
            <pc:sldMk cId="3059130821" sldId="425"/>
            <ac:picMk id="2" creationId="{0502C84C-D043-4682-85B0-B055FBBF3140}"/>
          </ac:picMkLst>
        </pc:picChg>
      </pc:sldChg>
      <pc:sldChg chg="modSp mod">
        <pc:chgData name="Deepa Shah" userId="54fe0a4802abc304" providerId="LiveId" clId="{171C2B9D-08B9-4926-9EA0-ABAB8E06CCA4}" dt="2023-01-11T13:51:09.412" v="240" actId="1038"/>
        <pc:sldMkLst>
          <pc:docMk/>
          <pc:sldMk cId="920931192" sldId="426"/>
        </pc:sldMkLst>
        <pc:picChg chg="mod">
          <ac:chgData name="Deepa Shah" userId="54fe0a4802abc304" providerId="LiveId" clId="{171C2B9D-08B9-4926-9EA0-ABAB8E06CCA4}" dt="2023-01-11T13:51:09.412" v="240" actId="1038"/>
          <ac:picMkLst>
            <pc:docMk/>
            <pc:sldMk cId="920931192" sldId="426"/>
            <ac:picMk id="31" creationId="{F72B82EA-A6F1-4CC1-B9F8-81D409D20A04}"/>
          </ac:picMkLst>
        </pc:picChg>
      </pc:sldChg>
      <pc:sldChg chg="add del ord">
        <pc:chgData name="Deepa Shah" userId="54fe0a4802abc304" providerId="LiveId" clId="{171C2B9D-08B9-4926-9EA0-ABAB8E06CCA4}" dt="2023-01-10T14:41:27.243" v="103" actId="2890"/>
        <pc:sldMkLst>
          <pc:docMk/>
          <pc:sldMk cId="1040253218" sldId="426"/>
        </pc:sldMkLst>
      </pc:sldChg>
      <pc:sldChg chg="addSp delSp modSp new mod modTransition">
        <pc:chgData name="Deepa Shah" userId="54fe0a4802abc304" providerId="LiveId" clId="{171C2B9D-08B9-4926-9EA0-ABAB8E06CCA4}" dt="2023-01-11T17:47:42.664" v="1152" actId="478"/>
        <pc:sldMkLst>
          <pc:docMk/>
          <pc:sldMk cId="2586977199" sldId="427"/>
        </pc:sldMkLst>
        <pc:spChg chg="add mod">
          <ac:chgData name="Deepa Shah" userId="54fe0a4802abc304" providerId="LiveId" clId="{171C2B9D-08B9-4926-9EA0-ABAB8E06CCA4}" dt="2023-01-11T14:13:07.220" v="1019" actId="1035"/>
          <ac:spMkLst>
            <pc:docMk/>
            <pc:sldMk cId="2586977199" sldId="427"/>
            <ac:spMk id="3" creationId="{74196E51-6608-48A2-98D9-BB75633A9BB5}"/>
          </ac:spMkLst>
        </pc:spChg>
        <pc:spChg chg="add mod">
          <ac:chgData name="Deepa Shah" userId="54fe0a4802abc304" providerId="LiveId" clId="{171C2B9D-08B9-4926-9EA0-ABAB8E06CCA4}" dt="2023-01-11T14:13:07.220" v="1019" actId="1035"/>
          <ac:spMkLst>
            <pc:docMk/>
            <pc:sldMk cId="2586977199" sldId="427"/>
            <ac:spMk id="4" creationId="{D6FA1FDD-3A5B-4BEF-93B3-7B6E8007555C}"/>
          </ac:spMkLst>
        </pc:spChg>
        <pc:spChg chg="add del mod">
          <ac:chgData name="Deepa Shah" userId="54fe0a4802abc304" providerId="LiveId" clId="{171C2B9D-08B9-4926-9EA0-ABAB8E06CCA4}" dt="2023-01-11T13:55:09.908" v="456" actId="478"/>
          <ac:spMkLst>
            <pc:docMk/>
            <pc:sldMk cId="2586977199" sldId="427"/>
            <ac:spMk id="5" creationId="{831779CE-0B47-45D5-93AD-F4ABA9284B34}"/>
          </ac:spMkLst>
        </pc:spChg>
        <pc:spChg chg="add mod">
          <ac:chgData name="Deepa Shah" userId="54fe0a4802abc304" providerId="LiveId" clId="{171C2B9D-08B9-4926-9EA0-ABAB8E06CCA4}" dt="2023-01-11T14:13:07.220" v="1019" actId="1035"/>
          <ac:spMkLst>
            <pc:docMk/>
            <pc:sldMk cId="2586977199" sldId="427"/>
            <ac:spMk id="6" creationId="{4EB2BBD8-9E0C-42E8-9B49-63BB51C5610B}"/>
          </ac:spMkLst>
        </pc:spChg>
        <pc:spChg chg="add mod">
          <ac:chgData name="Deepa Shah" userId="54fe0a4802abc304" providerId="LiveId" clId="{171C2B9D-08B9-4926-9EA0-ABAB8E06CCA4}" dt="2023-01-11T14:10:18.341" v="977" actId="1036"/>
          <ac:spMkLst>
            <pc:docMk/>
            <pc:sldMk cId="2586977199" sldId="427"/>
            <ac:spMk id="7" creationId="{478B7C19-20BC-4919-9150-A228EC0748DB}"/>
          </ac:spMkLst>
        </pc:spChg>
        <pc:spChg chg="add mod">
          <ac:chgData name="Deepa Shah" userId="54fe0a4802abc304" providerId="LiveId" clId="{171C2B9D-08B9-4926-9EA0-ABAB8E06CCA4}" dt="2023-01-11T14:10:18.341" v="977" actId="1036"/>
          <ac:spMkLst>
            <pc:docMk/>
            <pc:sldMk cId="2586977199" sldId="427"/>
            <ac:spMk id="8" creationId="{667219B1-69EC-4847-81C1-C67484D6B2F3}"/>
          </ac:spMkLst>
        </pc:spChg>
        <pc:spChg chg="add mod">
          <ac:chgData name="Deepa Shah" userId="54fe0a4802abc304" providerId="LiveId" clId="{171C2B9D-08B9-4926-9EA0-ABAB8E06CCA4}" dt="2023-01-11T14:10:18.341" v="977" actId="1036"/>
          <ac:spMkLst>
            <pc:docMk/>
            <pc:sldMk cId="2586977199" sldId="427"/>
            <ac:spMk id="9" creationId="{1C9DE9A7-E5D4-4DA5-B197-897BE4E1422E}"/>
          </ac:spMkLst>
        </pc:spChg>
        <pc:spChg chg="add mod">
          <ac:chgData name="Deepa Shah" userId="54fe0a4802abc304" providerId="LiveId" clId="{171C2B9D-08B9-4926-9EA0-ABAB8E06CCA4}" dt="2023-01-11T14:10:18.341" v="977" actId="1036"/>
          <ac:spMkLst>
            <pc:docMk/>
            <pc:sldMk cId="2586977199" sldId="427"/>
            <ac:spMk id="10" creationId="{038F3150-39EA-43A1-9815-9D31D4ADE7DC}"/>
          </ac:spMkLst>
        </pc:spChg>
        <pc:spChg chg="add mod">
          <ac:chgData name="Deepa Shah" userId="54fe0a4802abc304" providerId="LiveId" clId="{171C2B9D-08B9-4926-9EA0-ABAB8E06CCA4}" dt="2023-01-11T14:10:21.092" v="992" actId="1036"/>
          <ac:spMkLst>
            <pc:docMk/>
            <pc:sldMk cId="2586977199" sldId="427"/>
            <ac:spMk id="11" creationId="{002D2FE6-CB96-4B24-A085-74078E5FAE8B}"/>
          </ac:spMkLst>
        </pc:spChg>
        <pc:spChg chg="add mod">
          <ac:chgData name="Deepa Shah" userId="54fe0a4802abc304" providerId="LiveId" clId="{171C2B9D-08B9-4926-9EA0-ABAB8E06CCA4}" dt="2023-01-11T14:10:18.341" v="977" actId="1036"/>
          <ac:spMkLst>
            <pc:docMk/>
            <pc:sldMk cId="2586977199" sldId="427"/>
            <ac:spMk id="12" creationId="{1B0680D1-D9B6-4835-8A15-6CDA42F5FB0F}"/>
          </ac:spMkLst>
        </pc:spChg>
        <pc:spChg chg="add del mod">
          <ac:chgData name="Deepa Shah" userId="54fe0a4802abc304" providerId="LiveId" clId="{171C2B9D-08B9-4926-9EA0-ABAB8E06CCA4}" dt="2023-01-11T17:47:42.664" v="1152" actId="478"/>
          <ac:spMkLst>
            <pc:docMk/>
            <pc:sldMk cId="2586977199" sldId="427"/>
            <ac:spMk id="13" creationId="{F374F5FB-8928-4E65-9CBC-C7BD6546F7FF}"/>
          </ac:spMkLst>
        </pc:spChg>
        <pc:spChg chg="add del mod">
          <ac:chgData name="Deepa Shah" userId="54fe0a4802abc304" providerId="LiveId" clId="{171C2B9D-08B9-4926-9EA0-ABAB8E06CCA4}" dt="2023-01-11T17:47:42.257" v="1151" actId="478"/>
          <ac:spMkLst>
            <pc:docMk/>
            <pc:sldMk cId="2586977199" sldId="427"/>
            <ac:spMk id="14" creationId="{5DD735A8-32D1-48CF-9A34-39D09B28E949}"/>
          </ac:spMkLst>
        </pc:spChg>
        <pc:picChg chg="add mod">
          <ac:chgData name="Deepa Shah" userId="54fe0a4802abc304" providerId="LiveId" clId="{171C2B9D-08B9-4926-9EA0-ABAB8E06CCA4}" dt="2023-01-11T17:08:53.117" v="1143"/>
          <ac:picMkLst>
            <pc:docMk/>
            <pc:sldMk cId="2586977199" sldId="427"/>
            <ac:picMk id="2" creationId="{7996ACB7-AACF-4897-B743-7BFC72FAB827}"/>
          </ac:picMkLst>
        </pc:picChg>
      </pc:sldChg>
      <pc:sldChg chg="add del ord">
        <pc:chgData name="Deepa Shah" userId="54fe0a4802abc304" providerId="LiveId" clId="{171C2B9D-08B9-4926-9EA0-ABAB8E06CCA4}" dt="2023-01-10T14:41:26.986" v="101" actId="2890"/>
        <pc:sldMkLst>
          <pc:docMk/>
          <pc:sldMk cId="3705143071" sldId="427"/>
        </pc:sldMkLst>
      </pc:sldChg>
      <pc:sldChg chg="add del ord">
        <pc:chgData name="Deepa Shah" userId="54fe0a4802abc304" providerId="LiveId" clId="{171C2B9D-08B9-4926-9EA0-ABAB8E06CCA4}" dt="2023-01-10T14:41:26.861" v="99" actId="2890"/>
        <pc:sldMkLst>
          <pc:docMk/>
          <pc:sldMk cId="2183462911" sldId="428"/>
        </pc:sldMkLst>
      </pc:sldChg>
      <pc:sldChg chg="addSp delSp modSp new mod modTransition">
        <pc:chgData name="Deepa Shah" userId="54fe0a4802abc304" providerId="LiveId" clId="{171C2B9D-08B9-4926-9EA0-ABAB8E06CCA4}" dt="2023-01-11T17:10:30.763" v="1146" actId="3626"/>
        <pc:sldMkLst>
          <pc:docMk/>
          <pc:sldMk cId="3880143177" sldId="428"/>
        </pc:sldMkLst>
        <pc:spChg chg="add mod">
          <ac:chgData name="Deepa Shah" userId="54fe0a4802abc304" providerId="LiveId" clId="{171C2B9D-08B9-4926-9EA0-ABAB8E06CCA4}" dt="2023-01-11T17:01:25.598" v="1105" actId="1076"/>
          <ac:spMkLst>
            <pc:docMk/>
            <pc:sldMk cId="3880143177" sldId="428"/>
            <ac:spMk id="3" creationId="{59417360-30E5-4F5A-81C0-1D25D21D3003}"/>
          </ac:spMkLst>
        </pc:spChg>
        <pc:spChg chg="add del mod">
          <ac:chgData name="Deepa Shah" userId="54fe0a4802abc304" providerId="LiveId" clId="{171C2B9D-08B9-4926-9EA0-ABAB8E06CCA4}" dt="2023-01-11T14:15:32.283" v="1045" actId="478"/>
          <ac:spMkLst>
            <pc:docMk/>
            <pc:sldMk cId="3880143177" sldId="428"/>
            <ac:spMk id="4" creationId="{7E32ADE7-7601-4FDC-B1B7-BFAF30C4B5F6}"/>
          </ac:spMkLst>
        </pc:spChg>
        <pc:spChg chg="add mod">
          <ac:chgData name="Deepa Shah" userId="54fe0a4802abc304" providerId="LiveId" clId="{171C2B9D-08B9-4926-9EA0-ABAB8E06CCA4}" dt="2023-01-11T17:02:07.221" v="1109" actId="1076"/>
          <ac:spMkLst>
            <pc:docMk/>
            <pc:sldMk cId="3880143177" sldId="428"/>
            <ac:spMk id="5" creationId="{FA33136E-29FA-4CA4-BD10-39FACE82364D}"/>
          </ac:spMkLst>
        </pc:spChg>
        <pc:spChg chg="add mod">
          <ac:chgData name="Deepa Shah" userId="54fe0a4802abc304" providerId="LiveId" clId="{171C2B9D-08B9-4926-9EA0-ABAB8E06CCA4}" dt="2023-01-11T17:04:16.596" v="1140" actId="1038"/>
          <ac:spMkLst>
            <pc:docMk/>
            <pc:sldMk cId="3880143177" sldId="428"/>
            <ac:spMk id="6" creationId="{B0DAF6AE-0A09-41F5-8D4D-2CEBFAFE4C60}"/>
          </ac:spMkLst>
        </pc:spChg>
        <pc:graphicFrameChg chg="add mod modGraphic">
          <ac:chgData name="Deepa Shah" userId="54fe0a4802abc304" providerId="LiveId" clId="{171C2B9D-08B9-4926-9EA0-ABAB8E06CCA4}" dt="2023-01-11T17:10:30.763" v="1146" actId="3626"/>
          <ac:graphicFrameMkLst>
            <pc:docMk/>
            <pc:sldMk cId="3880143177" sldId="428"/>
            <ac:graphicFrameMk id="4" creationId="{D6F8ECC4-C54D-4043-983E-84EB61B72114}"/>
          </ac:graphicFrameMkLst>
        </pc:graphicFrameChg>
        <pc:picChg chg="add mod">
          <ac:chgData name="Deepa Shah" userId="54fe0a4802abc304" providerId="LiveId" clId="{171C2B9D-08B9-4926-9EA0-ABAB8E06CCA4}" dt="2023-01-11T17:08:37.828" v="1142"/>
          <ac:picMkLst>
            <pc:docMk/>
            <pc:sldMk cId="3880143177" sldId="428"/>
            <ac:picMk id="2" creationId="{0F014E9D-553F-4749-8102-9F9AA1DC66D0}"/>
          </ac:picMkLst>
        </pc:picChg>
      </pc:sldChg>
      <pc:sldChg chg="add del ord">
        <pc:chgData name="Deepa Shah" userId="54fe0a4802abc304" providerId="LiveId" clId="{171C2B9D-08B9-4926-9EA0-ABAB8E06CCA4}" dt="2023-01-10T14:41:26.852" v="97" actId="2890"/>
        <pc:sldMkLst>
          <pc:docMk/>
          <pc:sldMk cId="109830823" sldId="429"/>
        </pc:sldMkLst>
      </pc:sldChg>
      <pc:sldChg chg="addSp delSp modSp add mod ord">
        <pc:chgData name="Deepa Shah" userId="54fe0a4802abc304" providerId="LiveId" clId="{171C2B9D-08B9-4926-9EA0-ABAB8E06CCA4}" dt="2023-01-11T18:27:42.167" v="1775"/>
        <pc:sldMkLst>
          <pc:docMk/>
          <pc:sldMk cId="1234261884" sldId="429"/>
        </pc:sldMkLst>
        <pc:spChg chg="mod">
          <ac:chgData name="Deepa Shah" userId="54fe0a4802abc304" providerId="LiveId" clId="{171C2B9D-08B9-4926-9EA0-ABAB8E06CCA4}" dt="2023-01-11T18:05:09.907" v="1495" actId="1037"/>
          <ac:spMkLst>
            <pc:docMk/>
            <pc:sldMk cId="1234261884" sldId="429"/>
            <ac:spMk id="3" creationId="{74196E51-6608-48A2-98D9-BB75633A9BB5}"/>
          </ac:spMkLst>
        </pc:spChg>
        <pc:spChg chg="del">
          <ac:chgData name="Deepa Shah" userId="54fe0a4802abc304" providerId="LiveId" clId="{171C2B9D-08B9-4926-9EA0-ABAB8E06CCA4}" dt="2023-01-11T18:04:44.733" v="1468" actId="478"/>
          <ac:spMkLst>
            <pc:docMk/>
            <pc:sldMk cId="1234261884" sldId="429"/>
            <ac:spMk id="4" creationId="{D6FA1FDD-3A5B-4BEF-93B3-7B6E8007555C}"/>
          </ac:spMkLst>
        </pc:spChg>
        <pc:spChg chg="mod">
          <ac:chgData name="Deepa Shah" userId="54fe0a4802abc304" providerId="LiveId" clId="{171C2B9D-08B9-4926-9EA0-ABAB8E06CCA4}" dt="2023-01-11T18:05:20.774" v="1526" actId="1038"/>
          <ac:spMkLst>
            <pc:docMk/>
            <pc:sldMk cId="1234261884" sldId="429"/>
            <ac:spMk id="6" creationId="{4EB2BBD8-9E0C-42E8-9B49-63BB51C5610B}"/>
          </ac:spMkLst>
        </pc:spChg>
        <pc:spChg chg="mod">
          <ac:chgData name="Deepa Shah" userId="54fe0a4802abc304" providerId="LiveId" clId="{171C2B9D-08B9-4926-9EA0-ABAB8E06CCA4}" dt="2023-01-11T18:09:21.801" v="1648" actId="1035"/>
          <ac:spMkLst>
            <pc:docMk/>
            <pc:sldMk cId="1234261884" sldId="429"/>
            <ac:spMk id="7" creationId="{478B7C19-20BC-4919-9150-A228EC0748DB}"/>
          </ac:spMkLst>
        </pc:spChg>
        <pc:spChg chg="mod">
          <ac:chgData name="Deepa Shah" userId="54fe0a4802abc304" providerId="LiveId" clId="{171C2B9D-08B9-4926-9EA0-ABAB8E06CCA4}" dt="2023-01-11T18:18:41.267" v="1761" actId="20577"/>
          <ac:spMkLst>
            <pc:docMk/>
            <pc:sldMk cId="1234261884" sldId="429"/>
            <ac:spMk id="8" creationId="{667219B1-69EC-4847-81C1-C67484D6B2F3}"/>
          </ac:spMkLst>
        </pc:spChg>
        <pc:spChg chg="mod">
          <ac:chgData name="Deepa Shah" userId="54fe0a4802abc304" providerId="LiveId" clId="{171C2B9D-08B9-4926-9EA0-ABAB8E06CCA4}" dt="2023-01-11T18:19:36.195" v="1773" actId="1038"/>
          <ac:spMkLst>
            <pc:docMk/>
            <pc:sldMk cId="1234261884" sldId="429"/>
            <ac:spMk id="9" creationId="{1C9DE9A7-E5D4-4DA5-B197-897BE4E1422E}"/>
          </ac:spMkLst>
        </pc:spChg>
        <pc:spChg chg="mod">
          <ac:chgData name="Deepa Shah" userId="54fe0a4802abc304" providerId="LiveId" clId="{171C2B9D-08B9-4926-9EA0-ABAB8E06CCA4}" dt="2023-01-11T18:10:29.859" v="1714" actId="1076"/>
          <ac:spMkLst>
            <pc:docMk/>
            <pc:sldMk cId="1234261884" sldId="429"/>
            <ac:spMk id="10" creationId="{038F3150-39EA-43A1-9815-9D31D4ADE7DC}"/>
          </ac:spMkLst>
        </pc:spChg>
        <pc:spChg chg="mod">
          <ac:chgData name="Deepa Shah" userId="54fe0a4802abc304" providerId="LiveId" clId="{171C2B9D-08B9-4926-9EA0-ABAB8E06CCA4}" dt="2023-01-11T18:07:43.345" v="1553" actId="1076"/>
          <ac:spMkLst>
            <pc:docMk/>
            <pc:sldMk cId="1234261884" sldId="429"/>
            <ac:spMk id="11" creationId="{002D2FE6-CB96-4B24-A085-74078E5FAE8B}"/>
          </ac:spMkLst>
        </pc:spChg>
        <pc:spChg chg="del">
          <ac:chgData name="Deepa Shah" userId="54fe0a4802abc304" providerId="LiveId" clId="{171C2B9D-08B9-4926-9EA0-ABAB8E06CCA4}" dt="2023-01-11T18:09:05.089" v="1568" actId="478"/>
          <ac:spMkLst>
            <pc:docMk/>
            <pc:sldMk cId="1234261884" sldId="429"/>
            <ac:spMk id="12" creationId="{1B0680D1-D9B6-4835-8A15-6CDA42F5FB0F}"/>
          </ac:spMkLst>
        </pc:spChg>
        <pc:spChg chg="add mod">
          <ac:chgData name="Deepa Shah" userId="54fe0a4802abc304" providerId="LiveId" clId="{171C2B9D-08B9-4926-9EA0-ABAB8E06CCA4}" dt="2023-01-11T18:05:17.260" v="1518" actId="1038"/>
          <ac:spMkLst>
            <pc:docMk/>
            <pc:sldMk cId="1234261884" sldId="429"/>
            <ac:spMk id="13" creationId="{EDBA73FF-92A4-479F-9DD9-E170880D6B03}"/>
          </ac:spMkLst>
        </pc:spChg>
        <pc:picChg chg="mod">
          <ac:chgData name="Deepa Shah" userId="54fe0a4802abc304" providerId="LiveId" clId="{171C2B9D-08B9-4926-9EA0-ABAB8E06CCA4}" dt="2023-01-11T18:27:42.167" v="1775"/>
          <ac:picMkLst>
            <pc:docMk/>
            <pc:sldMk cId="1234261884" sldId="429"/>
            <ac:picMk id="2" creationId="{7996ACB7-AACF-4897-B743-7BFC72FAB827}"/>
          </ac:picMkLst>
        </pc:picChg>
      </pc:sldChg>
      <pc:sldChg chg="addSp delSp modSp add mod">
        <pc:chgData name="Deepa Shah" userId="54fe0a4802abc304" providerId="LiveId" clId="{171C2B9D-08B9-4926-9EA0-ABAB8E06CCA4}" dt="2023-01-11T18:17:46.810" v="1731" actId="14100"/>
        <pc:sldMkLst>
          <pc:docMk/>
          <pc:sldMk cId="1381630643" sldId="430"/>
        </pc:sldMkLst>
        <pc:spChg chg="mod">
          <ac:chgData name="Deepa Shah" userId="54fe0a4802abc304" providerId="LiveId" clId="{171C2B9D-08B9-4926-9EA0-ABAB8E06CCA4}" dt="2023-01-11T18:17:46.810" v="1731" actId="14100"/>
          <ac:spMkLst>
            <pc:docMk/>
            <pc:sldMk cId="1381630643" sldId="430"/>
            <ac:spMk id="3" creationId="{74196E51-6608-48A2-98D9-BB75633A9BB5}"/>
          </ac:spMkLst>
        </pc:spChg>
        <pc:spChg chg="mod">
          <ac:chgData name="Deepa Shah" userId="54fe0a4802abc304" providerId="LiveId" clId="{171C2B9D-08B9-4926-9EA0-ABAB8E06CCA4}" dt="2023-01-11T18:17:42.144" v="1729" actId="1076"/>
          <ac:spMkLst>
            <pc:docMk/>
            <pc:sldMk cId="1381630643" sldId="430"/>
            <ac:spMk id="6" creationId="{4EB2BBD8-9E0C-42E8-9B49-63BB51C5610B}"/>
          </ac:spMkLst>
        </pc:spChg>
        <pc:spChg chg="add mod">
          <ac:chgData name="Deepa Shah" userId="54fe0a4802abc304" providerId="LiveId" clId="{171C2B9D-08B9-4926-9EA0-ABAB8E06CCA4}" dt="2023-01-11T18:17:39.660" v="1728" actId="1076"/>
          <ac:spMkLst>
            <pc:docMk/>
            <pc:sldMk cId="1381630643" sldId="430"/>
            <ac:spMk id="12" creationId="{E4CC0FB3-EE44-4156-BCF6-3DEC71C58BE9}"/>
          </ac:spMkLst>
        </pc:spChg>
        <pc:spChg chg="del">
          <ac:chgData name="Deepa Shah" userId="54fe0a4802abc304" providerId="LiveId" clId="{171C2B9D-08B9-4926-9EA0-ABAB8E06CCA4}" dt="2023-01-11T18:16:31.172" v="1717" actId="478"/>
          <ac:spMkLst>
            <pc:docMk/>
            <pc:sldMk cId="1381630643" sldId="430"/>
            <ac:spMk id="13" creationId="{EDBA73FF-92A4-479F-9DD9-E170880D6B03}"/>
          </ac:spMkLst>
        </pc:spChg>
      </pc:sldChg>
      <pc:sldChg chg="add del ord modAnim">
        <pc:chgData name="Deepa Shah" userId="54fe0a4802abc304" providerId="LiveId" clId="{171C2B9D-08B9-4926-9EA0-ABAB8E06CCA4}" dt="2023-01-10T14:41:26.761" v="95" actId="2890"/>
        <pc:sldMkLst>
          <pc:docMk/>
          <pc:sldMk cId="3989931835" sldId="430"/>
        </pc:sldMkLst>
      </pc:sldChg>
      <pc:sldChg chg="addSp delSp modSp add mod">
        <pc:chgData name="Deepa Shah" userId="54fe0a4802abc304" providerId="LiveId" clId="{171C2B9D-08B9-4926-9EA0-ABAB8E06CCA4}" dt="2023-01-11T18:34:29.144" v="1860"/>
        <pc:sldMkLst>
          <pc:docMk/>
          <pc:sldMk cId="575523964" sldId="431"/>
        </pc:sldMkLst>
        <pc:spChg chg="mod">
          <ac:chgData name="Deepa Shah" userId="54fe0a4802abc304" providerId="LiveId" clId="{171C2B9D-08B9-4926-9EA0-ABAB8E06CCA4}" dt="2023-01-11T18:29:20.282" v="1788" actId="1076"/>
          <ac:spMkLst>
            <pc:docMk/>
            <pc:sldMk cId="575523964" sldId="431"/>
            <ac:spMk id="3" creationId="{74196E51-6608-48A2-98D9-BB75633A9BB5}"/>
          </ac:spMkLst>
        </pc:spChg>
        <pc:spChg chg="mod">
          <ac:chgData name="Deepa Shah" userId="54fe0a4802abc304" providerId="LiveId" clId="{171C2B9D-08B9-4926-9EA0-ABAB8E06CCA4}" dt="2023-01-11T18:30:24.122" v="1820" actId="1038"/>
          <ac:spMkLst>
            <pc:docMk/>
            <pc:sldMk cId="575523964" sldId="431"/>
            <ac:spMk id="6" creationId="{4EB2BBD8-9E0C-42E8-9B49-63BB51C5610B}"/>
          </ac:spMkLst>
        </pc:spChg>
        <pc:spChg chg="mod">
          <ac:chgData name="Deepa Shah" userId="54fe0a4802abc304" providerId="LiveId" clId="{171C2B9D-08B9-4926-9EA0-ABAB8E06CCA4}" dt="2023-01-11T18:31:48.468" v="1840" actId="1076"/>
          <ac:spMkLst>
            <pc:docMk/>
            <pc:sldMk cId="575523964" sldId="431"/>
            <ac:spMk id="7" creationId="{478B7C19-20BC-4919-9150-A228EC0748DB}"/>
          </ac:spMkLst>
        </pc:spChg>
        <pc:spChg chg="mod">
          <ac:chgData name="Deepa Shah" userId="54fe0a4802abc304" providerId="LiveId" clId="{171C2B9D-08B9-4926-9EA0-ABAB8E06CCA4}" dt="2023-01-11T18:32:04.179" v="1852" actId="20577"/>
          <ac:spMkLst>
            <pc:docMk/>
            <pc:sldMk cId="575523964" sldId="431"/>
            <ac:spMk id="8" creationId="{667219B1-69EC-4847-81C1-C67484D6B2F3}"/>
          </ac:spMkLst>
        </pc:spChg>
        <pc:spChg chg="mod">
          <ac:chgData name="Deepa Shah" userId="54fe0a4802abc304" providerId="LiveId" clId="{171C2B9D-08B9-4926-9EA0-ABAB8E06CCA4}" dt="2023-01-11T18:32:11.674" v="1858" actId="20577"/>
          <ac:spMkLst>
            <pc:docMk/>
            <pc:sldMk cId="575523964" sldId="431"/>
            <ac:spMk id="10" creationId="{038F3150-39EA-43A1-9815-9D31D4ADE7DC}"/>
          </ac:spMkLst>
        </pc:spChg>
        <pc:spChg chg="mod">
          <ac:chgData name="Deepa Shah" userId="54fe0a4802abc304" providerId="LiveId" clId="{171C2B9D-08B9-4926-9EA0-ABAB8E06CCA4}" dt="2023-01-11T18:31:56.202" v="1846" actId="20577"/>
          <ac:spMkLst>
            <pc:docMk/>
            <pc:sldMk cId="575523964" sldId="431"/>
            <ac:spMk id="11" creationId="{002D2FE6-CB96-4B24-A085-74078E5FAE8B}"/>
          </ac:spMkLst>
        </pc:spChg>
        <pc:spChg chg="add mod">
          <ac:chgData name="Deepa Shah" userId="54fe0a4802abc304" providerId="LiveId" clId="{171C2B9D-08B9-4926-9EA0-ABAB8E06CCA4}" dt="2023-01-11T18:30:21.979" v="1817" actId="1038"/>
          <ac:spMkLst>
            <pc:docMk/>
            <pc:sldMk cId="575523964" sldId="431"/>
            <ac:spMk id="12" creationId="{4F47578F-0D3F-4AFC-9C38-37FB1C75B014}"/>
          </ac:spMkLst>
        </pc:spChg>
        <pc:spChg chg="del mod">
          <ac:chgData name="Deepa Shah" userId="54fe0a4802abc304" providerId="LiveId" clId="{171C2B9D-08B9-4926-9EA0-ABAB8E06CCA4}" dt="2023-01-11T18:28:56.261" v="1783" actId="478"/>
          <ac:spMkLst>
            <pc:docMk/>
            <pc:sldMk cId="575523964" sldId="431"/>
            <ac:spMk id="13" creationId="{EDBA73FF-92A4-479F-9DD9-E170880D6B03}"/>
          </ac:spMkLst>
        </pc:spChg>
        <pc:picChg chg="mod">
          <ac:chgData name="Deepa Shah" userId="54fe0a4802abc304" providerId="LiveId" clId="{171C2B9D-08B9-4926-9EA0-ABAB8E06CCA4}" dt="2023-01-11T18:34:29.144" v="1860"/>
          <ac:picMkLst>
            <pc:docMk/>
            <pc:sldMk cId="575523964" sldId="431"/>
            <ac:picMk id="2" creationId="{7996ACB7-AACF-4897-B743-7BFC72FAB827}"/>
          </ac:picMkLst>
        </pc:picChg>
      </pc:sldChg>
      <pc:sldChg chg="addSp delSp modSp add mod ord">
        <pc:chgData name="Deepa Shah" userId="54fe0a4802abc304" providerId="LiveId" clId="{171C2B9D-08B9-4926-9EA0-ABAB8E06CCA4}" dt="2023-01-11T18:54:17.588" v="1963"/>
        <pc:sldMkLst>
          <pc:docMk/>
          <pc:sldMk cId="1354949156" sldId="432"/>
        </pc:sldMkLst>
        <pc:spChg chg="del mod">
          <ac:chgData name="Deepa Shah" userId="54fe0a4802abc304" providerId="LiveId" clId="{171C2B9D-08B9-4926-9EA0-ABAB8E06CCA4}" dt="2023-01-11T18:41:49.243" v="1867" actId="478"/>
          <ac:spMkLst>
            <pc:docMk/>
            <pc:sldMk cId="1354949156" sldId="432"/>
            <ac:spMk id="4" creationId="{D6FA1FDD-3A5B-4BEF-93B3-7B6E8007555C}"/>
          </ac:spMkLst>
        </pc:spChg>
        <pc:spChg chg="mod">
          <ac:chgData name="Deepa Shah" userId="54fe0a4802abc304" providerId="LiveId" clId="{171C2B9D-08B9-4926-9EA0-ABAB8E06CCA4}" dt="2023-01-11T18:42:58.141" v="1877" actId="1076"/>
          <ac:spMkLst>
            <pc:docMk/>
            <pc:sldMk cId="1354949156" sldId="432"/>
            <ac:spMk id="6" creationId="{4EB2BBD8-9E0C-42E8-9B49-63BB51C5610B}"/>
          </ac:spMkLst>
        </pc:spChg>
        <pc:spChg chg="mod">
          <ac:chgData name="Deepa Shah" userId="54fe0a4802abc304" providerId="LiveId" clId="{171C2B9D-08B9-4926-9EA0-ABAB8E06CCA4}" dt="2023-01-11T18:46:40.133" v="1914" actId="1076"/>
          <ac:spMkLst>
            <pc:docMk/>
            <pc:sldMk cId="1354949156" sldId="432"/>
            <ac:spMk id="7" creationId="{478B7C19-20BC-4919-9150-A228EC0748DB}"/>
          </ac:spMkLst>
        </pc:spChg>
        <pc:spChg chg="mod">
          <ac:chgData name="Deepa Shah" userId="54fe0a4802abc304" providerId="LiveId" clId="{171C2B9D-08B9-4926-9EA0-ABAB8E06CCA4}" dt="2023-01-11T18:46:24.645" v="1910" actId="1076"/>
          <ac:spMkLst>
            <pc:docMk/>
            <pc:sldMk cId="1354949156" sldId="432"/>
            <ac:spMk id="8" creationId="{667219B1-69EC-4847-81C1-C67484D6B2F3}"/>
          </ac:spMkLst>
        </pc:spChg>
        <pc:spChg chg="mod">
          <ac:chgData name="Deepa Shah" userId="54fe0a4802abc304" providerId="LiveId" clId="{171C2B9D-08B9-4926-9EA0-ABAB8E06CCA4}" dt="2023-01-11T18:54:17.588" v="1963"/>
          <ac:spMkLst>
            <pc:docMk/>
            <pc:sldMk cId="1354949156" sldId="432"/>
            <ac:spMk id="9" creationId="{1C9DE9A7-E5D4-4DA5-B197-897BE4E1422E}"/>
          </ac:spMkLst>
        </pc:spChg>
        <pc:spChg chg="mod">
          <ac:chgData name="Deepa Shah" userId="54fe0a4802abc304" providerId="LiveId" clId="{171C2B9D-08B9-4926-9EA0-ABAB8E06CCA4}" dt="2023-01-11T18:46:45.680" v="1925" actId="1038"/>
          <ac:spMkLst>
            <pc:docMk/>
            <pc:sldMk cId="1354949156" sldId="432"/>
            <ac:spMk id="10" creationId="{038F3150-39EA-43A1-9815-9D31D4ADE7DC}"/>
          </ac:spMkLst>
        </pc:spChg>
        <pc:spChg chg="mod">
          <ac:chgData name="Deepa Shah" userId="54fe0a4802abc304" providerId="LiveId" clId="{171C2B9D-08B9-4926-9EA0-ABAB8E06CCA4}" dt="2023-01-11T18:44:23.041" v="1890" actId="20577"/>
          <ac:spMkLst>
            <pc:docMk/>
            <pc:sldMk cId="1354949156" sldId="432"/>
            <ac:spMk id="11" creationId="{002D2FE6-CB96-4B24-A085-74078E5FAE8B}"/>
          </ac:spMkLst>
        </pc:spChg>
        <pc:spChg chg="mod">
          <ac:chgData name="Deepa Shah" userId="54fe0a4802abc304" providerId="LiveId" clId="{171C2B9D-08B9-4926-9EA0-ABAB8E06CCA4}" dt="2023-01-11T18:46:44.183" v="1920" actId="1038"/>
          <ac:spMkLst>
            <pc:docMk/>
            <pc:sldMk cId="1354949156" sldId="432"/>
            <ac:spMk id="12" creationId="{1B0680D1-D9B6-4835-8A15-6CDA42F5FB0F}"/>
          </ac:spMkLst>
        </pc:spChg>
        <pc:spChg chg="add mod">
          <ac:chgData name="Deepa Shah" userId="54fe0a4802abc304" providerId="LiveId" clId="{171C2B9D-08B9-4926-9EA0-ABAB8E06CCA4}" dt="2023-01-11T18:42:49.506" v="1876" actId="1076"/>
          <ac:spMkLst>
            <pc:docMk/>
            <pc:sldMk cId="1354949156" sldId="432"/>
            <ac:spMk id="13" creationId="{E04D7A26-E206-48AC-8E0A-BE0B6002D8A5}"/>
          </ac:spMkLst>
        </pc:spChg>
      </pc:sldChg>
      <pc:sldChg chg="addSp delSp modSp add mod ord">
        <pc:chgData name="Deepa Shah" userId="54fe0a4802abc304" providerId="LiveId" clId="{171C2B9D-08B9-4926-9EA0-ABAB8E06CCA4}" dt="2023-01-11T18:52:22.663" v="1940" actId="1076"/>
        <pc:sldMkLst>
          <pc:docMk/>
          <pc:sldMk cId="258881110" sldId="433"/>
        </pc:sldMkLst>
        <pc:spChg chg="del">
          <ac:chgData name="Deepa Shah" userId="54fe0a4802abc304" providerId="LiveId" clId="{171C2B9D-08B9-4926-9EA0-ABAB8E06CCA4}" dt="2023-01-11T18:50:45.086" v="1929" actId="478"/>
          <ac:spMkLst>
            <pc:docMk/>
            <pc:sldMk cId="258881110" sldId="433"/>
            <ac:spMk id="6" creationId="{B0DAF6AE-0A09-41F5-8D4D-2CEBFAFE4C60}"/>
          </ac:spMkLst>
        </pc:spChg>
        <pc:spChg chg="add mod">
          <ac:chgData name="Deepa Shah" userId="54fe0a4802abc304" providerId="LiveId" clId="{171C2B9D-08B9-4926-9EA0-ABAB8E06CCA4}" dt="2023-01-11T18:51:08.279" v="1933" actId="1076"/>
          <ac:spMkLst>
            <pc:docMk/>
            <pc:sldMk cId="258881110" sldId="433"/>
            <ac:spMk id="7" creationId="{22277105-81E4-41A4-B49E-C805A23CF64F}"/>
          </ac:spMkLst>
        </pc:spChg>
        <pc:spChg chg="add del mod">
          <ac:chgData name="Deepa Shah" userId="54fe0a4802abc304" providerId="LiveId" clId="{171C2B9D-08B9-4926-9EA0-ABAB8E06CCA4}" dt="2023-01-11T18:51:18.831" v="1935"/>
          <ac:spMkLst>
            <pc:docMk/>
            <pc:sldMk cId="258881110" sldId="433"/>
            <ac:spMk id="8" creationId="{273DFF51-7300-4105-93A3-D5D18D8ADDFA}"/>
          </ac:spMkLst>
        </pc:spChg>
        <pc:graphicFrameChg chg="mod modGraphic">
          <ac:chgData name="Deepa Shah" userId="54fe0a4802abc304" providerId="LiveId" clId="{171C2B9D-08B9-4926-9EA0-ABAB8E06CCA4}" dt="2023-01-11T18:52:22.663" v="1940" actId="1076"/>
          <ac:graphicFrameMkLst>
            <pc:docMk/>
            <pc:sldMk cId="258881110" sldId="433"/>
            <ac:graphicFrameMk id="4" creationId="{D6F8ECC4-C54D-4043-983E-84EB61B72114}"/>
          </ac:graphicFrameMkLst>
        </pc:graphicFrameChg>
      </pc:sldChg>
      <pc:sldChg chg="addSp delSp modSp new mod ord modTransition">
        <pc:chgData name="Deepa Shah" userId="54fe0a4802abc304" providerId="LiveId" clId="{171C2B9D-08B9-4926-9EA0-ABAB8E06CCA4}" dt="2023-01-11T18:55:33.061" v="1966"/>
        <pc:sldMkLst>
          <pc:docMk/>
          <pc:sldMk cId="1110431439" sldId="434"/>
        </pc:sldMkLst>
        <pc:spChg chg="add mod">
          <ac:chgData name="Deepa Shah" userId="54fe0a4802abc304" providerId="LiveId" clId="{171C2B9D-08B9-4926-9EA0-ABAB8E06CCA4}" dt="2023-01-11T18:53:25.546" v="1961" actId="1076"/>
          <ac:spMkLst>
            <pc:docMk/>
            <pc:sldMk cId="1110431439" sldId="434"/>
            <ac:spMk id="4" creationId="{FBCEE4C1-F3C9-4D78-9E4E-EAF57FC318EE}"/>
          </ac:spMkLst>
        </pc:spChg>
        <pc:spChg chg="add mod">
          <ac:chgData name="Deepa Shah" userId="54fe0a4802abc304" providerId="LiveId" clId="{171C2B9D-08B9-4926-9EA0-ABAB8E06CCA4}" dt="2023-01-11T18:53:02.424" v="1944"/>
          <ac:spMkLst>
            <pc:docMk/>
            <pc:sldMk cId="1110431439" sldId="434"/>
            <ac:spMk id="5" creationId="{45BAD0BF-9332-4A15-BF27-49A489D1879C}"/>
          </ac:spMkLst>
        </pc:spChg>
        <pc:picChg chg="add del mod">
          <ac:chgData name="Deepa Shah" userId="54fe0a4802abc304" providerId="LiveId" clId="{171C2B9D-08B9-4926-9EA0-ABAB8E06CCA4}" dt="2023-01-11T18:53:01.852" v="1943" actId="478"/>
          <ac:picMkLst>
            <pc:docMk/>
            <pc:sldMk cId="1110431439" sldId="434"/>
            <ac:picMk id="2" creationId="{E5AD06FA-B281-463B-9310-CF2CEAD7EB55}"/>
          </ac:picMkLst>
        </pc:picChg>
        <pc:picChg chg="add mod">
          <ac:chgData name="Deepa Shah" userId="54fe0a4802abc304" providerId="LiveId" clId="{171C2B9D-08B9-4926-9EA0-ABAB8E06CCA4}" dt="2023-01-11T18:53:02.424" v="1944"/>
          <ac:picMkLst>
            <pc:docMk/>
            <pc:sldMk cId="1110431439" sldId="434"/>
            <ac:picMk id="3" creationId="{4163B15F-9586-427C-8C3D-A966D6ADCDF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EE5E0-CFF3-BA4E-8062-8F0B1D4B48DC}" type="datetimeFigureOut">
              <a:t>1/11/2023</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3CD6E-3749-1947-B075-4508CE6FA4B9}" type="slidenum">
              <a:t>‹#›</a:t>
            </a:fld>
            <a:endParaRPr lang="en-LT"/>
          </a:p>
        </p:txBody>
      </p:sp>
    </p:spTree>
    <p:extLst>
      <p:ext uri="{BB962C8B-B14F-4D97-AF65-F5344CB8AC3E}">
        <p14:creationId xmlns:p14="http://schemas.microsoft.com/office/powerpoint/2010/main" val="2779359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3CD6E-3749-1947-B075-4508CE6FA4B9}" type="slidenum">
              <a:t>1</a:t>
            </a:fld>
            <a:endParaRPr lang="en-LT"/>
          </a:p>
        </p:txBody>
      </p:sp>
    </p:spTree>
    <p:extLst>
      <p:ext uri="{BB962C8B-B14F-4D97-AF65-F5344CB8AC3E}">
        <p14:creationId xmlns:p14="http://schemas.microsoft.com/office/powerpoint/2010/main" val="3431970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11</a:t>
            </a:fld>
            <a:endParaRPr lang="en-LT"/>
          </a:p>
        </p:txBody>
      </p:sp>
    </p:spTree>
    <p:extLst>
      <p:ext uri="{BB962C8B-B14F-4D97-AF65-F5344CB8AC3E}">
        <p14:creationId xmlns:p14="http://schemas.microsoft.com/office/powerpoint/2010/main" val="305894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15</a:t>
            </a:fld>
            <a:endParaRPr lang="en-LT"/>
          </a:p>
        </p:txBody>
      </p:sp>
    </p:spTree>
    <p:extLst>
      <p:ext uri="{BB962C8B-B14F-4D97-AF65-F5344CB8AC3E}">
        <p14:creationId xmlns:p14="http://schemas.microsoft.com/office/powerpoint/2010/main" val="25212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22</a:t>
            </a:fld>
            <a:endParaRPr lang="en-LT"/>
          </a:p>
        </p:txBody>
      </p:sp>
    </p:spTree>
    <p:extLst>
      <p:ext uri="{BB962C8B-B14F-4D97-AF65-F5344CB8AC3E}">
        <p14:creationId xmlns:p14="http://schemas.microsoft.com/office/powerpoint/2010/main" val="384140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8BA3CD6E-3749-1947-B075-4508CE6FA4B9}" type="slidenum">
              <a:rPr lang="lt-LT" smtClean="0"/>
              <a:t>23</a:t>
            </a:fld>
            <a:endParaRPr lang="lt-LT"/>
          </a:p>
        </p:txBody>
      </p:sp>
    </p:spTree>
    <p:extLst>
      <p:ext uri="{BB962C8B-B14F-4D97-AF65-F5344CB8AC3E}">
        <p14:creationId xmlns:p14="http://schemas.microsoft.com/office/powerpoint/2010/main" val="134049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3CD6E-3749-1947-B075-4508CE6FA4B9}" type="slidenum">
              <a:rPr lang="en-US" smtClean="0"/>
              <a:t>24</a:t>
            </a:fld>
            <a:endParaRPr lang="en-US"/>
          </a:p>
        </p:txBody>
      </p:sp>
    </p:spTree>
    <p:extLst>
      <p:ext uri="{BB962C8B-B14F-4D97-AF65-F5344CB8AC3E}">
        <p14:creationId xmlns:p14="http://schemas.microsoft.com/office/powerpoint/2010/main" val="385691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25</a:t>
            </a:fld>
            <a:endParaRPr lang="en-LT"/>
          </a:p>
        </p:txBody>
      </p:sp>
    </p:spTree>
    <p:extLst>
      <p:ext uri="{BB962C8B-B14F-4D97-AF65-F5344CB8AC3E}">
        <p14:creationId xmlns:p14="http://schemas.microsoft.com/office/powerpoint/2010/main" val="3754403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29</a:t>
            </a:fld>
            <a:endParaRPr lang="en-LT"/>
          </a:p>
        </p:txBody>
      </p:sp>
    </p:spTree>
    <p:extLst>
      <p:ext uri="{BB962C8B-B14F-4D97-AF65-F5344CB8AC3E}">
        <p14:creationId xmlns:p14="http://schemas.microsoft.com/office/powerpoint/2010/main" val="2982381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30</a:t>
            </a:fld>
            <a:endParaRPr lang="en-LT"/>
          </a:p>
        </p:txBody>
      </p:sp>
    </p:spTree>
    <p:extLst>
      <p:ext uri="{BB962C8B-B14F-4D97-AF65-F5344CB8AC3E}">
        <p14:creationId xmlns:p14="http://schemas.microsoft.com/office/powerpoint/2010/main" val="397128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A3CD6E-3749-1947-B075-4508CE6FA4B9}" type="slidenum">
              <a:t>2</a:t>
            </a:fld>
            <a:endParaRPr lang="en-LT"/>
          </a:p>
        </p:txBody>
      </p:sp>
    </p:spTree>
    <p:extLst>
      <p:ext uri="{BB962C8B-B14F-4D97-AF65-F5344CB8AC3E}">
        <p14:creationId xmlns:p14="http://schemas.microsoft.com/office/powerpoint/2010/main" val="306972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72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63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7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8</a:t>
            </a:fld>
            <a:endParaRPr lang="en-LT"/>
          </a:p>
        </p:txBody>
      </p:sp>
    </p:spTree>
    <p:extLst>
      <p:ext uri="{BB962C8B-B14F-4D97-AF65-F5344CB8AC3E}">
        <p14:creationId xmlns:p14="http://schemas.microsoft.com/office/powerpoint/2010/main" val="198933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T" dirty="0"/>
          </a:p>
        </p:txBody>
      </p:sp>
      <p:sp>
        <p:nvSpPr>
          <p:cNvPr id="4" name="Slide Number Placeholder 3"/>
          <p:cNvSpPr>
            <a:spLocks noGrp="1"/>
          </p:cNvSpPr>
          <p:nvPr>
            <p:ph type="sldNum" sz="quarter" idx="5"/>
          </p:nvPr>
        </p:nvSpPr>
        <p:spPr/>
        <p:txBody>
          <a:bodyPr/>
          <a:lstStyle/>
          <a:p>
            <a:fld id="{8BA3CD6E-3749-1947-B075-4508CE6FA4B9}" type="slidenum">
              <a:t>10</a:t>
            </a:fld>
            <a:endParaRPr lang="en-LT"/>
          </a:p>
        </p:txBody>
      </p:sp>
    </p:spTree>
    <p:extLst>
      <p:ext uri="{BB962C8B-B14F-4D97-AF65-F5344CB8AC3E}">
        <p14:creationId xmlns:p14="http://schemas.microsoft.com/office/powerpoint/2010/main" val="282499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842F-0F20-094A-A10B-9F5C936FC2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T"/>
          </a:p>
        </p:txBody>
      </p:sp>
      <p:sp>
        <p:nvSpPr>
          <p:cNvPr id="3" name="Subtitle 2">
            <a:extLst>
              <a:ext uri="{FF2B5EF4-FFF2-40B4-BE49-F238E27FC236}">
                <a16:creationId xmlns:a16="http://schemas.microsoft.com/office/drawing/2014/main" id="{6AB01CE5-EFE8-864E-B3A1-85B3D2C33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T"/>
          </a:p>
        </p:txBody>
      </p:sp>
      <p:sp>
        <p:nvSpPr>
          <p:cNvPr id="4" name="Date Placeholder 3">
            <a:extLst>
              <a:ext uri="{FF2B5EF4-FFF2-40B4-BE49-F238E27FC236}">
                <a16:creationId xmlns:a16="http://schemas.microsoft.com/office/drawing/2014/main" id="{4A4FC3FD-3F62-2747-A1A2-99AFC9F2B8BA}"/>
              </a:ext>
            </a:extLst>
          </p:cNvPr>
          <p:cNvSpPr>
            <a:spLocks noGrp="1"/>
          </p:cNvSpPr>
          <p:nvPr>
            <p:ph type="dt" sz="half" idx="10"/>
          </p:nvPr>
        </p:nvSpPr>
        <p:spPr/>
        <p:txBody>
          <a:bodyPr/>
          <a:lstStyle/>
          <a:p>
            <a:fld id="{28CABC42-B106-E749-A4FF-82EB16478A94}" type="datetimeFigureOut">
              <a:t>1/11/2023</a:t>
            </a:fld>
            <a:endParaRPr lang="en-LT"/>
          </a:p>
        </p:txBody>
      </p:sp>
      <p:sp>
        <p:nvSpPr>
          <p:cNvPr id="5" name="Footer Placeholder 4">
            <a:extLst>
              <a:ext uri="{FF2B5EF4-FFF2-40B4-BE49-F238E27FC236}">
                <a16:creationId xmlns:a16="http://schemas.microsoft.com/office/drawing/2014/main" id="{E7D2DDCB-ECDC-0D4F-AD05-68A67188AE5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B0F8EAD5-55E8-E244-BE6E-250F15CB8299}"/>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323253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50BD-E621-264B-A1D1-C4166E8EC3CE}"/>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B5EBFFE6-8D73-DD45-9B97-D602AC55A9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EBBB2E4E-7152-EB46-AA0C-511A1EAACA6E}"/>
              </a:ext>
            </a:extLst>
          </p:cNvPr>
          <p:cNvSpPr>
            <a:spLocks noGrp="1"/>
          </p:cNvSpPr>
          <p:nvPr>
            <p:ph type="dt" sz="half" idx="10"/>
          </p:nvPr>
        </p:nvSpPr>
        <p:spPr/>
        <p:txBody>
          <a:bodyPr/>
          <a:lstStyle/>
          <a:p>
            <a:fld id="{28CABC42-B106-E749-A4FF-82EB16478A94}" type="datetimeFigureOut">
              <a:t>1/11/2023</a:t>
            </a:fld>
            <a:endParaRPr lang="en-LT"/>
          </a:p>
        </p:txBody>
      </p:sp>
      <p:sp>
        <p:nvSpPr>
          <p:cNvPr id="5" name="Footer Placeholder 4">
            <a:extLst>
              <a:ext uri="{FF2B5EF4-FFF2-40B4-BE49-F238E27FC236}">
                <a16:creationId xmlns:a16="http://schemas.microsoft.com/office/drawing/2014/main" id="{CE295499-07A2-7B4D-8DF7-BDA90F068C84}"/>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1D5ABF28-D543-6842-B16F-C25570D71EF2}"/>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69801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EBA7-0F59-3145-9182-40B00DCCC0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T"/>
          </a:p>
        </p:txBody>
      </p:sp>
      <p:sp>
        <p:nvSpPr>
          <p:cNvPr id="3" name="Text Placeholder 2">
            <a:extLst>
              <a:ext uri="{FF2B5EF4-FFF2-40B4-BE49-F238E27FC236}">
                <a16:creationId xmlns:a16="http://schemas.microsoft.com/office/drawing/2014/main" id="{FA0E5F29-62E1-4D49-A327-58A819124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6D4BE2-C798-FC4D-A55F-01B205B5A3B3}"/>
              </a:ext>
            </a:extLst>
          </p:cNvPr>
          <p:cNvSpPr>
            <a:spLocks noGrp="1"/>
          </p:cNvSpPr>
          <p:nvPr>
            <p:ph type="dt" sz="half" idx="10"/>
          </p:nvPr>
        </p:nvSpPr>
        <p:spPr/>
        <p:txBody>
          <a:bodyPr/>
          <a:lstStyle/>
          <a:p>
            <a:fld id="{28CABC42-B106-E749-A4FF-82EB16478A94}" type="datetimeFigureOut">
              <a:t>1/11/2023</a:t>
            </a:fld>
            <a:endParaRPr lang="en-LT"/>
          </a:p>
        </p:txBody>
      </p:sp>
      <p:sp>
        <p:nvSpPr>
          <p:cNvPr id="5" name="Footer Placeholder 4">
            <a:extLst>
              <a:ext uri="{FF2B5EF4-FFF2-40B4-BE49-F238E27FC236}">
                <a16:creationId xmlns:a16="http://schemas.microsoft.com/office/drawing/2014/main" id="{76D24FAD-E061-BE44-8A9F-EB68C64C6350}"/>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DD96BBA7-4B00-8F49-BE44-49E1D12596E7}"/>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269081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90D8-81A4-AE43-8F1B-FDCA81D1C6FD}"/>
              </a:ext>
            </a:extLst>
          </p:cNvPr>
          <p:cNvSpPr>
            <a:spLocks noGrp="1"/>
          </p:cNvSpPr>
          <p:nvPr>
            <p:ph type="title"/>
          </p:nvPr>
        </p:nvSpPr>
        <p:spPr/>
        <p:txBody>
          <a:bodyPr/>
          <a:lstStyle/>
          <a:p>
            <a:r>
              <a:rPr lang="en-GB"/>
              <a:t>Click to edit Master title style</a:t>
            </a:r>
            <a:endParaRPr lang="en-LT"/>
          </a:p>
        </p:txBody>
      </p:sp>
      <p:sp>
        <p:nvSpPr>
          <p:cNvPr id="3" name="Content Placeholder 2">
            <a:extLst>
              <a:ext uri="{FF2B5EF4-FFF2-40B4-BE49-F238E27FC236}">
                <a16:creationId xmlns:a16="http://schemas.microsoft.com/office/drawing/2014/main" id="{117B349A-B24B-8540-9EB3-F3DCC4FF99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Content Placeholder 3">
            <a:extLst>
              <a:ext uri="{FF2B5EF4-FFF2-40B4-BE49-F238E27FC236}">
                <a16:creationId xmlns:a16="http://schemas.microsoft.com/office/drawing/2014/main" id="{7418B89B-B99E-EC40-BABF-B5DB071905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Date Placeholder 4">
            <a:extLst>
              <a:ext uri="{FF2B5EF4-FFF2-40B4-BE49-F238E27FC236}">
                <a16:creationId xmlns:a16="http://schemas.microsoft.com/office/drawing/2014/main" id="{15395FAB-7800-564F-8F7F-9F3FDEA56322}"/>
              </a:ext>
            </a:extLst>
          </p:cNvPr>
          <p:cNvSpPr>
            <a:spLocks noGrp="1"/>
          </p:cNvSpPr>
          <p:nvPr>
            <p:ph type="dt" sz="half" idx="10"/>
          </p:nvPr>
        </p:nvSpPr>
        <p:spPr/>
        <p:txBody>
          <a:bodyPr/>
          <a:lstStyle/>
          <a:p>
            <a:fld id="{28CABC42-B106-E749-A4FF-82EB16478A94}" type="datetimeFigureOut">
              <a:t>1/11/2023</a:t>
            </a:fld>
            <a:endParaRPr lang="en-LT"/>
          </a:p>
        </p:txBody>
      </p:sp>
      <p:sp>
        <p:nvSpPr>
          <p:cNvPr id="6" name="Footer Placeholder 5">
            <a:extLst>
              <a:ext uri="{FF2B5EF4-FFF2-40B4-BE49-F238E27FC236}">
                <a16:creationId xmlns:a16="http://schemas.microsoft.com/office/drawing/2014/main" id="{EA9EE913-D44B-DD4C-BE24-021E819BECC9}"/>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64B7B8A0-B0E8-2D42-8AA4-0DE16782E8BC}"/>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3168952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3741-5A0B-0E42-8D97-1675FF284B9A}"/>
              </a:ext>
            </a:extLst>
          </p:cNvPr>
          <p:cNvSpPr>
            <a:spLocks noGrp="1"/>
          </p:cNvSpPr>
          <p:nvPr>
            <p:ph type="title"/>
          </p:nvPr>
        </p:nvSpPr>
        <p:spPr>
          <a:xfrm>
            <a:off x="839788" y="365125"/>
            <a:ext cx="10515600" cy="1325563"/>
          </a:xfrm>
        </p:spPr>
        <p:txBody>
          <a:bodyPr/>
          <a:lstStyle/>
          <a:p>
            <a:r>
              <a:rPr lang="en-GB"/>
              <a:t>Click to edit Master title style</a:t>
            </a:r>
            <a:endParaRPr lang="en-LT"/>
          </a:p>
        </p:txBody>
      </p:sp>
      <p:sp>
        <p:nvSpPr>
          <p:cNvPr id="3" name="Text Placeholder 2">
            <a:extLst>
              <a:ext uri="{FF2B5EF4-FFF2-40B4-BE49-F238E27FC236}">
                <a16:creationId xmlns:a16="http://schemas.microsoft.com/office/drawing/2014/main" id="{D8A10BCE-4F29-3C4B-A837-6305B511E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675617-DA00-B74C-A6A8-127D8CE062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5" name="Text Placeholder 4">
            <a:extLst>
              <a:ext uri="{FF2B5EF4-FFF2-40B4-BE49-F238E27FC236}">
                <a16:creationId xmlns:a16="http://schemas.microsoft.com/office/drawing/2014/main" id="{771AE68A-3182-FF43-9E8B-1B7E95C03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CE562E8-57A1-FA46-9BA8-5543514095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7" name="Date Placeholder 6">
            <a:extLst>
              <a:ext uri="{FF2B5EF4-FFF2-40B4-BE49-F238E27FC236}">
                <a16:creationId xmlns:a16="http://schemas.microsoft.com/office/drawing/2014/main" id="{71AD75A1-1EEF-4248-A314-B483C5F4315A}"/>
              </a:ext>
            </a:extLst>
          </p:cNvPr>
          <p:cNvSpPr>
            <a:spLocks noGrp="1"/>
          </p:cNvSpPr>
          <p:nvPr>
            <p:ph type="dt" sz="half" idx="10"/>
          </p:nvPr>
        </p:nvSpPr>
        <p:spPr/>
        <p:txBody>
          <a:bodyPr/>
          <a:lstStyle/>
          <a:p>
            <a:fld id="{28CABC42-B106-E749-A4FF-82EB16478A94}" type="datetimeFigureOut">
              <a:t>1/11/2023</a:t>
            </a:fld>
            <a:endParaRPr lang="en-LT"/>
          </a:p>
        </p:txBody>
      </p:sp>
      <p:sp>
        <p:nvSpPr>
          <p:cNvPr id="8" name="Footer Placeholder 7">
            <a:extLst>
              <a:ext uri="{FF2B5EF4-FFF2-40B4-BE49-F238E27FC236}">
                <a16:creationId xmlns:a16="http://schemas.microsoft.com/office/drawing/2014/main" id="{0EB833E9-8131-6A40-B38E-DFE1141F17F0}"/>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BC7B9065-1F2D-7941-AD01-A84B29E4FDDC}"/>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406083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0B73-B95D-5B47-B897-E5356AAF6D12}"/>
              </a:ext>
            </a:extLst>
          </p:cNvPr>
          <p:cNvSpPr>
            <a:spLocks noGrp="1"/>
          </p:cNvSpPr>
          <p:nvPr>
            <p:ph type="title"/>
          </p:nvPr>
        </p:nvSpPr>
        <p:spPr/>
        <p:txBody>
          <a:bodyPr/>
          <a:lstStyle/>
          <a:p>
            <a:r>
              <a:rPr lang="en-GB"/>
              <a:t>Click to edit Master title style</a:t>
            </a:r>
            <a:endParaRPr lang="en-LT"/>
          </a:p>
        </p:txBody>
      </p:sp>
      <p:sp>
        <p:nvSpPr>
          <p:cNvPr id="3" name="Date Placeholder 2">
            <a:extLst>
              <a:ext uri="{FF2B5EF4-FFF2-40B4-BE49-F238E27FC236}">
                <a16:creationId xmlns:a16="http://schemas.microsoft.com/office/drawing/2014/main" id="{B3F801E0-B433-F441-85DD-A3627E280478}"/>
              </a:ext>
            </a:extLst>
          </p:cNvPr>
          <p:cNvSpPr>
            <a:spLocks noGrp="1"/>
          </p:cNvSpPr>
          <p:nvPr>
            <p:ph type="dt" sz="half" idx="10"/>
          </p:nvPr>
        </p:nvSpPr>
        <p:spPr/>
        <p:txBody>
          <a:bodyPr/>
          <a:lstStyle/>
          <a:p>
            <a:fld id="{28CABC42-B106-E749-A4FF-82EB16478A94}" type="datetimeFigureOut">
              <a:t>1/11/2023</a:t>
            </a:fld>
            <a:endParaRPr lang="en-LT"/>
          </a:p>
        </p:txBody>
      </p:sp>
      <p:sp>
        <p:nvSpPr>
          <p:cNvPr id="4" name="Footer Placeholder 3">
            <a:extLst>
              <a:ext uri="{FF2B5EF4-FFF2-40B4-BE49-F238E27FC236}">
                <a16:creationId xmlns:a16="http://schemas.microsoft.com/office/drawing/2014/main" id="{A3B94670-BF4F-B14E-919B-F5FB5CA1EB50}"/>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72979E10-B5E7-734E-A861-690BDD5EB7E3}"/>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194730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71CAF-61B1-AC4C-9422-FC8B4463CB04}"/>
              </a:ext>
            </a:extLst>
          </p:cNvPr>
          <p:cNvSpPr>
            <a:spLocks noGrp="1"/>
          </p:cNvSpPr>
          <p:nvPr>
            <p:ph type="dt" sz="half" idx="10"/>
          </p:nvPr>
        </p:nvSpPr>
        <p:spPr/>
        <p:txBody>
          <a:bodyPr/>
          <a:lstStyle/>
          <a:p>
            <a:fld id="{28CABC42-B106-E749-A4FF-82EB16478A94}" type="datetimeFigureOut">
              <a:t>1/11/2023</a:t>
            </a:fld>
            <a:endParaRPr lang="en-LT"/>
          </a:p>
        </p:txBody>
      </p:sp>
      <p:sp>
        <p:nvSpPr>
          <p:cNvPr id="3" name="Footer Placeholder 2">
            <a:extLst>
              <a:ext uri="{FF2B5EF4-FFF2-40B4-BE49-F238E27FC236}">
                <a16:creationId xmlns:a16="http://schemas.microsoft.com/office/drawing/2014/main" id="{45222585-EEE5-484B-886A-D4A0E2FC00AA}"/>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F5108CF0-715C-234F-9141-4307E5978FB7}"/>
              </a:ext>
            </a:extLst>
          </p:cNvPr>
          <p:cNvSpPr>
            <a:spLocks noGrp="1"/>
          </p:cNvSpPr>
          <p:nvPr>
            <p:ph type="sldNum" sz="quarter" idx="12"/>
          </p:nvPr>
        </p:nvSpPr>
        <p:spPr/>
        <p:txBody>
          <a:bodyPr/>
          <a:lstStyle/>
          <a:p>
            <a:fld id="{1A35BD78-664F-6B48-B3E7-BFF8D7D81F9C}" type="slidenum">
              <a:t>‹#›</a:t>
            </a:fld>
            <a:endParaRPr lang="en-LT"/>
          </a:p>
        </p:txBody>
      </p:sp>
    </p:spTree>
    <p:extLst>
      <p:ext uri="{BB962C8B-B14F-4D97-AF65-F5344CB8AC3E}">
        <p14:creationId xmlns:p14="http://schemas.microsoft.com/office/powerpoint/2010/main" val="566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Rectangles">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90B793E3-BAAB-AD4E-B6AD-8B1B911843C8}"/>
              </a:ext>
            </a:extLst>
          </p:cNvPr>
          <p:cNvSpPr>
            <a:spLocks noGrp="1"/>
          </p:cNvSpPr>
          <p:nvPr>
            <p:ph type="dt" sz="half" idx="10"/>
          </p:nvPr>
        </p:nvSpPr>
        <p:spPr/>
        <p:txBody>
          <a:bodyPr/>
          <a:lstStyle/>
          <a:p>
            <a:fld id="{B3881852-2CDD-1F44-8622-0277A506EFB6}" type="datetime1">
              <a:t>1/11/2023</a:t>
            </a:fld>
            <a:endParaRPr lang="en-US"/>
          </a:p>
        </p:txBody>
      </p:sp>
      <p:sp>
        <p:nvSpPr>
          <p:cNvPr id="12" name="Footer Placeholder 11">
            <a:extLst>
              <a:ext uri="{FF2B5EF4-FFF2-40B4-BE49-F238E27FC236}">
                <a16:creationId xmlns:a16="http://schemas.microsoft.com/office/drawing/2014/main" id="{8A4BCAFD-0E0C-1440-A552-19E7A71F54D4}"/>
              </a:ext>
            </a:extLst>
          </p:cNvPr>
          <p:cNvSpPr>
            <a:spLocks noGrp="1"/>
          </p:cNvSpPr>
          <p:nvPr>
            <p:ph type="ftr" sz="quarter" idx="11"/>
          </p:nvPr>
        </p:nvSpPr>
        <p:spPr>
          <a:xfrm rot="16200000">
            <a:off x="-497615" y="5277938"/>
            <a:ext cx="1535016" cy="539785"/>
          </a:xfrm>
        </p:spPr>
        <p:txBody>
          <a:bodyPr anchor="ctr"/>
          <a:lstStyle/>
          <a:p>
            <a:r>
              <a:rPr lang="en-US"/>
              <a:t>FOOTER</a:t>
            </a:r>
          </a:p>
        </p:txBody>
      </p:sp>
      <p:sp>
        <p:nvSpPr>
          <p:cNvPr id="13" name="Slide Number Placeholder 12">
            <a:extLst>
              <a:ext uri="{FF2B5EF4-FFF2-40B4-BE49-F238E27FC236}">
                <a16:creationId xmlns:a16="http://schemas.microsoft.com/office/drawing/2014/main" id="{28D70BFD-12B3-9D4F-97D2-224C0C22E343}"/>
              </a:ext>
            </a:extLst>
          </p:cNvPr>
          <p:cNvSpPr>
            <a:spLocks noGrp="1"/>
          </p:cNvSpPr>
          <p:nvPr>
            <p:ph type="sldNum" sz="quarter" idx="12"/>
          </p:nvPr>
        </p:nvSpPr>
        <p:spPr>
          <a:effectLst/>
        </p:spPr>
        <p:txBody>
          <a:bodyPr/>
          <a:lstStyle/>
          <a:p>
            <a:fld id="{CF479653-51A7-4104-943F-604636EBCE91}" type="slidenum">
              <a:rPr lang="en-US" smtClean="0"/>
              <a:pPr/>
              <a:t>‹#›</a:t>
            </a:fld>
            <a:endParaRPr lang="en-US"/>
          </a:p>
        </p:txBody>
      </p:sp>
      <p:sp>
        <p:nvSpPr>
          <p:cNvPr id="7" name="Picture Placeholder 6">
            <a:extLst>
              <a:ext uri="{FF2B5EF4-FFF2-40B4-BE49-F238E27FC236}">
                <a16:creationId xmlns:a16="http://schemas.microsoft.com/office/drawing/2014/main" id="{75108E2C-F059-0245-ADF0-20B4A798EEB1}"/>
              </a:ext>
            </a:extLst>
          </p:cNvPr>
          <p:cNvSpPr>
            <a:spLocks noGrp="1"/>
          </p:cNvSpPr>
          <p:nvPr>
            <p:ph type="pic" sz="quarter" idx="13"/>
          </p:nvPr>
        </p:nvSpPr>
        <p:spPr>
          <a:xfrm>
            <a:off x="0" y="1"/>
            <a:ext cx="6176663" cy="6857999"/>
          </a:xfrm>
          <a:custGeom>
            <a:avLst/>
            <a:gdLst>
              <a:gd name="connsiteX0" fmla="*/ 10431933 w 12352523"/>
              <a:gd name="connsiteY0" fmla="*/ 8418535 h 13715998"/>
              <a:gd name="connsiteX1" fmla="*/ 12352523 w 12352523"/>
              <a:gd name="connsiteY1" fmla="*/ 8418535 h 13715998"/>
              <a:gd name="connsiteX2" fmla="*/ 10385201 w 12352523"/>
              <a:gd name="connsiteY2" fmla="*/ 13715998 h 13715998"/>
              <a:gd name="connsiteX3" fmla="*/ 8464611 w 12352523"/>
              <a:gd name="connsiteY3" fmla="*/ 13715998 h 13715998"/>
              <a:gd name="connsiteX4" fmla="*/ 8241117 w 12352523"/>
              <a:gd name="connsiteY4" fmla="*/ 3808871 h 13715998"/>
              <a:gd name="connsiteX5" fmla="*/ 11832937 w 12352523"/>
              <a:gd name="connsiteY5" fmla="*/ 3808871 h 13715998"/>
              <a:gd name="connsiteX6" fmla="*/ 8153719 w 12352523"/>
              <a:gd name="connsiteY6" fmla="*/ 13715998 h 13715998"/>
              <a:gd name="connsiteX7" fmla="*/ 4561901 w 12352523"/>
              <a:gd name="connsiteY7" fmla="*/ 13715998 h 13715998"/>
              <a:gd name="connsiteX8" fmla="*/ 4318628 w 12352523"/>
              <a:gd name="connsiteY8" fmla="*/ 0 h 13715998"/>
              <a:gd name="connsiteX9" fmla="*/ 9291349 w 12352523"/>
              <a:gd name="connsiteY9" fmla="*/ 0 h 13715998"/>
              <a:gd name="connsiteX10" fmla="*/ 4197631 w 12352523"/>
              <a:gd name="connsiteY10" fmla="*/ 13715998 h 13715998"/>
              <a:gd name="connsiteX11" fmla="*/ 0 w 12352523"/>
              <a:gd name="connsiteY11" fmla="*/ 13715998 h 13715998"/>
              <a:gd name="connsiteX12" fmla="*/ 0 w 12352523"/>
              <a:gd name="connsiteY12" fmla="*/ 11628893 h 13715998"/>
              <a:gd name="connsiteX13" fmla="*/ 0 w 12352523"/>
              <a:gd name="connsiteY13" fmla="*/ 0 h 13715998"/>
              <a:gd name="connsiteX14" fmla="*/ 3953721 w 12352523"/>
              <a:gd name="connsiteY14" fmla="*/ 0 h 13715998"/>
              <a:gd name="connsiteX15" fmla="*/ 0 w 12352523"/>
              <a:gd name="connsiteY15" fmla="*/ 10646294 h 1371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2523" h="13715998">
                <a:moveTo>
                  <a:pt x="10431933" y="8418535"/>
                </a:moveTo>
                <a:lnTo>
                  <a:pt x="12352523" y="8418535"/>
                </a:lnTo>
                <a:lnTo>
                  <a:pt x="10385201" y="13715998"/>
                </a:lnTo>
                <a:lnTo>
                  <a:pt x="8464611" y="13715998"/>
                </a:lnTo>
                <a:close/>
                <a:moveTo>
                  <a:pt x="8241117" y="3808871"/>
                </a:moveTo>
                <a:lnTo>
                  <a:pt x="11832937" y="3808871"/>
                </a:lnTo>
                <a:lnTo>
                  <a:pt x="8153719" y="13715998"/>
                </a:lnTo>
                <a:lnTo>
                  <a:pt x="4561901" y="13715998"/>
                </a:lnTo>
                <a:close/>
                <a:moveTo>
                  <a:pt x="4318628" y="0"/>
                </a:moveTo>
                <a:lnTo>
                  <a:pt x="9291349" y="0"/>
                </a:lnTo>
                <a:lnTo>
                  <a:pt x="4197631" y="13715998"/>
                </a:lnTo>
                <a:lnTo>
                  <a:pt x="0" y="13715998"/>
                </a:lnTo>
                <a:lnTo>
                  <a:pt x="0" y="11628893"/>
                </a:lnTo>
                <a:close/>
                <a:moveTo>
                  <a:pt x="0" y="0"/>
                </a:moveTo>
                <a:lnTo>
                  <a:pt x="3953721" y="0"/>
                </a:lnTo>
                <a:lnTo>
                  <a:pt x="0" y="10646294"/>
                </a:lnTo>
                <a:close/>
              </a:path>
            </a:pathLst>
          </a:custGeom>
        </p:spPr>
        <p:txBody>
          <a:bodyPr wrap="square">
            <a:noAutofit/>
          </a:bodyPr>
          <a:lstStyle/>
          <a:p>
            <a:endParaRPr lang="en-LT"/>
          </a:p>
        </p:txBody>
      </p:sp>
    </p:spTree>
    <p:extLst>
      <p:ext uri="{BB962C8B-B14F-4D97-AF65-F5344CB8AC3E}">
        <p14:creationId xmlns:p14="http://schemas.microsoft.com/office/powerpoint/2010/main" val="217332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14934-8114-A045-BF93-A3D0F40B4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T"/>
          </a:p>
        </p:txBody>
      </p:sp>
      <p:sp>
        <p:nvSpPr>
          <p:cNvPr id="3" name="Text Placeholder 2">
            <a:extLst>
              <a:ext uri="{FF2B5EF4-FFF2-40B4-BE49-F238E27FC236}">
                <a16:creationId xmlns:a16="http://schemas.microsoft.com/office/drawing/2014/main" id="{BDE6EBB7-564B-9A40-A3DF-7CDFAA5A8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4" name="Date Placeholder 3">
            <a:extLst>
              <a:ext uri="{FF2B5EF4-FFF2-40B4-BE49-F238E27FC236}">
                <a16:creationId xmlns:a16="http://schemas.microsoft.com/office/drawing/2014/main" id="{6112D4C6-0513-D44D-85BF-D3B800DC0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ABC42-B106-E749-A4FF-82EB16478A94}" type="datetimeFigureOut">
              <a:t>1/11/2023</a:t>
            </a:fld>
            <a:endParaRPr lang="en-LT"/>
          </a:p>
        </p:txBody>
      </p:sp>
      <p:sp>
        <p:nvSpPr>
          <p:cNvPr id="5" name="Footer Placeholder 4">
            <a:extLst>
              <a:ext uri="{FF2B5EF4-FFF2-40B4-BE49-F238E27FC236}">
                <a16:creationId xmlns:a16="http://schemas.microsoft.com/office/drawing/2014/main" id="{CBD0C1C2-08C9-914D-8AEA-F68518A29F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59566A1F-7359-0040-9701-58FB41077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5BD78-664F-6B48-B3E7-BFF8D7D81F9C}" type="slidenum">
              <a:t>‹#›</a:t>
            </a:fld>
            <a:endParaRPr lang="en-LT"/>
          </a:p>
        </p:txBody>
      </p:sp>
    </p:spTree>
    <p:extLst>
      <p:ext uri="{BB962C8B-B14F-4D97-AF65-F5344CB8AC3E}">
        <p14:creationId xmlns:p14="http://schemas.microsoft.com/office/powerpoint/2010/main" val="14789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slide" Target="slide10.xml"/><Relationship Id="rId7" Type="http://schemas.openxmlformats.org/officeDocument/2006/relationships/slide" Target="slide12.xml"/><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notesSlide" Target="../notesSlides/notesSlide10.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13.svg"/><Relationship Id="rId5" Type="http://schemas.openxmlformats.org/officeDocument/2006/relationships/slide" Target="slide14.xml"/><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11.sv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1.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9.png"/><Relationship Id="rId7" Type="http://schemas.openxmlformats.org/officeDocument/2006/relationships/image" Target="../media/image19.svg"/><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5.xml"/><Relationship Id="rId1" Type="http://schemas.openxmlformats.org/officeDocument/2006/relationships/slideLayout" Target="../slideLayouts/slideLayout7.xml"/><Relationship Id="rId5" Type="http://schemas.openxmlformats.org/officeDocument/2006/relationships/slide" Target="slide18.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18" Type="http://schemas.openxmlformats.org/officeDocument/2006/relationships/image" Target="../media/image8.png"/><Relationship Id="rId3" Type="http://schemas.openxmlformats.org/officeDocument/2006/relationships/image" Target="../media/image1.png"/><Relationship Id="rId21" Type="http://schemas.openxmlformats.org/officeDocument/2006/relationships/slide" Target="slide6.xml"/><Relationship Id="rId7" Type="http://schemas.openxmlformats.org/officeDocument/2006/relationships/image" Target="../media/image2.png"/><Relationship Id="rId12" Type="http://schemas.openxmlformats.org/officeDocument/2006/relationships/slide" Target="slide10.xml"/><Relationship Id="rId17" Type="http://schemas.openxmlformats.org/officeDocument/2006/relationships/image" Target="../media/image70.png"/><Relationship Id="rId2" Type="http://schemas.openxmlformats.org/officeDocument/2006/relationships/notesSlide" Target="../notesSlides/notesSlide2.xml"/><Relationship Id="rId16" Type="http://schemas.openxmlformats.org/officeDocument/2006/relationships/image" Target="../media/image7.png"/><Relationship Id="rId20"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5.png"/><Relationship Id="rId5" Type="http://schemas.openxmlformats.org/officeDocument/2006/relationships/slide" Target="slide4.xml"/><Relationship Id="rId15" Type="http://schemas.openxmlformats.org/officeDocument/2006/relationships/image" Target="../media/image60.png"/><Relationship Id="rId10" Type="http://schemas.openxmlformats.org/officeDocument/2006/relationships/image" Target="../media/image40.png"/><Relationship Id="rId19" Type="http://schemas.openxmlformats.org/officeDocument/2006/relationships/slide" Target="slide29.xml"/><Relationship Id="rId4" Type="http://schemas.openxmlformats.org/officeDocument/2006/relationships/slide" Target="slide3.xml"/><Relationship Id="rId9" Type="http://schemas.openxmlformats.org/officeDocument/2006/relationships/image" Target="../media/image4.png"/><Relationship Id="rId1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7.xml"/><Relationship Id="rId5" Type="http://schemas.openxmlformats.org/officeDocument/2006/relationships/slide" Target="slide23.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0.xml"/><Relationship Id="rId1" Type="http://schemas.openxmlformats.org/officeDocument/2006/relationships/slideLayout" Target="../slideLayouts/slideLayout7.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slide" Target="slide2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slide" Target="slide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5.xml"/><Relationship Id="rId1" Type="http://schemas.openxmlformats.org/officeDocument/2006/relationships/slideLayout" Target="../slideLayouts/slideLayout7.xml"/><Relationship Id="rId5" Type="http://schemas.openxmlformats.org/officeDocument/2006/relationships/slide" Target="slide27.xml"/><Relationship Id="rId4" Type="http://schemas.openxmlformats.org/officeDocument/2006/relationships/slide" Target="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6.xml"/><Relationship Id="rId1" Type="http://schemas.openxmlformats.org/officeDocument/2006/relationships/slideLayout" Target="../slideLayouts/slideLayout7.xml"/><Relationship Id="rId4" Type="http://schemas.openxmlformats.org/officeDocument/2006/relationships/slide" Target="slide2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5.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slide" Target="slide26.xml"/></Relationships>
</file>

<file path=ppt/slides/_rels/slide2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slide" Target="slide29.xml"/><Relationship Id="rId3" Type="http://schemas.openxmlformats.org/officeDocument/2006/relationships/image" Target="../media/image1.png"/><Relationship Id="rId21" Type="http://schemas.openxmlformats.org/officeDocument/2006/relationships/image" Target="../media/image2.png"/><Relationship Id="rId7" Type="http://schemas.openxmlformats.org/officeDocument/2006/relationships/slide" Target="slide2.xm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3.xml"/><Relationship Id="rId16" Type="http://schemas.openxmlformats.org/officeDocument/2006/relationships/image" Target="../media/image70.png"/><Relationship Id="rId20"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image" Target="../media/image7.png"/><Relationship Id="rId10" Type="http://schemas.openxmlformats.org/officeDocument/2006/relationships/image" Target="../media/image5.png"/><Relationship Id="rId19" Type="http://schemas.openxmlformats.org/officeDocument/2006/relationships/image" Target="../media/image8.png"/><Relationship Id="rId4" Type="http://schemas.openxmlformats.org/officeDocument/2006/relationships/slide" Target="slide3.xml"/><Relationship Id="rId9" Type="http://schemas.openxmlformats.org/officeDocument/2006/relationships/image" Target="../media/image40.png"/><Relationship Id="rId14" Type="http://schemas.openxmlformats.org/officeDocument/2006/relationships/image" Target="../media/image60.png"/><Relationship Id="rId22" Type="http://schemas.openxmlformats.org/officeDocument/2006/relationships/image" Target="../media/image3.svg"/></Relationships>
</file>

<file path=ppt/slides/_rels/slide30.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9.xml"/><Relationship Id="rId7" Type="http://schemas.openxmlformats.org/officeDocument/2006/relationships/slide" Target="slide37.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slide" Target="slide31.xml"/><Relationship Id="rId5" Type="http://schemas.openxmlformats.org/officeDocument/2006/relationships/slide" Target="slide26.xml"/><Relationship Id="rId4" Type="http://schemas.openxmlformats.org/officeDocument/2006/relationships/image" Target="../media/image9.png"/><Relationship Id="rId9"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slide" Target="sl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7.xml"/><Relationship Id="rId5" Type="http://schemas.openxmlformats.org/officeDocument/2006/relationships/slide" Target="slide31.xml"/><Relationship Id="rId4" Type="http://schemas.openxmlformats.org/officeDocument/2006/relationships/slide" Target="slide28.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7.xml"/><Relationship Id="rId5" Type="http://schemas.openxmlformats.org/officeDocument/2006/relationships/slide" Target="slide31.xml"/><Relationship Id="rId4" Type="http://schemas.openxmlformats.org/officeDocument/2006/relationships/slide" Target="slide28.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1.xml"/><Relationship Id="rId1" Type="http://schemas.openxmlformats.org/officeDocument/2006/relationships/slideLayout" Target="../slideLayouts/slideLayout7.xml"/><Relationship Id="rId4" Type="http://schemas.openxmlformats.org/officeDocument/2006/relationships/slide" Target="slide28.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36.xml"/><Relationship Id="rId5" Type="http://schemas.openxmlformats.org/officeDocument/2006/relationships/slide" Target="slide28.xml"/><Relationship Id="rId4" Type="http://schemas.openxmlformats.org/officeDocument/2006/relationships/slide" Target="slide2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27.xml"/><Relationship Id="rId5" Type="http://schemas.openxmlformats.org/officeDocument/2006/relationships/slide" Target="slide38.xml"/><Relationship Id="rId4" Type="http://schemas.openxmlformats.org/officeDocument/2006/relationships/slide" Target="slide28.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slide" Target="slide29.xml"/><Relationship Id="rId3" Type="http://schemas.openxmlformats.org/officeDocument/2006/relationships/image" Target="../media/image1.png"/><Relationship Id="rId21" Type="http://schemas.openxmlformats.org/officeDocument/2006/relationships/image" Target="../media/image2.png"/><Relationship Id="rId7" Type="http://schemas.openxmlformats.org/officeDocument/2006/relationships/slide" Target="slide2.xm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4.xml"/><Relationship Id="rId16" Type="http://schemas.openxmlformats.org/officeDocument/2006/relationships/image" Target="../media/image70.png"/><Relationship Id="rId20"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image" Target="../media/image7.png"/><Relationship Id="rId10" Type="http://schemas.openxmlformats.org/officeDocument/2006/relationships/image" Target="../media/image5.png"/><Relationship Id="rId19" Type="http://schemas.openxmlformats.org/officeDocument/2006/relationships/image" Target="../media/image8.png"/><Relationship Id="rId4" Type="http://schemas.openxmlformats.org/officeDocument/2006/relationships/slide" Target="slide3.xml"/><Relationship Id="rId9" Type="http://schemas.openxmlformats.org/officeDocument/2006/relationships/image" Target="../media/image40.png"/><Relationship Id="rId14" Type="http://schemas.openxmlformats.org/officeDocument/2006/relationships/image" Target="../media/image60.png"/><Relationship Id="rId22"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slide" Target="slide29.xml"/><Relationship Id="rId3" Type="http://schemas.openxmlformats.org/officeDocument/2006/relationships/image" Target="../media/image1.png"/><Relationship Id="rId21" Type="http://schemas.openxmlformats.org/officeDocument/2006/relationships/image" Target="../media/image2.png"/><Relationship Id="rId7" Type="http://schemas.openxmlformats.org/officeDocument/2006/relationships/slide" Target="slide2.xml"/><Relationship Id="rId12" Type="http://schemas.openxmlformats.org/officeDocument/2006/relationships/image" Target="../media/image5.png"/><Relationship Id="rId17" Type="http://schemas.openxmlformats.org/officeDocument/2006/relationships/image" Target="../media/image8.png"/><Relationship Id="rId2" Type="http://schemas.openxmlformats.org/officeDocument/2006/relationships/notesSlide" Target="../notesSlides/notesSlide5.xml"/><Relationship Id="rId16" Type="http://schemas.openxmlformats.org/officeDocument/2006/relationships/image" Target="../media/image70.png"/><Relationship Id="rId20"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image" Target="../media/image7.png"/><Relationship Id="rId10" Type="http://schemas.openxmlformats.org/officeDocument/2006/relationships/image" Target="../media/image5.png"/><Relationship Id="rId19" Type="http://schemas.openxmlformats.org/officeDocument/2006/relationships/image" Target="../media/image8.png"/><Relationship Id="rId4" Type="http://schemas.openxmlformats.org/officeDocument/2006/relationships/slide" Target="slide3.xml"/><Relationship Id="rId9" Type="http://schemas.openxmlformats.org/officeDocument/2006/relationships/image" Target="../media/image40.png"/><Relationship Id="rId14" Type="http://schemas.openxmlformats.org/officeDocument/2006/relationships/image" Target="../media/image60.png"/><Relationship Id="rId22"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png"/><Relationship Id="rId18" Type="http://schemas.openxmlformats.org/officeDocument/2006/relationships/slide" Target="slide25.xml"/><Relationship Id="rId3" Type="http://schemas.openxmlformats.org/officeDocument/2006/relationships/image" Target="../media/image1.png"/><Relationship Id="rId21" Type="http://schemas.openxmlformats.org/officeDocument/2006/relationships/slide" Target="slide29.xml"/><Relationship Id="rId7" Type="http://schemas.openxmlformats.org/officeDocument/2006/relationships/slide" Target="slide2.xml"/><Relationship Id="rId12" Type="http://schemas.openxmlformats.org/officeDocument/2006/relationships/slide" Target="slide10.xml"/><Relationship Id="rId17" Type="http://schemas.openxmlformats.org/officeDocument/2006/relationships/image" Target="../media/image7.png"/><Relationship Id="rId25" Type="http://schemas.openxmlformats.org/officeDocument/2006/relationships/image" Target="../media/image3.svg"/><Relationship Id="rId2" Type="http://schemas.openxmlformats.org/officeDocument/2006/relationships/notesSlide" Target="../notesSlides/notesSlide6.xml"/><Relationship Id="rId16" Type="http://schemas.openxmlformats.org/officeDocument/2006/relationships/image" Target="../media/image6.png"/><Relationship Id="rId20"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5.png"/><Relationship Id="rId24" Type="http://schemas.openxmlformats.org/officeDocument/2006/relationships/image" Target="../media/image2.png"/><Relationship Id="rId5" Type="http://schemas.openxmlformats.org/officeDocument/2006/relationships/slide" Target="slide4.xml"/><Relationship Id="rId15" Type="http://schemas.openxmlformats.org/officeDocument/2006/relationships/slide" Target="slide15.xml"/><Relationship Id="rId23" Type="http://schemas.openxmlformats.org/officeDocument/2006/relationships/slide" Target="slide6.xml"/><Relationship Id="rId10" Type="http://schemas.openxmlformats.org/officeDocument/2006/relationships/image" Target="../media/image4.png"/><Relationship Id="rId19" Type="http://schemas.openxmlformats.org/officeDocument/2006/relationships/image" Target="../media/image7.png"/><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image" Target="../media/image6.png"/><Relationship Id="rId22"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675FD7F-5D03-F141-A260-4BF1386650A6}"/>
              </a:ext>
            </a:extLst>
          </p:cNvPr>
          <p:cNvSpPr txBox="1"/>
          <p:nvPr/>
        </p:nvSpPr>
        <p:spPr>
          <a:xfrm>
            <a:off x="1109596" y="2211980"/>
            <a:ext cx="9972807" cy="1774086"/>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sz="8000" b="1" spc="50" dirty="0">
                <a:ln w="0"/>
                <a:solidFill>
                  <a:schemeClr val="bg2"/>
                </a:solidFill>
                <a:effectLst>
                  <a:innerShdw blurRad="63500" dist="50800" dir="13500000">
                    <a:srgbClr val="000000">
                      <a:alpha val="50000"/>
                    </a:srgbClr>
                  </a:innerShdw>
                </a:effectLst>
              </a:rPr>
              <a:t>LINUX AND SHELL </a:t>
            </a:r>
          </a:p>
          <a:p>
            <a:pPr algn="ctr"/>
            <a:r>
              <a:rPr lang="en-US" sz="8000" b="1" spc="50" dirty="0">
                <a:ln w="0"/>
                <a:solidFill>
                  <a:schemeClr val="bg2"/>
                </a:solidFill>
                <a:effectLst>
                  <a:innerShdw blurRad="63500" dist="50800" dir="13500000">
                    <a:srgbClr val="000000">
                      <a:alpha val="50000"/>
                    </a:srgbClr>
                  </a:innerShdw>
                </a:effectLst>
              </a:rPr>
              <a:t>PROGRAMMING</a:t>
            </a:r>
            <a:endParaRPr lang="lt-LT" sz="8000"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pic>
        <p:nvPicPr>
          <p:cNvPr id="26" name="Graphic 25" descr="Caret Left with solid fill">
            <a:hlinkClick r:id="" action="ppaction://hlinkshowjump?jump=nextslide"/>
            <a:extLst>
              <a:ext uri="{FF2B5EF4-FFF2-40B4-BE49-F238E27FC236}">
                <a16:creationId xmlns:a16="http://schemas.microsoft.com/office/drawing/2014/main" id="{59546B15-1042-4635-94F6-12B5DBB8C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046967" y="5671687"/>
            <a:ext cx="703175" cy="703175"/>
          </a:xfrm>
          <a:prstGeom prst="rect">
            <a:avLst/>
          </a:prstGeom>
        </p:spPr>
      </p:pic>
      <p:pic>
        <p:nvPicPr>
          <p:cNvPr id="29" name="Graphic 28" descr="Caret Left with solid fill">
            <a:hlinkClick r:id="" action="ppaction://hlinkshowjump?jump=previousslide"/>
            <a:extLst>
              <a:ext uri="{FF2B5EF4-FFF2-40B4-BE49-F238E27FC236}">
                <a16:creationId xmlns:a16="http://schemas.microsoft.com/office/drawing/2014/main" id="{BB708D3E-F954-4DEC-BE38-3B6F8FA0DD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1607" y="5669950"/>
            <a:ext cx="703175" cy="703175"/>
          </a:xfrm>
          <a:prstGeom prst="rect">
            <a:avLst/>
          </a:prstGeom>
        </p:spPr>
      </p:pic>
    </p:spTree>
    <p:extLst>
      <p:ext uri="{BB962C8B-B14F-4D97-AF65-F5344CB8AC3E}">
        <p14:creationId xmlns:p14="http://schemas.microsoft.com/office/powerpoint/2010/main" val="330264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DC241334-1634-45B5-8890-D77DD9BEFD03}"/>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466" name="Title 6">
            <a:hlinkClick r:id="rId5" action="ppaction://hlinksldjump"/>
            <a:extLst>
              <a:ext uri="{FF2B5EF4-FFF2-40B4-BE49-F238E27FC236}">
                <a16:creationId xmlns:a16="http://schemas.microsoft.com/office/drawing/2014/main" id="{D529FFC3-126B-8148-A0DE-F8A19BCE8D6B}"/>
              </a:ext>
            </a:extLst>
          </p:cNvPr>
          <p:cNvSpPr txBox="1">
            <a:spLocks/>
          </p:cNvSpPr>
          <p:nvPr/>
        </p:nvSpPr>
        <p:spPr>
          <a:xfrm>
            <a:off x="1743644" y="2374121"/>
            <a:ext cx="8704712" cy="2281769"/>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FILE</a:t>
            </a:r>
          </a:p>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PERMISSION</a:t>
            </a:r>
            <a:endParaRPr lang="lt-LT" sz="8000" b="1" spc="50" dirty="0">
              <a:ln w="28575">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34966406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Background pattern&#10;&#10;Description automatically generated">
            <a:hlinkClick r:id="rId3" action="ppaction://hlinksldjump"/>
            <a:extLst>
              <a:ext uri="{FF2B5EF4-FFF2-40B4-BE49-F238E27FC236}">
                <a16:creationId xmlns:a16="http://schemas.microsoft.com/office/drawing/2014/main" id="{8740D45B-2886-46F6-95C6-AEAB0E295191}"/>
              </a:ext>
            </a:extLst>
          </p:cNvPr>
          <p:cNvPicPr>
            <a:picLocks noChangeAspect="1"/>
          </p:cNvPicPr>
          <p:nvPr/>
        </p:nvPicPr>
        <p:blipFill rotWithShape="1">
          <a:blip r:embed="rId4"/>
          <a:srcRect t="8046" b="8046"/>
          <a:stretch/>
        </p:blipFill>
        <p:spPr>
          <a:xfrm>
            <a:off x="0" y="0"/>
            <a:ext cx="12192000" cy="6857998"/>
          </a:xfrm>
          <a:prstGeom prst="rect">
            <a:avLst/>
          </a:prstGeom>
          <a:effectLst/>
        </p:spPr>
      </p:pic>
      <p:sp>
        <p:nvSpPr>
          <p:cNvPr id="7" name="Oval 6">
            <a:hlinkClick r:id="rId5" action="ppaction://hlinksldjump"/>
            <a:extLst>
              <a:ext uri="{FF2B5EF4-FFF2-40B4-BE49-F238E27FC236}">
                <a16:creationId xmlns:a16="http://schemas.microsoft.com/office/drawing/2014/main" id="{B9E24E2A-17D4-49D0-A4A6-948C47C0FCAE}"/>
              </a:ext>
            </a:extLst>
          </p:cNvPr>
          <p:cNvSpPr/>
          <p:nvPr/>
        </p:nvSpPr>
        <p:spPr>
          <a:xfrm>
            <a:off x="8496189" y="4375472"/>
            <a:ext cx="2244715" cy="2244715"/>
          </a:xfrm>
          <a:prstGeom prst="ellipse">
            <a:avLst/>
          </a:prstGeom>
          <a:solidFill>
            <a:schemeClr val="bg1">
              <a:lumMod val="95000"/>
            </a:schemeClr>
          </a:solidFill>
          <a:ln>
            <a:noFill/>
          </a:ln>
          <a:effectLst>
            <a:glow rad="1397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hlinkClick r:id="rId3" action="ppaction://hlinksldjump"/>
            <a:extLst>
              <a:ext uri="{FF2B5EF4-FFF2-40B4-BE49-F238E27FC236}">
                <a16:creationId xmlns:a16="http://schemas.microsoft.com/office/drawing/2014/main" id="{707112FE-9F9A-498C-A6DC-F276F56A08D7}"/>
              </a:ext>
            </a:extLst>
          </p:cNvPr>
          <p:cNvSpPr/>
          <p:nvPr/>
        </p:nvSpPr>
        <p:spPr>
          <a:xfrm>
            <a:off x="-1717963" y="928248"/>
            <a:ext cx="5034200" cy="5034200"/>
          </a:xfrm>
          <a:prstGeom prst="ellipse">
            <a:avLst/>
          </a:prstGeom>
          <a:solidFill>
            <a:schemeClr val="accent3">
              <a:lumMod val="50000"/>
            </a:schemeClr>
          </a:solidFill>
          <a:ln w="76200">
            <a:solidFill>
              <a:schemeClr val="bg1"/>
            </a:solid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ontserrat SemiBold" pitchFamily="2" charset="77"/>
            </a:endParaRPr>
          </a:p>
        </p:txBody>
      </p:sp>
      <p:sp>
        <p:nvSpPr>
          <p:cNvPr id="12" name="Oval 11">
            <a:hlinkClick r:id="rId6" action="ppaction://hlinksldjump"/>
            <a:extLst>
              <a:ext uri="{FF2B5EF4-FFF2-40B4-BE49-F238E27FC236}">
                <a16:creationId xmlns:a16="http://schemas.microsoft.com/office/drawing/2014/main" id="{04D608CF-08C6-4552-8958-D41D728448CF}"/>
              </a:ext>
            </a:extLst>
          </p:cNvPr>
          <p:cNvSpPr/>
          <p:nvPr/>
        </p:nvSpPr>
        <p:spPr>
          <a:xfrm>
            <a:off x="5665534" y="2359307"/>
            <a:ext cx="2169611" cy="2169611"/>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3" name="Oval 12">
            <a:hlinkClick r:id="rId7" action="ppaction://hlinksldjump"/>
            <a:extLst>
              <a:ext uri="{FF2B5EF4-FFF2-40B4-BE49-F238E27FC236}">
                <a16:creationId xmlns:a16="http://schemas.microsoft.com/office/drawing/2014/main" id="{4334BC66-28C8-4214-937A-D2E3792D4B72}"/>
              </a:ext>
            </a:extLst>
          </p:cNvPr>
          <p:cNvSpPr/>
          <p:nvPr/>
        </p:nvSpPr>
        <p:spPr>
          <a:xfrm>
            <a:off x="3145339" y="224201"/>
            <a:ext cx="2169611" cy="2169611"/>
          </a:xfrm>
          <a:prstGeom prst="ellipse">
            <a:avLst/>
          </a:prstGeom>
          <a:solidFill>
            <a:srgbClr val="E7E8ED"/>
          </a:solidFill>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ontserrat" pitchFamily="2" charset="77"/>
            </a:endParaRPr>
          </a:p>
        </p:txBody>
      </p:sp>
      <p:sp>
        <p:nvSpPr>
          <p:cNvPr id="19" name="Title 6">
            <a:extLst>
              <a:ext uri="{FF2B5EF4-FFF2-40B4-BE49-F238E27FC236}">
                <a16:creationId xmlns:a16="http://schemas.microsoft.com/office/drawing/2014/main" id="{D883263B-5662-4166-90C7-66463BDD81AF}"/>
              </a:ext>
            </a:extLst>
          </p:cNvPr>
          <p:cNvSpPr txBox="1">
            <a:spLocks/>
          </p:cNvSpPr>
          <p:nvPr/>
        </p:nvSpPr>
        <p:spPr>
          <a:xfrm>
            <a:off x="3064125" y="1238923"/>
            <a:ext cx="2457476" cy="550158"/>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READ</a:t>
            </a:r>
            <a:b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b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0" name="Title 6">
            <a:hlinkClick r:id="rId6" action="ppaction://hlinksldjump"/>
            <a:extLst>
              <a:ext uri="{FF2B5EF4-FFF2-40B4-BE49-F238E27FC236}">
                <a16:creationId xmlns:a16="http://schemas.microsoft.com/office/drawing/2014/main" id="{E8CCC48A-9FB0-4E79-AA9A-342645421B8E}"/>
              </a:ext>
            </a:extLst>
          </p:cNvPr>
          <p:cNvSpPr txBox="1">
            <a:spLocks/>
          </p:cNvSpPr>
          <p:nvPr/>
        </p:nvSpPr>
        <p:spPr>
          <a:xfrm>
            <a:off x="5578698" y="3361558"/>
            <a:ext cx="2457476" cy="593327"/>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WRITE</a:t>
            </a:r>
          </a:p>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PERMISSIONS</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1" name="Title 6">
            <a:hlinkClick r:id="rId5" action="ppaction://hlinksldjump"/>
            <a:extLst>
              <a:ext uri="{FF2B5EF4-FFF2-40B4-BE49-F238E27FC236}">
                <a16:creationId xmlns:a16="http://schemas.microsoft.com/office/drawing/2014/main" id="{220CB731-C251-499D-9EDC-FE2828C35FE2}"/>
              </a:ext>
            </a:extLst>
          </p:cNvPr>
          <p:cNvSpPr txBox="1">
            <a:spLocks/>
          </p:cNvSpPr>
          <p:nvPr/>
        </p:nvSpPr>
        <p:spPr>
          <a:xfrm>
            <a:off x="8389809" y="5680880"/>
            <a:ext cx="2457476" cy="495629"/>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EXECUTE</a:t>
            </a:r>
            <a:b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b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pic>
        <p:nvPicPr>
          <p:cNvPr id="3" name="Graphic 2" descr="Open book with solid fill">
            <a:hlinkClick r:id="rId7" action="ppaction://hlinksldjump"/>
            <a:extLst>
              <a:ext uri="{FF2B5EF4-FFF2-40B4-BE49-F238E27FC236}">
                <a16:creationId xmlns:a16="http://schemas.microsoft.com/office/drawing/2014/main" id="{20215512-9D34-4846-83F0-03CAB00F5F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0141" y="507077"/>
            <a:ext cx="780006" cy="780006"/>
          </a:xfrm>
          <a:prstGeom prst="rect">
            <a:avLst/>
          </a:prstGeom>
        </p:spPr>
      </p:pic>
      <p:pic>
        <p:nvPicPr>
          <p:cNvPr id="26" name="Graphic 25" descr="Clipboard with solid fill">
            <a:hlinkClick r:id="rId6" action="ppaction://hlinksldjump"/>
            <a:extLst>
              <a:ext uri="{FF2B5EF4-FFF2-40B4-BE49-F238E27FC236}">
                <a16:creationId xmlns:a16="http://schemas.microsoft.com/office/drawing/2014/main" id="{49C29DD5-4C26-400C-A7DA-5773EE5A59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62596" y="2620583"/>
            <a:ext cx="775486" cy="775486"/>
          </a:xfrm>
          <a:prstGeom prst="rect">
            <a:avLst/>
          </a:prstGeom>
        </p:spPr>
      </p:pic>
      <p:pic>
        <p:nvPicPr>
          <p:cNvPr id="28" name="Graphic 27" descr="Pencil with solid fill">
            <a:hlinkClick r:id="rId6" action="ppaction://hlinksldjump"/>
            <a:extLst>
              <a:ext uri="{FF2B5EF4-FFF2-40B4-BE49-F238E27FC236}">
                <a16:creationId xmlns:a16="http://schemas.microsoft.com/office/drawing/2014/main" id="{DD0A7F8D-F382-4715-9ACC-7F266452C2F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1925" y="2699224"/>
            <a:ext cx="376157" cy="376157"/>
          </a:xfrm>
          <a:prstGeom prst="rect">
            <a:avLst/>
          </a:prstGeom>
        </p:spPr>
      </p:pic>
      <p:pic>
        <p:nvPicPr>
          <p:cNvPr id="30" name="Graphic 29" descr="Single gear with solid fill">
            <a:hlinkClick r:id="rId5" action="ppaction://hlinksldjump"/>
            <a:extLst>
              <a:ext uri="{FF2B5EF4-FFF2-40B4-BE49-F238E27FC236}">
                <a16:creationId xmlns:a16="http://schemas.microsoft.com/office/drawing/2014/main" id="{FE4E02EB-C280-4C8C-8BD9-A316D6CB4B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363347" y="4913140"/>
            <a:ext cx="820695" cy="820695"/>
          </a:xfrm>
          <a:prstGeom prst="rect">
            <a:avLst/>
          </a:prstGeom>
        </p:spPr>
      </p:pic>
      <p:pic>
        <p:nvPicPr>
          <p:cNvPr id="32" name="Graphic 31" descr="Gears with solid fill">
            <a:hlinkClick r:id="rId5" action="ppaction://hlinksldjump"/>
            <a:extLst>
              <a:ext uri="{FF2B5EF4-FFF2-40B4-BE49-F238E27FC236}">
                <a16:creationId xmlns:a16="http://schemas.microsoft.com/office/drawing/2014/main" id="{41B94D19-EEEA-4D72-A064-FD1AE6B77B3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94442" y="4706298"/>
            <a:ext cx="800162" cy="800162"/>
          </a:xfrm>
          <a:prstGeom prst="rect">
            <a:avLst/>
          </a:prstGeom>
        </p:spPr>
      </p:pic>
      <p:pic>
        <p:nvPicPr>
          <p:cNvPr id="34" name="Graphic 33" descr="Caret Left with solid fill">
            <a:hlinkClick r:id="rId5" action="ppaction://hlinksldjump"/>
            <a:extLst>
              <a:ext uri="{FF2B5EF4-FFF2-40B4-BE49-F238E27FC236}">
                <a16:creationId xmlns:a16="http://schemas.microsoft.com/office/drawing/2014/main" id="{0882747D-85FE-44ED-8A09-3E2BBF799DC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9647122" y="5181241"/>
            <a:ext cx="282085" cy="282085"/>
          </a:xfrm>
          <a:prstGeom prst="rect">
            <a:avLst/>
          </a:prstGeom>
        </p:spPr>
      </p:pic>
      <p:sp>
        <p:nvSpPr>
          <p:cNvPr id="37" name="Title 6">
            <a:extLst>
              <a:ext uri="{FF2B5EF4-FFF2-40B4-BE49-F238E27FC236}">
                <a16:creationId xmlns:a16="http://schemas.microsoft.com/office/drawing/2014/main" id="{2F8C571F-66A9-406E-A0AA-A6CAFE5A3300}"/>
              </a:ext>
            </a:extLst>
          </p:cNvPr>
          <p:cNvSpPr txBox="1">
            <a:spLocks/>
          </p:cNvSpPr>
          <p:nvPr/>
        </p:nvSpPr>
        <p:spPr>
          <a:xfrm rot="16200000">
            <a:off x="-1244635" y="2773647"/>
            <a:ext cx="4720423" cy="1305676"/>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4400" b="1" spc="50" dirty="0">
                <a:ln w="0">
                  <a:solidFill>
                    <a:schemeClr val="tx1"/>
                  </a:solidFill>
                </a:ln>
                <a:solidFill>
                  <a:schemeClr val="bg2"/>
                </a:solidFill>
                <a:effectLst>
                  <a:innerShdw blurRad="63500" dist="50800" dir="13500000">
                    <a:srgbClr val="000000">
                      <a:alpha val="50000"/>
                    </a:srgbClr>
                  </a:innerShdw>
                </a:effectLst>
                <a:latin typeface="Montserrat SemiBold"/>
              </a:rPr>
              <a:t>FILE</a:t>
            </a:r>
          </a:p>
          <a:p>
            <a:pPr algn="ctr">
              <a:defRPr/>
            </a:pPr>
            <a:r>
              <a:rPr lang="en-US" sz="4400" b="1" spc="50" dirty="0">
                <a:ln w="0">
                  <a:solidFill>
                    <a:schemeClr val="tx1"/>
                  </a:solidFill>
                </a:ln>
                <a:solidFill>
                  <a:schemeClr val="bg2"/>
                </a:solidFill>
                <a:effectLst>
                  <a:innerShdw blurRad="63500" dist="50800" dir="13500000">
                    <a:srgbClr val="000000">
                      <a:alpha val="50000"/>
                    </a:srgbClr>
                  </a:innerShdw>
                </a:effectLst>
                <a:latin typeface="Montserrat SemiBold"/>
              </a:rPr>
              <a:t>PERMISSION</a:t>
            </a:r>
            <a:endParaRPr lang="lt-LT" sz="4400" b="1" spc="50" dirty="0">
              <a:ln w="0">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17790512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5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anim calcmode="lin" valueType="num">
                                      <p:cBhvr>
                                        <p:cTn id="48" dur="500" fill="hold"/>
                                        <p:tgtEl>
                                          <p:spTgt spid="21"/>
                                        </p:tgtEl>
                                        <p:attrNameLst>
                                          <p:attrName>ppt_x</p:attrName>
                                        </p:attrNameLst>
                                      </p:cBhvr>
                                      <p:tavLst>
                                        <p:tav tm="0">
                                          <p:val>
                                            <p:strVal val="#ppt_x"/>
                                          </p:val>
                                        </p:tav>
                                        <p:tav tm="100000">
                                          <p:val>
                                            <p:strVal val="#ppt_x"/>
                                          </p:val>
                                        </p:tav>
                                      </p:tavLst>
                                    </p:anim>
                                    <p:anim calcmode="lin" valueType="num">
                                      <p:cBhvr>
                                        <p:cTn id="49" dur="5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100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anim calcmode="lin" valueType="num">
                                      <p:cBhvr>
                                        <p:cTn id="53" dur="500" fill="hold"/>
                                        <p:tgtEl>
                                          <p:spTgt spid="30"/>
                                        </p:tgtEl>
                                        <p:attrNameLst>
                                          <p:attrName>ppt_x</p:attrName>
                                        </p:attrNameLst>
                                      </p:cBhvr>
                                      <p:tavLst>
                                        <p:tav tm="0">
                                          <p:val>
                                            <p:strVal val="#ppt_x"/>
                                          </p:val>
                                        </p:tav>
                                        <p:tav tm="100000">
                                          <p:val>
                                            <p:strVal val="#ppt_x"/>
                                          </p:val>
                                        </p:tav>
                                      </p:tavLst>
                                    </p:anim>
                                    <p:anim calcmode="lin" valueType="num">
                                      <p:cBhvr>
                                        <p:cTn id="54" dur="5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anim calcmode="lin" valueType="num">
                                      <p:cBhvr>
                                        <p:cTn id="58" dur="500" fill="hold"/>
                                        <p:tgtEl>
                                          <p:spTgt spid="32"/>
                                        </p:tgtEl>
                                        <p:attrNameLst>
                                          <p:attrName>ppt_x</p:attrName>
                                        </p:attrNameLst>
                                      </p:cBhvr>
                                      <p:tavLst>
                                        <p:tav tm="0">
                                          <p:val>
                                            <p:strVal val="#ppt_x"/>
                                          </p:val>
                                        </p:tav>
                                        <p:tav tm="100000">
                                          <p:val>
                                            <p:strVal val="#ppt_x"/>
                                          </p:val>
                                        </p:tav>
                                      </p:tavLst>
                                    </p:anim>
                                    <p:anim calcmode="lin" valueType="num">
                                      <p:cBhvr>
                                        <p:cTn id="59" dur="500" fill="hold"/>
                                        <p:tgtEl>
                                          <p:spTgt spid="32"/>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100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anim calcmode="lin" valueType="num">
                                      <p:cBhvr>
                                        <p:cTn id="63" dur="500" fill="hold"/>
                                        <p:tgtEl>
                                          <p:spTgt spid="34"/>
                                        </p:tgtEl>
                                        <p:attrNameLst>
                                          <p:attrName>ppt_x</p:attrName>
                                        </p:attrNameLst>
                                      </p:cBhvr>
                                      <p:tavLst>
                                        <p:tav tm="0">
                                          <p:val>
                                            <p:strVal val="#ppt_x"/>
                                          </p:val>
                                        </p:tav>
                                        <p:tav tm="100000">
                                          <p:val>
                                            <p:strVal val="#ppt_x"/>
                                          </p:val>
                                        </p:tav>
                                      </p:tavLst>
                                    </p:anim>
                                    <p:anim calcmode="lin" valueType="num">
                                      <p:cBhvr>
                                        <p:cTn id="64" dur="500" fill="hold"/>
                                        <p:tgtEl>
                                          <p:spTgt spid="34"/>
                                        </p:tgtEl>
                                        <p:attrNameLst>
                                          <p:attrName>ppt_y</p:attrName>
                                        </p:attrNameLst>
                                      </p:cBhvr>
                                      <p:tavLst>
                                        <p:tav tm="0">
                                          <p:val>
                                            <p:strVal val="#ppt_y+.1"/>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1000" fill="hold"/>
                                        <p:tgtEl>
                                          <p:spTgt spid="8"/>
                                        </p:tgtEl>
                                        <p:attrNameLst>
                                          <p:attrName>ppt_x</p:attrName>
                                        </p:attrNameLst>
                                      </p:cBhvr>
                                      <p:tavLst>
                                        <p:tav tm="0">
                                          <p:val>
                                            <p:strVal val="0-#ppt_w/2"/>
                                          </p:val>
                                        </p:tav>
                                        <p:tav tm="100000">
                                          <p:val>
                                            <p:strVal val="#ppt_x"/>
                                          </p:val>
                                        </p:tav>
                                      </p:tavLst>
                                    </p:anim>
                                    <p:anim calcmode="lin" valueType="num">
                                      <p:cBhvr additive="base">
                                        <p:cTn id="6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hlinkClick r:id="rId2" action="ppaction://hlinksldjump"/>
            <a:extLst>
              <a:ext uri="{FF2B5EF4-FFF2-40B4-BE49-F238E27FC236}">
                <a16:creationId xmlns:a16="http://schemas.microsoft.com/office/drawing/2014/main" id="{375147CC-B8D1-4A93-B666-582C65FA2119}"/>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2" name="Oval 1">
            <a:hlinkClick r:id="rId2" action="ppaction://hlinksldjump"/>
            <a:extLst>
              <a:ext uri="{FF2B5EF4-FFF2-40B4-BE49-F238E27FC236}">
                <a16:creationId xmlns:a16="http://schemas.microsoft.com/office/drawing/2014/main" id="{C805D44F-180E-4904-8FD7-70D3A93C3CB0}"/>
              </a:ext>
            </a:extLst>
          </p:cNvPr>
          <p:cNvSpPr/>
          <p:nvPr/>
        </p:nvSpPr>
        <p:spPr>
          <a:xfrm>
            <a:off x="587904" y="-2079096"/>
            <a:ext cx="11016192" cy="11016192"/>
          </a:xfrm>
          <a:prstGeom prst="ellipse">
            <a:avLst/>
          </a:prstGeom>
          <a:solidFill>
            <a:srgbClr val="E7E8ED"/>
          </a:solidFill>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ontserrat" pitchFamily="2" charset="77"/>
            </a:endParaRPr>
          </a:p>
        </p:txBody>
      </p:sp>
      <p:pic>
        <p:nvPicPr>
          <p:cNvPr id="4" name="Graphic 3" descr="Open book with solid fill">
            <a:extLst>
              <a:ext uri="{FF2B5EF4-FFF2-40B4-BE49-F238E27FC236}">
                <a16:creationId xmlns:a16="http://schemas.microsoft.com/office/drawing/2014/main" id="{9EFADA63-DEB1-42D1-BDBD-55CCE6FF5F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27871" y="64782"/>
            <a:ext cx="2136258" cy="2136258"/>
          </a:xfrm>
          <a:prstGeom prst="rect">
            <a:avLst/>
          </a:prstGeom>
        </p:spPr>
      </p:pic>
      <p:sp>
        <p:nvSpPr>
          <p:cNvPr id="6" name="Title 6">
            <a:extLst>
              <a:ext uri="{FF2B5EF4-FFF2-40B4-BE49-F238E27FC236}">
                <a16:creationId xmlns:a16="http://schemas.microsoft.com/office/drawing/2014/main" id="{BFA83E54-3947-4003-9376-8EC977957ACE}"/>
              </a:ext>
            </a:extLst>
          </p:cNvPr>
          <p:cNvSpPr txBox="1">
            <a:spLocks/>
          </p:cNvSpPr>
          <p:nvPr/>
        </p:nvSpPr>
        <p:spPr>
          <a:xfrm>
            <a:off x="4116188" y="2136260"/>
            <a:ext cx="3959624" cy="886446"/>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4000" b="1" dirty="0">
                <a:ln w="0">
                  <a:solidFill>
                    <a:schemeClr val="bg1"/>
                  </a:solidFill>
                </a:ln>
                <a:effectLst>
                  <a:outerShdw blurRad="38100" dist="19050" dir="2700000" algn="tl" rotWithShape="0">
                    <a:schemeClr val="dk1">
                      <a:alpha val="40000"/>
                    </a:schemeClr>
                  </a:outerShdw>
                </a:effectLst>
                <a:latin typeface="Montserrat ExtraBold" pitchFamily="2" charset="0"/>
              </a:rPr>
              <a:t>READ</a:t>
            </a:r>
            <a:br>
              <a:rPr lang="en-US" sz="4000" b="1" dirty="0">
                <a:ln w="0">
                  <a:solidFill>
                    <a:schemeClr val="bg1"/>
                  </a:solidFill>
                </a:ln>
                <a:effectLst>
                  <a:outerShdw blurRad="38100" dist="19050" dir="2700000" algn="tl" rotWithShape="0">
                    <a:schemeClr val="dk1">
                      <a:alpha val="40000"/>
                    </a:schemeClr>
                  </a:outerShdw>
                </a:effectLst>
                <a:latin typeface="Montserrat ExtraBold" pitchFamily="2" charset="0"/>
              </a:rPr>
            </a:br>
            <a:r>
              <a:rPr lang="en-US" sz="4000"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a:t>
            </a:r>
            <a:endParaRPr lang="lt-LT" sz="40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7" name="Title 6">
            <a:extLst>
              <a:ext uri="{FF2B5EF4-FFF2-40B4-BE49-F238E27FC236}">
                <a16:creationId xmlns:a16="http://schemas.microsoft.com/office/drawing/2014/main" id="{8CE98628-19F5-4B1C-91FF-41EBB0D2E20D}"/>
              </a:ext>
            </a:extLst>
          </p:cNvPr>
          <p:cNvSpPr txBox="1">
            <a:spLocks/>
          </p:cNvSpPr>
          <p:nvPr/>
        </p:nvSpPr>
        <p:spPr>
          <a:xfrm>
            <a:off x="853816" y="3705897"/>
            <a:ext cx="10343581" cy="2685378"/>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3200" dirty="0">
                <a:ln w="0"/>
                <a:effectLst>
                  <a:outerShdw blurRad="38100" dist="19050" dir="2700000" algn="tl" rotWithShape="0">
                    <a:schemeClr val="dk1">
                      <a:alpha val="40000"/>
                    </a:schemeClr>
                  </a:outerShdw>
                </a:effectLst>
                <a:latin typeface="Montserrat SemiBold"/>
              </a:rPr>
              <a:t>Users who have file read permission can read or copy a file. Files that contain public information generally have read permission, Private files, however, should be read only by the user (owner). Of course, group files should be readable by anyone in the group.</a:t>
            </a:r>
            <a:endParaRPr lang="lt-LT" sz="3200" dirty="0">
              <a:ln w="0"/>
              <a:effectLst>
                <a:outerShdw blurRad="38100" dist="19050" dir="2700000" algn="tl" rotWithShape="0">
                  <a:schemeClr val="dk1">
                    <a:alpha val="40000"/>
                  </a:schemeClr>
                </a:outerShdw>
              </a:effectLst>
              <a:latin typeface="Montserrat SemiBold"/>
            </a:endParaRPr>
          </a:p>
        </p:txBody>
      </p:sp>
    </p:spTree>
    <p:extLst>
      <p:ext uri="{BB962C8B-B14F-4D97-AF65-F5344CB8AC3E}">
        <p14:creationId xmlns:p14="http://schemas.microsoft.com/office/powerpoint/2010/main" val="19767142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hlinkClick r:id="rId2" action="ppaction://hlinksldjump"/>
            <a:extLst>
              <a:ext uri="{FF2B5EF4-FFF2-40B4-BE49-F238E27FC236}">
                <a16:creationId xmlns:a16="http://schemas.microsoft.com/office/drawing/2014/main" id="{375147CC-B8D1-4A93-B666-582C65FA2119}"/>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14" name="Oval 13">
            <a:hlinkClick r:id="rId2" action="ppaction://hlinksldjump"/>
            <a:extLst>
              <a:ext uri="{FF2B5EF4-FFF2-40B4-BE49-F238E27FC236}">
                <a16:creationId xmlns:a16="http://schemas.microsoft.com/office/drawing/2014/main" id="{0DCAB255-F1A1-42AD-961D-C73690E8694A}"/>
              </a:ext>
            </a:extLst>
          </p:cNvPr>
          <p:cNvSpPr/>
          <p:nvPr/>
        </p:nvSpPr>
        <p:spPr>
          <a:xfrm>
            <a:off x="686437" y="-1619977"/>
            <a:ext cx="10651747" cy="10651747"/>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7" name="Title 6">
            <a:extLst>
              <a:ext uri="{FF2B5EF4-FFF2-40B4-BE49-F238E27FC236}">
                <a16:creationId xmlns:a16="http://schemas.microsoft.com/office/drawing/2014/main" id="{8CE98628-19F5-4B1C-91FF-41EBB0D2E20D}"/>
              </a:ext>
            </a:extLst>
          </p:cNvPr>
          <p:cNvSpPr txBox="1">
            <a:spLocks/>
          </p:cNvSpPr>
          <p:nvPr/>
        </p:nvSpPr>
        <p:spPr>
          <a:xfrm>
            <a:off x="853816" y="3705897"/>
            <a:ext cx="10343581" cy="2685378"/>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3200" dirty="0">
                <a:ln w="0"/>
                <a:effectLst>
                  <a:outerShdw blurRad="38100" dist="19050" dir="2700000" algn="tl" rotWithShape="0">
                    <a:schemeClr val="dk1">
                      <a:alpha val="40000"/>
                    </a:schemeClr>
                  </a:outerShdw>
                </a:effectLst>
                <a:latin typeface="Montserrat SemiBold"/>
              </a:rPr>
              <a:t>Files with write permission can be changed. They can also be deleted. As with directories, you generally restrict write permissions to yourself (user) and other users in your group.</a:t>
            </a:r>
            <a:endParaRPr lang="lt-LT" sz="3200" dirty="0">
              <a:ln w="0"/>
              <a:effectLst>
                <a:outerShdw blurRad="38100" dist="19050" dir="2700000" algn="tl" rotWithShape="0">
                  <a:schemeClr val="dk1">
                    <a:alpha val="40000"/>
                  </a:schemeClr>
                </a:outerShdw>
              </a:effectLst>
              <a:latin typeface="Montserrat SemiBold"/>
            </a:endParaRPr>
          </a:p>
        </p:txBody>
      </p:sp>
      <p:sp>
        <p:nvSpPr>
          <p:cNvPr id="8" name="Title 6">
            <a:extLst>
              <a:ext uri="{FF2B5EF4-FFF2-40B4-BE49-F238E27FC236}">
                <a16:creationId xmlns:a16="http://schemas.microsoft.com/office/drawing/2014/main" id="{55127E9C-CA97-45CD-925E-86042C91FA2F}"/>
              </a:ext>
            </a:extLst>
          </p:cNvPr>
          <p:cNvSpPr txBox="1">
            <a:spLocks/>
          </p:cNvSpPr>
          <p:nvPr/>
        </p:nvSpPr>
        <p:spPr>
          <a:xfrm>
            <a:off x="3166214" y="1889809"/>
            <a:ext cx="5867966" cy="131003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4000" b="1" dirty="0">
                <a:ln w="0">
                  <a:solidFill>
                    <a:schemeClr val="bg1"/>
                  </a:solidFill>
                </a:ln>
                <a:effectLst>
                  <a:outerShdw blurRad="38100" dist="19050" dir="2700000" algn="tl" rotWithShape="0">
                    <a:schemeClr val="dk1">
                      <a:alpha val="40000"/>
                    </a:schemeClr>
                  </a:outerShdw>
                </a:effectLst>
                <a:latin typeface="Montserrat ExtraBold" pitchFamily="2" charset="0"/>
              </a:rPr>
              <a:t>WRITE</a:t>
            </a:r>
          </a:p>
          <a:p>
            <a:pPr algn="ctr">
              <a:defRPr/>
            </a:pPr>
            <a:r>
              <a:rPr lang="en-US" sz="4000"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PERMISSIONS</a:t>
            </a:r>
            <a:endParaRPr lang="lt-LT" sz="40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pic>
        <p:nvPicPr>
          <p:cNvPr id="15" name="Graphic 14" descr="Clipboard with solid fill">
            <a:hlinkClick r:id="rId4" action="ppaction://hlinksldjump"/>
            <a:extLst>
              <a:ext uri="{FF2B5EF4-FFF2-40B4-BE49-F238E27FC236}">
                <a16:creationId xmlns:a16="http://schemas.microsoft.com/office/drawing/2014/main" id="{975EDB41-DD28-4CD9-BA90-FC43842925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10531" y="0"/>
            <a:ext cx="1970938" cy="1970938"/>
          </a:xfrm>
          <a:prstGeom prst="rect">
            <a:avLst/>
          </a:prstGeom>
        </p:spPr>
      </p:pic>
      <p:pic>
        <p:nvPicPr>
          <p:cNvPr id="16" name="Graphic 15" descr="Pencil with solid fill">
            <a:hlinkClick r:id="rId4" action="ppaction://hlinksldjump"/>
            <a:extLst>
              <a:ext uri="{FF2B5EF4-FFF2-40B4-BE49-F238E27FC236}">
                <a16:creationId xmlns:a16="http://schemas.microsoft.com/office/drawing/2014/main" id="{F69688E6-44B6-476E-B91A-49665714F7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30833" y="601808"/>
            <a:ext cx="956023" cy="956023"/>
          </a:xfrm>
          <a:prstGeom prst="rect">
            <a:avLst/>
          </a:prstGeom>
        </p:spPr>
      </p:pic>
    </p:spTree>
    <p:extLst>
      <p:ext uri="{BB962C8B-B14F-4D97-AF65-F5344CB8AC3E}">
        <p14:creationId xmlns:p14="http://schemas.microsoft.com/office/powerpoint/2010/main" val="389165533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0ADE713C-6D43-401B-809D-E94981D07CB5}"/>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9" name="Oval 8">
            <a:hlinkClick r:id="rId2" action="ppaction://hlinksldjump"/>
            <a:extLst>
              <a:ext uri="{FF2B5EF4-FFF2-40B4-BE49-F238E27FC236}">
                <a16:creationId xmlns:a16="http://schemas.microsoft.com/office/drawing/2014/main" id="{70BB380F-8EF8-4D97-A017-281DF2C07F35}"/>
              </a:ext>
            </a:extLst>
          </p:cNvPr>
          <p:cNvSpPr/>
          <p:nvPr/>
        </p:nvSpPr>
        <p:spPr>
          <a:xfrm>
            <a:off x="555721" y="-2111279"/>
            <a:ext cx="11080558" cy="11080558"/>
          </a:xfrm>
          <a:prstGeom prst="ellipse">
            <a:avLst/>
          </a:prstGeom>
          <a:solidFill>
            <a:schemeClr val="bg1">
              <a:lumMod val="95000"/>
            </a:schemeClr>
          </a:solidFill>
          <a:ln>
            <a:noFill/>
          </a:ln>
          <a:effectLst>
            <a:glow rad="1397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6">
            <a:extLst>
              <a:ext uri="{FF2B5EF4-FFF2-40B4-BE49-F238E27FC236}">
                <a16:creationId xmlns:a16="http://schemas.microsoft.com/office/drawing/2014/main" id="{F0C1F389-BDB5-401B-8119-B2839B6F3CBE}"/>
              </a:ext>
            </a:extLst>
          </p:cNvPr>
          <p:cNvSpPr txBox="1">
            <a:spLocks/>
          </p:cNvSpPr>
          <p:nvPr/>
        </p:nvSpPr>
        <p:spPr>
          <a:xfrm>
            <a:off x="4269837" y="2276148"/>
            <a:ext cx="3548863" cy="1521330"/>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0">
                  <a:solidFill>
                    <a:schemeClr val="bg1"/>
                  </a:solidFill>
                </a:ln>
                <a:effectLst>
                  <a:outerShdw blurRad="38100" dist="19050" dir="2700000" algn="tl" rotWithShape="0">
                    <a:schemeClr val="dk1">
                      <a:alpha val="40000"/>
                    </a:schemeClr>
                  </a:outerShdw>
                </a:effectLst>
                <a:latin typeface="Montserrat ExtraBold" pitchFamily="2" charset="0"/>
              </a:rPr>
              <a:t>EXECUTE</a:t>
            </a:r>
            <a:br>
              <a:rPr lang="en-US" b="1" dirty="0">
                <a:ln w="0">
                  <a:solidFill>
                    <a:schemeClr val="bg1"/>
                  </a:solidFill>
                </a:ln>
                <a:effectLst>
                  <a:outerShdw blurRad="38100" dist="19050" dir="2700000" algn="tl" rotWithShape="0">
                    <a:schemeClr val="dk1">
                      <a:alpha val="40000"/>
                    </a:schemeClr>
                  </a:outerShdw>
                </a:effectLst>
                <a:latin typeface="Montserrat ExtraBold" pitchFamily="2" charset="0"/>
              </a:rPr>
            </a:br>
            <a:r>
              <a:rPr lang="en-US" b="1" dirty="0">
                <a:ln w="0">
                  <a:solidFill>
                    <a:schemeClr val="bg1"/>
                  </a:solidFill>
                </a:ln>
                <a:effectLst>
                  <a:outerShdw blurRad="38100" dist="19050" dir="2700000" algn="tl" rotWithShape="0">
                    <a:schemeClr val="dk1">
                      <a:alpha val="40000"/>
                    </a:schemeClr>
                  </a:outerShdw>
                </a:effectLst>
                <a:latin typeface="Montserrat ExtraBold" pitchFamily="2" charset="0"/>
              </a:rPr>
              <a:t>PERMISSION</a:t>
            </a:r>
            <a:endParaRPr lang="lt-LT"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pic>
        <p:nvPicPr>
          <p:cNvPr id="5" name="Graphic 4" descr="Single gear with solid fill">
            <a:extLst>
              <a:ext uri="{FF2B5EF4-FFF2-40B4-BE49-F238E27FC236}">
                <a16:creationId xmlns:a16="http://schemas.microsoft.com/office/drawing/2014/main" id="{1A2E87F3-CAD6-4A4D-9693-98B6535DD1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9062" y="535659"/>
            <a:ext cx="1746147" cy="1746147"/>
          </a:xfrm>
          <a:prstGeom prst="rect">
            <a:avLst/>
          </a:prstGeom>
        </p:spPr>
      </p:pic>
      <p:pic>
        <p:nvPicPr>
          <p:cNvPr id="6" name="Graphic 5" descr="Gears with solid fill">
            <a:extLst>
              <a:ext uri="{FF2B5EF4-FFF2-40B4-BE49-F238E27FC236}">
                <a16:creationId xmlns:a16="http://schemas.microsoft.com/office/drawing/2014/main" id="{8DAC0D44-60E6-4E71-BD51-8E9313B291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39779" y="57233"/>
            <a:ext cx="1646425" cy="1646425"/>
          </a:xfrm>
          <a:prstGeom prst="rect">
            <a:avLst/>
          </a:prstGeom>
        </p:spPr>
      </p:pic>
      <p:pic>
        <p:nvPicPr>
          <p:cNvPr id="7" name="Graphic 6" descr="Caret Left with solid fill">
            <a:extLst>
              <a:ext uri="{FF2B5EF4-FFF2-40B4-BE49-F238E27FC236}">
                <a16:creationId xmlns:a16="http://schemas.microsoft.com/office/drawing/2014/main" id="{25967D20-C8A8-4398-AE94-59F9FEDF00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6062444" y="1140936"/>
            <a:ext cx="535591" cy="535591"/>
          </a:xfrm>
          <a:prstGeom prst="rect">
            <a:avLst/>
          </a:prstGeom>
        </p:spPr>
      </p:pic>
      <p:sp>
        <p:nvSpPr>
          <p:cNvPr id="10" name="Title 6">
            <a:extLst>
              <a:ext uri="{FF2B5EF4-FFF2-40B4-BE49-F238E27FC236}">
                <a16:creationId xmlns:a16="http://schemas.microsoft.com/office/drawing/2014/main" id="{4BB7C775-8556-4507-8514-FB328DF5342A}"/>
              </a:ext>
            </a:extLst>
          </p:cNvPr>
          <p:cNvSpPr txBox="1">
            <a:spLocks/>
          </p:cNvSpPr>
          <p:nvPr/>
        </p:nvSpPr>
        <p:spPr>
          <a:xfrm>
            <a:off x="1182848" y="3454227"/>
            <a:ext cx="10033509" cy="3094870"/>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3200" dirty="0">
                <a:ln w="0"/>
                <a:effectLst>
                  <a:outerShdw blurRad="38100" dist="19050" dir="2700000" algn="tl" rotWithShape="0">
                    <a:schemeClr val="dk1">
                      <a:alpha val="40000"/>
                    </a:schemeClr>
                  </a:outerShdw>
                </a:effectLst>
                <a:latin typeface="Montserrat SemiBold"/>
              </a:rPr>
              <a:t>With files, execute permission means that you can execute (run) programs, utilities, and scripts. Whether or not you grant execute permissions to others depends on what the program does. If it is benign and can't destroy anything or give out private information, execute permission is often granted. </a:t>
            </a:r>
            <a:endParaRPr lang="lt-LT" sz="3200" dirty="0">
              <a:ln w="0"/>
              <a:effectLst>
                <a:outerShdw blurRad="38100" dist="19050" dir="2700000" algn="tl" rotWithShape="0">
                  <a:schemeClr val="dk1">
                    <a:alpha val="40000"/>
                  </a:schemeClr>
                </a:outerShdw>
              </a:effectLst>
              <a:latin typeface="Montserrat SemiBold"/>
            </a:endParaRPr>
          </a:p>
        </p:txBody>
      </p:sp>
    </p:spTree>
    <p:extLst>
      <p:ext uri="{BB962C8B-B14F-4D97-AF65-F5344CB8AC3E}">
        <p14:creationId xmlns:p14="http://schemas.microsoft.com/office/powerpoint/2010/main" val="27890665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DC241334-1634-45B5-8890-D77DD9BEFD03}"/>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466" name="Title 6">
            <a:hlinkClick r:id="rId5" action="ppaction://hlinksldjump"/>
            <a:extLst>
              <a:ext uri="{FF2B5EF4-FFF2-40B4-BE49-F238E27FC236}">
                <a16:creationId xmlns:a16="http://schemas.microsoft.com/office/drawing/2014/main" id="{D529FFC3-126B-8148-A0DE-F8A19BCE8D6B}"/>
              </a:ext>
            </a:extLst>
          </p:cNvPr>
          <p:cNvSpPr txBox="1">
            <a:spLocks/>
          </p:cNvSpPr>
          <p:nvPr/>
        </p:nvSpPr>
        <p:spPr>
          <a:xfrm>
            <a:off x="1743644" y="2374121"/>
            <a:ext cx="8704712" cy="2281769"/>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CHANGING FILE</a:t>
            </a:r>
          </a:p>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PERMISSION</a:t>
            </a:r>
            <a:endParaRPr lang="lt-LT" sz="8000" b="1" spc="50" dirty="0">
              <a:ln w="28575">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29419500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BE95FAF4-BF7D-4AFD-B421-6072BA4DDF11}"/>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6" name="Parallelogram 5">
            <a:extLst>
              <a:ext uri="{FF2B5EF4-FFF2-40B4-BE49-F238E27FC236}">
                <a16:creationId xmlns:a16="http://schemas.microsoft.com/office/drawing/2014/main" id="{43059C67-6CF0-4090-969D-857F1DC1DEFA}"/>
              </a:ext>
            </a:extLst>
          </p:cNvPr>
          <p:cNvSpPr/>
          <p:nvPr/>
        </p:nvSpPr>
        <p:spPr>
          <a:xfrm>
            <a:off x="3088547" y="453041"/>
            <a:ext cx="6014906" cy="989901"/>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6">
            <a:extLst>
              <a:ext uri="{FF2B5EF4-FFF2-40B4-BE49-F238E27FC236}">
                <a16:creationId xmlns:a16="http://schemas.microsoft.com/office/drawing/2014/main" id="{19078AC1-A18B-46E6-90D2-9E092BE4B98B}"/>
              </a:ext>
            </a:extLst>
          </p:cNvPr>
          <p:cNvSpPr txBox="1">
            <a:spLocks/>
          </p:cNvSpPr>
          <p:nvPr/>
        </p:nvSpPr>
        <p:spPr>
          <a:xfrm>
            <a:off x="4125126" y="453041"/>
            <a:ext cx="3975300" cy="1169293"/>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CHANGING FILE</a:t>
            </a:r>
          </a:p>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PERMISSION</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5" name="Rectangle: Rounded Corners 4">
            <a:extLst>
              <a:ext uri="{FF2B5EF4-FFF2-40B4-BE49-F238E27FC236}">
                <a16:creationId xmlns:a16="http://schemas.microsoft.com/office/drawing/2014/main" id="{2F16E5EE-1146-43A4-8F43-6141AD89D7CB}"/>
              </a:ext>
            </a:extLst>
          </p:cNvPr>
          <p:cNvSpPr/>
          <p:nvPr/>
        </p:nvSpPr>
        <p:spPr>
          <a:xfrm>
            <a:off x="780176" y="1795244"/>
            <a:ext cx="10628852" cy="4127384"/>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reflection blurRad="6350" stA="50000" endA="300" endPos="5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6">
            <a:extLst>
              <a:ext uri="{FF2B5EF4-FFF2-40B4-BE49-F238E27FC236}">
                <a16:creationId xmlns:a16="http://schemas.microsoft.com/office/drawing/2014/main" id="{31282021-897E-4B14-A894-4F69AC1A7BC9}"/>
              </a:ext>
            </a:extLst>
          </p:cNvPr>
          <p:cNvSpPr txBox="1">
            <a:spLocks/>
          </p:cNvSpPr>
          <p:nvPr/>
        </p:nvSpPr>
        <p:spPr>
          <a:xfrm>
            <a:off x="1043635" y="2237854"/>
            <a:ext cx="10138283" cy="3380727"/>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marL="457200" indent="-457200">
              <a:buFont typeface="Arial" panose="020B0604020202020204" pitchFamily="34" charset="0"/>
              <a:buChar char="•"/>
              <a:defRPr/>
            </a:pPr>
            <a:r>
              <a:rPr lang="en-US" sz="3800" dirty="0">
                <a:ln w="0"/>
                <a:effectLst>
                  <a:outerShdw blurRad="38100" dist="19050" dir="2700000" algn="tl" rotWithShape="0">
                    <a:schemeClr val="dk1">
                      <a:alpha val="40000"/>
                    </a:schemeClr>
                  </a:outerShdw>
                </a:effectLst>
                <a:latin typeface="Montserrat SemiBold"/>
              </a:rPr>
              <a:t>When a Directory or a file is created,</a:t>
            </a:r>
          </a:p>
          <a:p>
            <a:pPr>
              <a:defRPr/>
            </a:pPr>
            <a:r>
              <a:rPr lang="en-US" sz="3800" dirty="0">
                <a:ln w="0"/>
                <a:effectLst>
                  <a:outerShdw blurRad="38100" dist="19050" dir="2700000" algn="tl" rotWithShape="0">
                    <a:schemeClr val="dk1">
                      <a:alpha val="40000"/>
                    </a:schemeClr>
                  </a:outerShdw>
                </a:effectLst>
                <a:latin typeface="Montserrat SemiBold"/>
              </a:rPr>
              <a:t>    the system automatically assigns</a:t>
            </a:r>
          </a:p>
          <a:p>
            <a:pPr marL="457200" indent="-457200">
              <a:buFont typeface="Arial" panose="020B0604020202020204" pitchFamily="34" charset="0"/>
              <a:buChar char="•"/>
              <a:defRPr/>
            </a:pPr>
            <a:endParaRPr lang="en-US" sz="3200" dirty="0">
              <a:ln w="0"/>
              <a:effectLst>
                <a:outerShdw blurRad="38100" dist="19050" dir="2700000" algn="tl" rotWithShape="0">
                  <a:schemeClr val="dk1">
                    <a:alpha val="40000"/>
                  </a:schemeClr>
                </a:outerShdw>
              </a:effectLst>
              <a:latin typeface="Montserrat SemiBold"/>
            </a:endParaRPr>
          </a:p>
          <a:p>
            <a:pPr marL="457200" indent="-457200">
              <a:buFont typeface="Arial" panose="020B0604020202020204" pitchFamily="34" charset="0"/>
              <a:buChar char="•"/>
              <a:defRPr/>
            </a:pPr>
            <a:endParaRPr lang="en-US" sz="3200" dirty="0">
              <a:ln w="0"/>
              <a:effectLst>
                <a:outerShdw blurRad="38100" dist="19050" dir="2700000" algn="tl" rotWithShape="0">
                  <a:schemeClr val="dk1">
                    <a:alpha val="40000"/>
                  </a:schemeClr>
                </a:outerShdw>
              </a:effectLst>
              <a:latin typeface="Montserrat SemiBold"/>
            </a:endParaRPr>
          </a:p>
          <a:p>
            <a:pPr marL="457200" indent="-457200">
              <a:buFont typeface="Arial" panose="020B0604020202020204" pitchFamily="34" charset="0"/>
              <a:buChar char="•"/>
              <a:defRPr/>
            </a:pPr>
            <a:r>
              <a:rPr lang="en-US" sz="3200" dirty="0">
                <a:ln w="0"/>
                <a:effectLst>
                  <a:outerShdw blurRad="38100" dist="19050" dir="2700000" algn="tl" rotWithShape="0">
                    <a:schemeClr val="dk1">
                      <a:alpha val="40000"/>
                    </a:schemeClr>
                  </a:outerShdw>
                </a:effectLst>
                <a:latin typeface="Montserrat SemiBold"/>
              </a:rPr>
              <a:t>The Owner of the directory or file can change the permissions of directory or file by the command named </a:t>
            </a:r>
          </a:p>
          <a:p>
            <a:pPr marL="457200" indent="-457200">
              <a:buFont typeface="Arial" panose="020B0604020202020204" pitchFamily="34" charset="0"/>
              <a:buChar char="•"/>
              <a:defRPr/>
            </a:pPr>
            <a:endParaRPr lang="lt-LT" sz="3200" dirty="0">
              <a:ln w="0"/>
              <a:effectLst>
                <a:outerShdw blurRad="38100" dist="19050" dir="2700000" algn="tl" rotWithShape="0">
                  <a:schemeClr val="dk1">
                    <a:alpha val="40000"/>
                  </a:schemeClr>
                </a:outerShdw>
              </a:effectLst>
              <a:latin typeface="Montserrat SemiBold"/>
            </a:endParaRPr>
          </a:p>
        </p:txBody>
      </p:sp>
      <p:sp>
        <p:nvSpPr>
          <p:cNvPr id="7" name="TextBox 6">
            <a:hlinkClick r:id="rId4" action="ppaction://hlinksldjump"/>
            <a:extLst>
              <a:ext uri="{FF2B5EF4-FFF2-40B4-BE49-F238E27FC236}">
                <a16:creationId xmlns:a16="http://schemas.microsoft.com/office/drawing/2014/main" id="{55F18FEC-D196-4871-81ED-5A7B5C314483}"/>
              </a:ext>
            </a:extLst>
          </p:cNvPr>
          <p:cNvSpPr txBox="1"/>
          <p:nvPr/>
        </p:nvSpPr>
        <p:spPr>
          <a:xfrm>
            <a:off x="1412673" y="3238184"/>
            <a:ext cx="6207148" cy="677108"/>
          </a:xfrm>
          <a:prstGeom prst="rect">
            <a:avLst/>
          </a:prstGeom>
          <a:noFill/>
        </p:spPr>
        <p:txBody>
          <a:bodyPr wrap="none" rtlCol="0">
            <a:spAutoFit/>
          </a:bodyPr>
          <a:lstStyle/>
          <a:p>
            <a:r>
              <a:rPr lang="en-US" sz="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DEFAULT</a:t>
            </a:r>
            <a:r>
              <a:rPr lang="en-US" sz="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PERMISSIONS</a:t>
            </a:r>
          </a:p>
        </p:txBody>
      </p:sp>
      <p:sp>
        <p:nvSpPr>
          <p:cNvPr id="8" name="TextBox 7">
            <a:hlinkClick r:id="rId5" action="ppaction://hlinksldjump"/>
            <a:extLst>
              <a:ext uri="{FF2B5EF4-FFF2-40B4-BE49-F238E27FC236}">
                <a16:creationId xmlns:a16="http://schemas.microsoft.com/office/drawing/2014/main" id="{20841B6A-540C-4DA3-9C5F-7C19A1315D2C}"/>
              </a:ext>
            </a:extLst>
          </p:cNvPr>
          <p:cNvSpPr txBox="1"/>
          <p:nvPr/>
        </p:nvSpPr>
        <p:spPr>
          <a:xfrm>
            <a:off x="5408959" y="4941473"/>
            <a:ext cx="2210862" cy="677108"/>
          </a:xfrm>
          <a:prstGeom prst="rect">
            <a:avLst/>
          </a:prstGeom>
          <a:noFill/>
        </p:spPr>
        <p:txBody>
          <a:bodyPr wrap="none" rtlCol="0">
            <a:spAutoFit/>
          </a:bodyPr>
          <a:lstStyle/>
          <a:p>
            <a:r>
              <a:rPr lang="en-US" sz="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CHMOD</a:t>
            </a:r>
          </a:p>
        </p:txBody>
      </p:sp>
    </p:spTree>
    <p:extLst>
      <p:ext uri="{BB962C8B-B14F-4D97-AF65-F5344CB8AC3E}">
        <p14:creationId xmlns:p14="http://schemas.microsoft.com/office/powerpoint/2010/main" val="31874597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4A3D5276-5E9D-48A4-AC7C-DDC2BFE3DF3E}"/>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Arrow: Right 2">
            <a:extLst>
              <a:ext uri="{FF2B5EF4-FFF2-40B4-BE49-F238E27FC236}">
                <a16:creationId xmlns:a16="http://schemas.microsoft.com/office/drawing/2014/main" id="{6D3BF16D-4D08-4C45-840E-3F8CAF416CF5}"/>
              </a:ext>
            </a:extLst>
          </p:cNvPr>
          <p:cNvSpPr/>
          <p:nvPr/>
        </p:nvSpPr>
        <p:spPr>
          <a:xfrm>
            <a:off x="3439485" y="687896"/>
            <a:ext cx="5696125" cy="1367405"/>
          </a:xfrm>
          <a:prstGeom prst="rightArrow">
            <a:avLst/>
          </a:prstGeom>
          <a:solidFill>
            <a:schemeClr val="bg1"/>
          </a:solidFill>
          <a:ln>
            <a:noFill/>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Table 5">
            <a:extLst>
              <a:ext uri="{FF2B5EF4-FFF2-40B4-BE49-F238E27FC236}">
                <a16:creationId xmlns:a16="http://schemas.microsoft.com/office/drawing/2014/main" id="{130550EF-E2AE-439E-9F1A-F9B0125F3EC0}"/>
              </a:ext>
            </a:extLst>
          </p:cNvPr>
          <p:cNvGraphicFramePr>
            <a:graphicFrameLocks noGrp="1"/>
          </p:cNvGraphicFramePr>
          <p:nvPr>
            <p:extLst>
              <p:ext uri="{D42A27DB-BD31-4B8C-83A1-F6EECF244321}">
                <p14:modId xmlns:p14="http://schemas.microsoft.com/office/powerpoint/2010/main" val="3329782544"/>
              </p:ext>
            </p:extLst>
          </p:nvPr>
        </p:nvGraphicFramePr>
        <p:xfrm>
          <a:off x="1022147" y="2575554"/>
          <a:ext cx="10173891" cy="1706892"/>
        </p:xfrm>
        <a:graphic>
          <a:graphicData uri="http://schemas.openxmlformats.org/drawingml/2006/table">
            <a:tbl>
              <a:tblPr firstRow="1" bandRow="1">
                <a:tableStyleId>{5C22544A-7EE6-4342-B048-85BDC9FD1C3A}</a:tableStyleId>
              </a:tblPr>
              <a:tblGrid>
                <a:gridCol w="1671311">
                  <a:extLst>
                    <a:ext uri="{9D8B030D-6E8A-4147-A177-3AD203B41FA5}">
                      <a16:colId xmlns:a16="http://schemas.microsoft.com/office/drawing/2014/main" val="4104609479"/>
                    </a:ext>
                  </a:extLst>
                </a:gridCol>
                <a:gridCol w="850258">
                  <a:extLst>
                    <a:ext uri="{9D8B030D-6E8A-4147-A177-3AD203B41FA5}">
                      <a16:colId xmlns:a16="http://schemas.microsoft.com/office/drawing/2014/main" val="3394499512"/>
                    </a:ext>
                  </a:extLst>
                </a:gridCol>
                <a:gridCol w="850258">
                  <a:extLst>
                    <a:ext uri="{9D8B030D-6E8A-4147-A177-3AD203B41FA5}">
                      <a16:colId xmlns:a16="http://schemas.microsoft.com/office/drawing/2014/main" val="876691980"/>
                    </a:ext>
                  </a:extLst>
                </a:gridCol>
                <a:gridCol w="850258">
                  <a:extLst>
                    <a:ext uri="{9D8B030D-6E8A-4147-A177-3AD203B41FA5}">
                      <a16:colId xmlns:a16="http://schemas.microsoft.com/office/drawing/2014/main" val="2344432788"/>
                    </a:ext>
                  </a:extLst>
                </a:gridCol>
                <a:gridCol w="850258">
                  <a:extLst>
                    <a:ext uri="{9D8B030D-6E8A-4147-A177-3AD203B41FA5}">
                      <a16:colId xmlns:a16="http://schemas.microsoft.com/office/drawing/2014/main" val="617260798"/>
                    </a:ext>
                  </a:extLst>
                </a:gridCol>
                <a:gridCol w="850258">
                  <a:extLst>
                    <a:ext uri="{9D8B030D-6E8A-4147-A177-3AD203B41FA5}">
                      <a16:colId xmlns:a16="http://schemas.microsoft.com/office/drawing/2014/main" val="708535958"/>
                    </a:ext>
                  </a:extLst>
                </a:gridCol>
                <a:gridCol w="850258">
                  <a:extLst>
                    <a:ext uri="{9D8B030D-6E8A-4147-A177-3AD203B41FA5}">
                      <a16:colId xmlns:a16="http://schemas.microsoft.com/office/drawing/2014/main" val="2223576919"/>
                    </a:ext>
                  </a:extLst>
                </a:gridCol>
                <a:gridCol w="850258">
                  <a:extLst>
                    <a:ext uri="{9D8B030D-6E8A-4147-A177-3AD203B41FA5}">
                      <a16:colId xmlns:a16="http://schemas.microsoft.com/office/drawing/2014/main" val="4146760413"/>
                    </a:ext>
                  </a:extLst>
                </a:gridCol>
                <a:gridCol w="850258">
                  <a:extLst>
                    <a:ext uri="{9D8B030D-6E8A-4147-A177-3AD203B41FA5}">
                      <a16:colId xmlns:a16="http://schemas.microsoft.com/office/drawing/2014/main" val="3028985771"/>
                    </a:ext>
                  </a:extLst>
                </a:gridCol>
                <a:gridCol w="850258">
                  <a:extLst>
                    <a:ext uri="{9D8B030D-6E8A-4147-A177-3AD203B41FA5}">
                      <a16:colId xmlns:a16="http://schemas.microsoft.com/office/drawing/2014/main" val="3078981292"/>
                    </a:ext>
                  </a:extLst>
                </a:gridCol>
                <a:gridCol w="850258">
                  <a:extLst>
                    <a:ext uri="{9D8B030D-6E8A-4147-A177-3AD203B41FA5}">
                      <a16:colId xmlns:a16="http://schemas.microsoft.com/office/drawing/2014/main" val="2255512461"/>
                    </a:ext>
                  </a:extLst>
                </a:gridCol>
              </a:tblGrid>
              <a:tr h="426723">
                <a:tc>
                  <a:txBody>
                    <a:bodyPr/>
                    <a:lstStyle/>
                    <a:p>
                      <a:endParaRPr lang="en-US" sz="2100" dirty="0"/>
                    </a:p>
                  </a:txBody>
                  <a:tcPr marL="105219" marR="105219" marT="52610" marB="52610"/>
                </a:tc>
                <a:tc>
                  <a:txBody>
                    <a:bodyPr/>
                    <a:lstStyle/>
                    <a:p>
                      <a:pPr algn="ctr"/>
                      <a:endParaRPr lang="en-US" sz="2100" dirty="0"/>
                    </a:p>
                  </a:txBody>
                  <a:tcPr marL="105219" marR="105219" marT="52610" marB="52610"/>
                </a:tc>
                <a:tc gridSpan="3">
                  <a:txBody>
                    <a:bodyPr/>
                    <a:lstStyle/>
                    <a:p>
                      <a:pPr algn="ctr"/>
                      <a:r>
                        <a:rPr lang="en-US" sz="2100" dirty="0"/>
                        <a:t>OWNER</a:t>
                      </a:r>
                    </a:p>
                  </a:txBody>
                  <a:tcPr marL="105219" marR="105219" marT="52610" marB="52610"/>
                </a:tc>
                <a:tc hMerge="1">
                  <a:txBody>
                    <a:bodyPr/>
                    <a:lstStyle/>
                    <a:p>
                      <a:endParaRPr lang="en-US" dirty="0"/>
                    </a:p>
                  </a:txBody>
                  <a:tcPr/>
                </a:tc>
                <a:tc hMerge="1">
                  <a:txBody>
                    <a:bodyPr/>
                    <a:lstStyle/>
                    <a:p>
                      <a:endParaRPr lang="en-US" dirty="0"/>
                    </a:p>
                  </a:txBody>
                  <a:tcPr/>
                </a:tc>
                <a:tc gridSpan="3">
                  <a:txBody>
                    <a:bodyPr/>
                    <a:lstStyle/>
                    <a:p>
                      <a:pPr algn="ctr"/>
                      <a:r>
                        <a:rPr lang="en-US" sz="2100" dirty="0"/>
                        <a:t>GROUP</a:t>
                      </a:r>
                    </a:p>
                  </a:txBody>
                  <a:tcPr marL="105219" marR="105219" marT="52610" marB="52610"/>
                </a:tc>
                <a:tc hMerge="1">
                  <a:txBody>
                    <a:bodyPr/>
                    <a:lstStyle/>
                    <a:p>
                      <a:endParaRPr lang="en-US" dirty="0"/>
                    </a:p>
                  </a:txBody>
                  <a:tcPr/>
                </a:tc>
                <a:tc hMerge="1">
                  <a:txBody>
                    <a:bodyPr/>
                    <a:lstStyle/>
                    <a:p>
                      <a:endParaRPr lang="en-US" dirty="0"/>
                    </a:p>
                  </a:txBody>
                  <a:tcPr/>
                </a:tc>
                <a:tc gridSpan="3">
                  <a:txBody>
                    <a:bodyPr/>
                    <a:lstStyle/>
                    <a:p>
                      <a:pPr algn="ctr"/>
                      <a:r>
                        <a:rPr lang="en-US" sz="2100" dirty="0"/>
                        <a:t>OTHERS</a:t>
                      </a:r>
                    </a:p>
                  </a:txBody>
                  <a:tcPr marL="105219" marR="105219" marT="52610" marB="5261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65985126"/>
                  </a:ext>
                </a:extLst>
              </a:tr>
              <a:tr h="426723">
                <a:tc>
                  <a:txBody>
                    <a:bodyPr/>
                    <a:lstStyle/>
                    <a:p>
                      <a:pPr algn="ctr"/>
                      <a:endParaRPr lang="en-US" sz="2100" dirty="0"/>
                    </a:p>
                  </a:txBody>
                  <a:tcPr marL="105219" marR="105219" marT="52610" marB="52610"/>
                </a:tc>
                <a:tc>
                  <a:txBody>
                    <a:bodyPr/>
                    <a:lstStyle/>
                    <a:p>
                      <a:pPr algn="ctr"/>
                      <a:r>
                        <a:rPr lang="en-US" sz="2100" dirty="0"/>
                        <a:t>D</a:t>
                      </a:r>
                    </a:p>
                  </a:txBody>
                  <a:tcPr marL="105219" marR="105219" marT="52610" marB="52610"/>
                </a:tc>
                <a:tc>
                  <a:txBody>
                    <a:bodyPr/>
                    <a:lstStyle/>
                    <a:p>
                      <a:pPr algn="ctr"/>
                      <a:r>
                        <a:rPr lang="en-US" sz="2100" dirty="0"/>
                        <a:t>R</a:t>
                      </a:r>
                    </a:p>
                  </a:txBody>
                  <a:tcPr marL="105219" marR="105219" marT="52610" marB="52610"/>
                </a:tc>
                <a:tc>
                  <a:txBody>
                    <a:bodyPr/>
                    <a:lstStyle/>
                    <a:p>
                      <a:pPr algn="ctr"/>
                      <a:r>
                        <a:rPr lang="en-US" sz="2100" dirty="0"/>
                        <a:t>W</a:t>
                      </a:r>
                    </a:p>
                  </a:txBody>
                  <a:tcPr marL="105219" marR="105219" marT="52610" marB="52610"/>
                </a:tc>
                <a:tc>
                  <a:txBody>
                    <a:bodyPr/>
                    <a:lstStyle/>
                    <a:p>
                      <a:pPr algn="ctr"/>
                      <a:r>
                        <a:rPr lang="en-US" sz="2100" dirty="0"/>
                        <a:t>X</a:t>
                      </a:r>
                    </a:p>
                  </a:txBody>
                  <a:tcPr marL="105219" marR="105219" marT="52610" marB="52610"/>
                </a:tc>
                <a:tc>
                  <a:txBody>
                    <a:bodyPr/>
                    <a:lstStyle/>
                    <a:p>
                      <a:pPr algn="ctr"/>
                      <a:r>
                        <a:rPr lang="en-US" sz="2100" dirty="0"/>
                        <a:t>R</a:t>
                      </a:r>
                    </a:p>
                  </a:txBody>
                  <a:tcPr marL="105219" marR="105219" marT="52610" marB="52610"/>
                </a:tc>
                <a:tc>
                  <a:txBody>
                    <a:bodyPr/>
                    <a:lstStyle/>
                    <a:p>
                      <a:pPr algn="ctr"/>
                      <a:r>
                        <a:rPr lang="en-US" sz="2100" dirty="0"/>
                        <a:t>W</a:t>
                      </a:r>
                    </a:p>
                  </a:txBody>
                  <a:tcPr marL="105219" marR="105219" marT="52610" marB="52610"/>
                </a:tc>
                <a:tc>
                  <a:txBody>
                    <a:bodyPr/>
                    <a:lstStyle/>
                    <a:p>
                      <a:pPr algn="ctr"/>
                      <a:r>
                        <a:rPr lang="en-US" sz="2100" dirty="0"/>
                        <a:t>X</a:t>
                      </a:r>
                    </a:p>
                  </a:txBody>
                  <a:tcPr marL="105219" marR="105219" marT="52610" marB="52610"/>
                </a:tc>
                <a:tc>
                  <a:txBody>
                    <a:bodyPr/>
                    <a:lstStyle/>
                    <a:p>
                      <a:pPr algn="ctr"/>
                      <a:r>
                        <a:rPr lang="en-US" sz="2100" dirty="0"/>
                        <a:t>R</a:t>
                      </a:r>
                    </a:p>
                  </a:txBody>
                  <a:tcPr marL="105219" marR="105219" marT="52610" marB="52610"/>
                </a:tc>
                <a:tc>
                  <a:txBody>
                    <a:bodyPr/>
                    <a:lstStyle/>
                    <a:p>
                      <a:pPr algn="ctr"/>
                      <a:r>
                        <a:rPr lang="en-US" sz="2100" dirty="0"/>
                        <a:t>W</a:t>
                      </a:r>
                    </a:p>
                  </a:txBody>
                  <a:tcPr marL="105219" marR="105219" marT="52610" marB="52610"/>
                </a:tc>
                <a:tc>
                  <a:txBody>
                    <a:bodyPr/>
                    <a:lstStyle/>
                    <a:p>
                      <a:pPr algn="ctr"/>
                      <a:r>
                        <a:rPr lang="en-US" sz="2100" dirty="0"/>
                        <a:t>X</a:t>
                      </a:r>
                    </a:p>
                  </a:txBody>
                  <a:tcPr marL="105219" marR="105219" marT="52610" marB="52610"/>
                </a:tc>
                <a:extLst>
                  <a:ext uri="{0D108BD9-81ED-4DB2-BD59-A6C34878D82A}">
                    <a16:rowId xmlns:a16="http://schemas.microsoft.com/office/drawing/2014/main" val="4005945844"/>
                  </a:ext>
                </a:extLst>
              </a:tr>
              <a:tr h="426723">
                <a:tc>
                  <a:txBody>
                    <a:bodyPr/>
                    <a:lstStyle/>
                    <a:p>
                      <a:r>
                        <a:rPr lang="en-US" sz="2100" dirty="0"/>
                        <a:t>DIRECTORY</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extLst>
                  <a:ext uri="{0D108BD9-81ED-4DB2-BD59-A6C34878D82A}">
                    <a16:rowId xmlns:a16="http://schemas.microsoft.com/office/drawing/2014/main" val="2790791670"/>
                  </a:ext>
                </a:extLst>
              </a:tr>
              <a:tr h="426723">
                <a:tc>
                  <a:txBody>
                    <a:bodyPr/>
                    <a:lstStyle/>
                    <a:p>
                      <a:r>
                        <a:rPr lang="en-US" sz="2100" dirty="0"/>
                        <a:t>FILE</a:t>
                      </a:r>
                    </a:p>
                  </a:txBody>
                  <a:tcPr marL="105219" marR="105219" marT="52610" marB="52610"/>
                </a:tc>
                <a:tc>
                  <a:txBody>
                    <a:bodyPr/>
                    <a:lstStyle/>
                    <a:p>
                      <a:pPr algn="ctr"/>
                      <a:r>
                        <a:rPr lang="en-US" sz="2100" dirty="0"/>
                        <a:t>x</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tc>
                  <a:txBody>
                    <a:bodyPr/>
                    <a:lstStyle/>
                    <a:p>
                      <a:pPr algn="ctr"/>
                      <a:r>
                        <a:rPr lang="en-US" sz="2100" dirty="0"/>
                        <a:t>-</a:t>
                      </a:r>
                    </a:p>
                  </a:txBody>
                  <a:tcPr marL="105219" marR="105219" marT="52610" marB="52610"/>
                </a:tc>
                <a:extLst>
                  <a:ext uri="{0D108BD9-81ED-4DB2-BD59-A6C34878D82A}">
                    <a16:rowId xmlns:a16="http://schemas.microsoft.com/office/drawing/2014/main" val="1927072721"/>
                  </a:ext>
                </a:extLst>
              </a:tr>
            </a:tbl>
          </a:graphicData>
        </a:graphic>
      </p:graphicFrame>
      <p:pic>
        <p:nvPicPr>
          <p:cNvPr id="7" name="Picture 6">
            <a:extLst>
              <a:ext uri="{FF2B5EF4-FFF2-40B4-BE49-F238E27FC236}">
                <a16:creationId xmlns:a16="http://schemas.microsoft.com/office/drawing/2014/main" id="{0AA572C2-1B7B-44AC-BEDD-1C528F67DB84}"/>
              </a:ext>
            </a:extLst>
          </p:cNvPr>
          <p:cNvPicPr>
            <a:picLocks noChangeAspect="1"/>
          </p:cNvPicPr>
          <p:nvPr/>
        </p:nvPicPr>
        <p:blipFill rotWithShape="1">
          <a:blip r:embed="rId4"/>
          <a:srcRect b="11283"/>
          <a:stretch/>
        </p:blipFill>
        <p:spPr>
          <a:xfrm>
            <a:off x="2437568" y="4802699"/>
            <a:ext cx="7167348" cy="595618"/>
          </a:xfrm>
          <a:prstGeom prst="rect">
            <a:avLst/>
          </a:prstGeom>
          <a:ln>
            <a:noFill/>
          </a:ln>
          <a:effectLst>
            <a:glow rad="101600">
              <a:schemeClr val="bg1">
                <a:alpha val="60000"/>
              </a:schemeClr>
            </a:glow>
            <a:outerShdw blurRad="152400" dist="317500" dir="5400000" sx="90000" sy="-19000" rotWithShape="0">
              <a:prstClr val="black">
                <a:alpha val="15000"/>
              </a:prstClr>
            </a:outerShdw>
          </a:effectLst>
          <a:scene3d>
            <a:camera prst="orthographicFront">
              <a:rot lat="0" lon="0" rev="0"/>
            </a:camera>
            <a:lightRig rig="glow" dir="t">
              <a:rot lat="0" lon="0" rev="4800000"/>
            </a:lightRig>
          </a:scene3d>
          <a:sp3d prstMaterial="matte">
            <a:bevelT w="127000" h="63500"/>
          </a:sp3d>
        </p:spPr>
      </p:pic>
      <p:sp>
        <p:nvSpPr>
          <p:cNvPr id="8" name="TextBox 7">
            <a:extLst>
              <a:ext uri="{FF2B5EF4-FFF2-40B4-BE49-F238E27FC236}">
                <a16:creationId xmlns:a16="http://schemas.microsoft.com/office/drawing/2014/main" id="{387C31C7-D05F-4C7B-A2E7-C8016B577189}"/>
              </a:ext>
            </a:extLst>
          </p:cNvPr>
          <p:cNvSpPr txBox="1"/>
          <p:nvPr/>
        </p:nvSpPr>
        <p:spPr>
          <a:xfrm>
            <a:off x="3593810" y="1104377"/>
            <a:ext cx="4937570" cy="553998"/>
          </a:xfrm>
          <a:prstGeom prst="rect">
            <a:avLst/>
          </a:prstGeom>
          <a:noFill/>
        </p:spPr>
        <p:txBody>
          <a:bodyPr wrap="none" rtlCol="0">
            <a:spAutoFit/>
          </a:bodyPr>
          <a:lstStyle/>
          <a:p>
            <a:r>
              <a:rPr lang="en-US" sz="30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DEFAULT</a:t>
            </a:r>
            <a:r>
              <a:rPr lang="en-US" sz="3000" b="1" dirty="0">
                <a:ln w="9525">
                  <a:solidFill>
                    <a:schemeClr val="bg1"/>
                  </a:solidFill>
                  <a:prstDash val="solid"/>
                </a:ln>
                <a:effectLst>
                  <a:outerShdw blurRad="12700" dist="38100" dir="2700000" algn="tl" rotWithShape="0">
                    <a:schemeClr val="bg1">
                      <a:lumMod val="50000"/>
                    </a:schemeClr>
                  </a:outerShdw>
                </a:effectLst>
              </a:rPr>
              <a:t> </a:t>
            </a:r>
            <a:r>
              <a:rPr lang="en-US" sz="30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PERMISSIONS</a:t>
            </a:r>
          </a:p>
        </p:txBody>
      </p:sp>
    </p:spTree>
    <p:extLst>
      <p:ext uri="{BB962C8B-B14F-4D97-AF65-F5344CB8AC3E}">
        <p14:creationId xmlns:p14="http://schemas.microsoft.com/office/powerpoint/2010/main" val="23914616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DAA9A3F7-7CA1-4F98-9C14-5EB501EB5271}"/>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4" name="Rectangle: Beveled 3">
            <a:extLst>
              <a:ext uri="{FF2B5EF4-FFF2-40B4-BE49-F238E27FC236}">
                <a16:creationId xmlns:a16="http://schemas.microsoft.com/office/drawing/2014/main" id="{3AE318DE-21D2-48F5-B541-8F4AFC56856F}"/>
              </a:ext>
            </a:extLst>
          </p:cNvPr>
          <p:cNvSpPr/>
          <p:nvPr/>
        </p:nvSpPr>
        <p:spPr>
          <a:xfrm>
            <a:off x="4597167" y="1297432"/>
            <a:ext cx="3011648" cy="964734"/>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hlinkClick r:id="rId4" action="ppaction://hlinksldjump"/>
            <a:extLst>
              <a:ext uri="{FF2B5EF4-FFF2-40B4-BE49-F238E27FC236}">
                <a16:creationId xmlns:a16="http://schemas.microsoft.com/office/drawing/2014/main" id="{7B6D73F7-F326-45EC-BEAB-D9EF14F5EBA5}"/>
              </a:ext>
            </a:extLst>
          </p:cNvPr>
          <p:cNvSpPr txBox="1"/>
          <p:nvPr/>
        </p:nvSpPr>
        <p:spPr>
          <a:xfrm>
            <a:off x="4998958" y="1441245"/>
            <a:ext cx="2210862" cy="677108"/>
          </a:xfrm>
          <a:prstGeom prst="rect">
            <a:avLst/>
          </a:prstGeom>
          <a:noFill/>
        </p:spPr>
        <p:txBody>
          <a:bodyPr wrap="none" rtlCol="0">
            <a:spAutoFit/>
          </a:bodyPr>
          <a:lstStyle/>
          <a:p>
            <a:r>
              <a:rPr lang="en-US" sz="38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CHMOD</a:t>
            </a:r>
          </a:p>
        </p:txBody>
      </p:sp>
      <p:sp>
        <p:nvSpPr>
          <p:cNvPr id="5" name="Rectangle 4">
            <a:extLst>
              <a:ext uri="{FF2B5EF4-FFF2-40B4-BE49-F238E27FC236}">
                <a16:creationId xmlns:a16="http://schemas.microsoft.com/office/drawing/2014/main" id="{23347A12-763C-40FE-8EF3-580CEE115D21}"/>
              </a:ext>
            </a:extLst>
          </p:cNvPr>
          <p:cNvSpPr/>
          <p:nvPr/>
        </p:nvSpPr>
        <p:spPr>
          <a:xfrm>
            <a:off x="1870745" y="4166952"/>
            <a:ext cx="8456103"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Beveled 5">
            <a:extLst>
              <a:ext uri="{FF2B5EF4-FFF2-40B4-BE49-F238E27FC236}">
                <a16:creationId xmlns:a16="http://schemas.microsoft.com/office/drawing/2014/main" id="{63D2E081-2FD7-4854-9CB8-26D4E24F5A46}"/>
              </a:ext>
            </a:extLst>
          </p:cNvPr>
          <p:cNvSpPr/>
          <p:nvPr/>
        </p:nvSpPr>
        <p:spPr>
          <a:xfrm>
            <a:off x="2164359" y="4317955"/>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chmod</a:t>
            </a:r>
            <a:endParaRPr lang="en-US" sz="2400" dirty="0"/>
          </a:p>
        </p:txBody>
      </p:sp>
      <p:sp>
        <p:nvSpPr>
          <p:cNvPr id="7" name="Rectangle: Beveled 6">
            <a:hlinkClick r:id="rId5" action="ppaction://hlinksldjump"/>
            <a:extLst>
              <a:ext uri="{FF2B5EF4-FFF2-40B4-BE49-F238E27FC236}">
                <a16:creationId xmlns:a16="http://schemas.microsoft.com/office/drawing/2014/main" id="{D3955A2C-6D6F-412D-AB00-F34C6E72EB81}"/>
              </a:ext>
            </a:extLst>
          </p:cNvPr>
          <p:cNvSpPr/>
          <p:nvPr/>
        </p:nvSpPr>
        <p:spPr>
          <a:xfrm>
            <a:off x="4205680" y="4317955"/>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8" name="Rectangle: Beveled 7">
            <a:hlinkClick r:id="rId6" action="ppaction://hlinksldjump"/>
            <a:extLst>
              <a:ext uri="{FF2B5EF4-FFF2-40B4-BE49-F238E27FC236}">
                <a16:creationId xmlns:a16="http://schemas.microsoft.com/office/drawing/2014/main" id="{75B76ABF-7F8B-49AF-A7A0-0CC6090C6EE2}"/>
              </a:ext>
            </a:extLst>
          </p:cNvPr>
          <p:cNvSpPr/>
          <p:nvPr/>
        </p:nvSpPr>
        <p:spPr>
          <a:xfrm>
            <a:off x="6247001" y="4317955"/>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mode</a:t>
            </a:r>
            <a:endParaRPr lang="en-US" sz="2400" dirty="0"/>
          </a:p>
        </p:txBody>
      </p:sp>
      <p:sp>
        <p:nvSpPr>
          <p:cNvPr id="9" name="Rectangle: Beveled 8">
            <a:extLst>
              <a:ext uri="{FF2B5EF4-FFF2-40B4-BE49-F238E27FC236}">
                <a16:creationId xmlns:a16="http://schemas.microsoft.com/office/drawing/2014/main" id="{0FA6606B-E4E5-48CB-A365-0190B650A7A8}"/>
              </a:ext>
            </a:extLst>
          </p:cNvPr>
          <p:cNvSpPr/>
          <p:nvPr/>
        </p:nvSpPr>
        <p:spPr>
          <a:xfrm>
            <a:off x="8288322" y="4317955"/>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pc="50" dirty="0">
                <a:ln w="0"/>
                <a:solidFill>
                  <a:schemeClr val="bg2"/>
                </a:solidFill>
                <a:effectLst>
                  <a:innerShdw blurRad="63500" dist="50800" dir="13500000">
                    <a:srgbClr val="000000">
                      <a:alpha val="50000"/>
                    </a:srgbClr>
                  </a:innerShdw>
                </a:effectLst>
              </a:rPr>
              <a:t>file/directory</a:t>
            </a:r>
          </a:p>
        </p:txBody>
      </p:sp>
      <p:sp>
        <p:nvSpPr>
          <p:cNvPr id="10" name="Rectangle 9">
            <a:extLst>
              <a:ext uri="{FF2B5EF4-FFF2-40B4-BE49-F238E27FC236}">
                <a16:creationId xmlns:a16="http://schemas.microsoft.com/office/drawing/2014/main" id="{8B1335A0-0589-438A-8E3A-29DB21CA78C6}"/>
              </a:ext>
            </a:extLst>
          </p:cNvPr>
          <p:cNvSpPr/>
          <p:nvPr/>
        </p:nvSpPr>
        <p:spPr>
          <a:xfrm>
            <a:off x="3681886" y="2787375"/>
            <a:ext cx="4841328"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chmod - change file mode bits.</a:t>
            </a:r>
            <a:endPar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chmod command is :</a:t>
            </a:r>
            <a:endParaRPr lang="en-US" sz="2400" dirty="0"/>
          </a:p>
        </p:txBody>
      </p:sp>
    </p:spTree>
    <p:extLst>
      <p:ext uri="{BB962C8B-B14F-4D97-AF65-F5344CB8AC3E}">
        <p14:creationId xmlns:p14="http://schemas.microsoft.com/office/powerpoint/2010/main" val="650158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4432C519-74B4-4399-BFD8-E8BB91127D60}"/>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Rectangle: Beveled 2">
            <a:extLst>
              <a:ext uri="{FF2B5EF4-FFF2-40B4-BE49-F238E27FC236}">
                <a16:creationId xmlns:a16="http://schemas.microsoft.com/office/drawing/2014/main" id="{ECA4F7A3-ED33-43A9-B7B4-0B2D0E7D8CA7}"/>
              </a:ext>
            </a:extLst>
          </p:cNvPr>
          <p:cNvSpPr/>
          <p:nvPr/>
        </p:nvSpPr>
        <p:spPr>
          <a:xfrm>
            <a:off x="2793532" y="469297"/>
            <a:ext cx="3011648" cy="964734"/>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action="ppaction://hlinksldjump"/>
            <a:extLst>
              <a:ext uri="{FF2B5EF4-FFF2-40B4-BE49-F238E27FC236}">
                <a16:creationId xmlns:a16="http://schemas.microsoft.com/office/drawing/2014/main" id="{2BE4A6C7-9781-416E-8D7F-EADC4CFA047F}"/>
              </a:ext>
            </a:extLst>
          </p:cNvPr>
          <p:cNvSpPr txBox="1"/>
          <p:nvPr/>
        </p:nvSpPr>
        <p:spPr>
          <a:xfrm>
            <a:off x="3195323" y="613110"/>
            <a:ext cx="2210862" cy="677108"/>
          </a:xfrm>
          <a:prstGeom prst="rect">
            <a:avLst/>
          </a:prstGeom>
          <a:noFill/>
        </p:spPr>
        <p:txBody>
          <a:bodyPr wrap="none" rtlCol="0">
            <a:spAutoFit/>
          </a:bodyPr>
          <a:lstStyle/>
          <a:p>
            <a:r>
              <a:rPr lang="en-US" sz="38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CHMOD</a:t>
            </a:r>
          </a:p>
        </p:txBody>
      </p:sp>
      <p:sp>
        <p:nvSpPr>
          <p:cNvPr id="5" name="Rectangle: Beveled 4">
            <a:extLst>
              <a:ext uri="{FF2B5EF4-FFF2-40B4-BE49-F238E27FC236}">
                <a16:creationId xmlns:a16="http://schemas.microsoft.com/office/drawing/2014/main" id="{86EE9E07-A2ED-4FF0-BC4B-F9010DD58D14}"/>
              </a:ext>
            </a:extLst>
          </p:cNvPr>
          <p:cNvSpPr/>
          <p:nvPr/>
        </p:nvSpPr>
        <p:spPr>
          <a:xfrm>
            <a:off x="6386822" y="469297"/>
            <a:ext cx="3011648" cy="963080"/>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options</a:t>
            </a:r>
          </a:p>
        </p:txBody>
      </p:sp>
      <p:graphicFrame>
        <p:nvGraphicFramePr>
          <p:cNvPr id="6" name="Table 6">
            <a:extLst>
              <a:ext uri="{FF2B5EF4-FFF2-40B4-BE49-F238E27FC236}">
                <a16:creationId xmlns:a16="http://schemas.microsoft.com/office/drawing/2014/main" id="{D88580F4-9752-49E2-8D7E-11CC31671150}"/>
              </a:ext>
            </a:extLst>
          </p:cNvPr>
          <p:cNvGraphicFramePr>
            <a:graphicFrameLocks noGrp="1"/>
          </p:cNvGraphicFramePr>
          <p:nvPr>
            <p:extLst>
              <p:ext uri="{D42A27DB-BD31-4B8C-83A1-F6EECF244321}">
                <p14:modId xmlns:p14="http://schemas.microsoft.com/office/powerpoint/2010/main" val="199418364"/>
              </p:ext>
            </p:extLst>
          </p:nvPr>
        </p:nvGraphicFramePr>
        <p:xfrm>
          <a:off x="1832736" y="1901672"/>
          <a:ext cx="8526527" cy="4577840"/>
        </p:xfrm>
        <a:graphic>
          <a:graphicData uri="http://schemas.openxmlformats.org/drawingml/2006/table">
            <a:tbl>
              <a:tblPr firstRow="1" bandRow="1">
                <a:tableStyleId>{5C22544A-7EE6-4342-B048-85BDC9FD1C3A}</a:tableStyleId>
              </a:tblPr>
              <a:tblGrid>
                <a:gridCol w="2087419">
                  <a:extLst>
                    <a:ext uri="{9D8B030D-6E8A-4147-A177-3AD203B41FA5}">
                      <a16:colId xmlns:a16="http://schemas.microsoft.com/office/drawing/2014/main" val="1793465551"/>
                    </a:ext>
                  </a:extLst>
                </a:gridCol>
                <a:gridCol w="6439108">
                  <a:extLst>
                    <a:ext uri="{9D8B030D-6E8A-4147-A177-3AD203B41FA5}">
                      <a16:colId xmlns:a16="http://schemas.microsoft.com/office/drawing/2014/main" val="921862170"/>
                    </a:ext>
                  </a:extLst>
                </a:gridCol>
              </a:tblGrid>
              <a:tr h="588377">
                <a:tc>
                  <a:txBody>
                    <a:bodyPr/>
                    <a:lstStyle/>
                    <a:p>
                      <a:pPr algn="ctr" fontAlgn="t"/>
                      <a:r>
                        <a:rPr lang="en-US" sz="1400" b="0" i="0" dirty="0">
                          <a:effectLst/>
                        </a:rPr>
                        <a:t>OPTION</a:t>
                      </a:r>
                    </a:p>
                  </a:txBody>
                  <a:tcPr marL="114300" marR="114300" marT="114300" marB="114300"/>
                </a:tc>
                <a:tc>
                  <a:txBody>
                    <a:bodyPr/>
                    <a:lstStyle/>
                    <a:p>
                      <a:pPr algn="ctr" fontAlgn="t"/>
                      <a:r>
                        <a:rPr lang="en-US" sz="1400" b="0" i="0" dirty="0">
                          <a:effectLst/>
                        </a:rPr>
                        <a:t>USE</a:t>
                      </a:r>
                    </a:p>
                  </a:txBody>
                  <a:tcPr marL="114300" marR="114300" marT="114300" marB="114300"/>
                </a:tc>
                <a:extLst>
                  <a:ext uri="{0D108BD9-81ED-4DB2-BD59-A6C34878D82A}">
                    <a16:rowId xmlns:a16="http://schemas.microsoft.com/office/drawing/2014/main" val="559333320"/>
                  </a:ext>
                </a:extLst>
              </a:tr>
              <a:tr h="435323">
                <a:tc>
                  <a:txBody>
                    <a:bodyPr/>
                    <a:lstStyle/>
                    <a:p>
                      <a:pPr fontAlgn="t"/>
                      <a:r>
                        <a:rPr lang="en-US" sz="1400" b="1" i="0" dirty="0">
                          <a:effectLst/>
                        </a:rPr>
                        <a:t>-c</a:t>
                      </a:r>
                      <a:r>
                        <a:rPr lang="en-US" sz="1400" b="0" i="0" dirty="0">
                          <a:effectLst/>
                        </a:rPr>
                        <a:t>, </a:t>
                      </a:r>
                      <a:r>
                        <a:rPr lang="en-US" sz="1400" b="1" i="0" dirty="0">
                          <a:effectLst/>
                        </a:rPr>
                        <a:t>--changes</a:t>
                      </a:r>
                      <a:endParaRPr lang="en-US" sz="1400" b="0" i="0" dirty="0">
                        <a:effectLst/>
                      </a:endParaRPr>
                    </a:p>
                  </a:txBody>
                  <a:tcPr marL="114300" marR="114300" marT="114300" marB="114300"/>
                </a:tc>
                <a:tc>
                  <a:txBody>
                    <a:bodyPr/>
                    <a:lstStyle/>
                    <a:p>
                      <a:pPr fontAlgn="t"/>
                      <a:r>
                        <a:rPr lang="en-US" sz="1400" b="0" i="0" dirty="0">
                          <a:effectLst/>
                        </a:rPr>
                        <a:t>Like </a:t>
                      </a:r>
                      <a:r>
                        <a:rPr lang="en-US" sz="1400" b="1" i="0" dirty="0">
                          <a:effectLst/>
                        </a:rPr>
                        <a:t>--verbose</a:t>
                      </a:r>
                      <a:r>
                        <a:rPr lang="en-US" sz="1400" b="0" i="0" dirty="0">
                          <a:effectLst/>
                        </a:rPr>
                        <a:t>, but gives verbose output only when a change is actually made.</a:t>
                      </a:r>
                    </a:p>
                  </a:txBody>
                  <a:tcPr marL="114300" marR="114300" marT="114300" marB="114300"/>
                </a:tc>
                <a:extLst>
                  <a:ext uri="{0D108BD9-81ED-4DB2-BD59-A6C34878D82A}">
                    <a16:rowId xmlns:a16="http://schemas.microsoft.com/office/drawing/2014/main" val="2748170946"/>
                  </a:ext>
                </a:extLst>
              </a:tr>
              <a:tr h="394359">
                <a:tc>
                  <a:txBody>
                    <a:bodyPr/>
                    <a:lstStyle/>
                    <a:p>
                      <a:pPr fontAlgn="t"/>
                      <a:r>
                        <a:rPr lang="en-US" sz="1400" b="1" i="0" dirty="0">
                          <a:effectLst/>
                        </a:rPr>
                        <a:t>-f</a:t>
                      </a:r>
                      <a:r>
                        <a:rPr lang="en-US" sz="1400" b="0" i="0" dirty="0">
                          <a:effectLst/>
                        </a:rPr>
                        <a:t>, </a:t>
                      </a:r>
                      <a:r>
                        <a:rPr lang="en-US" sz="1400" b="1" i="0" dirty="0">
                          <a:effectLst/>
                        </a:rPr>
                        <a:t>--silent</a:t>
                      </a:r>
                      <a:r>
                        <a:rPr lang="en-US" sz="1400" b="0" i="0" dirty="0">
                          <a:effectLst/>
                        </a:rPr>
                        <a:t>, </a:t>
                      </a:r>
                      <a:r>
                        <a:rPr lang="en-US" sz="1400" b="1" i="0" dirty="0">
                          <a:effectLst/>
                        </a:rPr>
                        <a:t>--quiet</a:t>
                      </a:r>
                      <a:endParaRPr lang="en-US" sz="1400" b="0" i="0" dirty="0">
                        <a:effectLst/>
                      </a:endParaRPr>
                    </a:p>
                  </a:txBody>
                  <a:tcPr marL="114300" marR="114300" marT="114300" marB="114300"/>
                </a:tc>
                <a:tc>
                  <a:txBody>
                    <a:bodyPr/>
                    <a:lstStyle/>
                    <a:p>
                      <a:pPr fontAlgn="t"/>
                      <a:r>
                        <a:rPr lang="fr-FR" sz="1400" b="0" i="0">
                          <a:effectLst/>
                        </a:rPr>
                        <a:t>Quiet mode; suppress most error messages.</a:t>
                      </a:r>
                    </a:p>
                  </a:txBody>
                  <a:tcPr marL="114300" marR="114300" marT="114300" marB="114300"/>
                </a:tc>
                <a:extLst>
                  <a:ext uri="{0D108BD9-81ED-4DB2-BD59-A6C34878D82A}">
                    <a16:rowId xmlns:a16="http://schemas.microsoft.com/office/drawing/2014/main" val="1181273865"/>
                  </a:ext>
                </a:extLst>
              </a:tr>
              <a:tr h="432941">
                <a:tc>
                  <a:txBody>
                    <a:bodyPr/>
                    <a:lstStyle/>
                    <a:p>
                      <a:pPr fontAlgn="t"/>
                      <a:r>
                        <a:rPr lang="en-US" sz="1400" b="1" i="0">
                          <a:effectLst/>
                        </a:rPr>
                        <a:t>-v</a:t>
                      </a:r>
                      <a:r>
                        <a:rPr lang="en-US" sz="1400" b="0" i="0">
                          <a:effectLst/>
                        </a:rPr>
                        <a:t>, </a:t>
                      </a:r>
                      <a:r>
                        <a:rPr lang="en-US" sz="1400" b="1" i="0">
                          <a:effectLst/>
                        </a:rPr>
                        <a:t>--verbose</a:t>
                      </a:r>
                      <a:endParaRPr lang="en-US" sz="1400" b="0" i="0">
                        <a:effectLst/>
                      </a:endParaRPr>
                    </a:p>
                  </a:txBody>
                  <a:tcPr marL="114300" marR="114300" marT="114300" marB="114300"/>
                </a:tc>
                <a:tc>
                  <a:txBody>
                    <a:bodyPr/>
                    <a:lstStyle/>
                    <a:p>
                      <a:pPr fontAlgn="t"/>
                      <a:r>
                        <a:rPr lang="en-US" sz="1400" b="0" i="0" dirty="0">
                          <a:effectLst/>
                        </a:rPr>
                        <a:t>Verbose mode; output a diagnostic message for every file processed.</a:t>
                      </a:r>
                    </a:p>
                  </a:txBody>
                  <a:tcPr marL="114300" marR="114300" marT="114300" marB="114300"/>
                </a:tc>
                <a:extLst>
                  <a:ext uri="{0D108BD9-81ED-4DB2-BD59-A6C34878D82A}">
                    <a16:rowId xmlns:a16="http://schemas.microsoft.com/office/drawing/2014/main" val="4237002896"/>
                  </a:ext>
                </a:extLst>
              </a:tr>
              <a:tr h="453783">
                <a:tc>
                  <a:txBody>
                    <a:bodyPr/>
                    <a:lstStyle/>
                    <a:p>
                      <a:pPr fontAlgn="t"/>
                      <a:r>
                        <a:rPr lang="en-US" sz="1400" b="1" i="0">
                          <a:effectLst/>
                        </a:rPr>
                        <a:t>--no-preserve-root</a:t>
                      </a:r>
                      <a:endParaRPr lang="en-US" sz="1400" b="0" i="0">
                        <a:effectLst/>
                      </a:endParaRPr>
                    </a:p>
                  </a:txBody>
                  <a:tcPr marL="114300" marR="114300" marT="114300" marB="114300"/>
                </a:tc>
                <a:tc>
                  <a:txBody>
                    <a:bodyPr/>
                    <a:lstStyle/>
                    <a:p>
                      <a:pPr fontAlgn="t"/>
                      <a:r>
                        <a:rPr lang="en-US" sz="1400" b="0" i="0" dirty="0">
                          <a:effectLst/>
                        </a:rPr>
                        <a:t>Do not treat '</a:t>
                      </a:r>
                      <a:r>
                        <a:rPr lang="en-US" sz="1400" b="1" i="0" dirty="0">
                          <a:effectLst/>
                        </a:rPr>
                        <a:t>/</a:t>
                      </a:r>
                      <a:r>
                        <a:rPr lang="en-US" sz="1400" b="0" i="0" dirty="0">
                          <a:effectLst/>
                        </a:rPr>
                        <a:t>' (the </a:t>
                      </a:r>
                      <a:r>
                        <a:rPr lang="en-US" sz="1400" b="0" i="0" u="none" strike="noStrike" dirty="0">
                          <a:solidFill>
                            <a:srgbClr val="2572CB"/>
                          </a:solidFill>
                          <a:effectLst/>
                        </a:rPr>
                        <a:t>root</a:t>
                      </a:r>
                      <a:r>
                        <a:rPr lang="en-US" sz="1400" b="0" i="0" dirty="0">
                          <a:effectLst/>
                        </a:rPr>
                        <a:t> directory) in any special way, which is the default setting.</a:t>
                      </a:r>
                    </a:p>
                  </a:txBody>
                  <a:tcPr marL="114300" marR="114300" marT="114300" marB="114300"/>
                </a:tc>
                <a:extLst>
                  <a:ext uri="{0D108BD9-81ED-4DB2-BD59-A6C34878D82A}">
                    <a16:rowId xmlns:a16="http://schemas.microsoft.com/office/drawing/2014/main" val="983443709"/>
                  </a:ext>
                </a:extLst>
              </a:tr>
              <a:tr h="394359">
                <a:tc>
                  <a:txBody>
                    <a:bodyPr/>
                    <a:lstStyle/>
                    <a:p>
                      <a:pPr fontAlgn="t"/>
                      <a:r>
                        <a:rPr lang="en-US" sz="1400" b="1" i="0">
                          <a:effectLst/>
                        </a:rPr>
                        <a:t>--preserve-root</a:t>
                      </a:r>
                      <a:endParaRPr lang="en-US" sz="1400" b="0" i="0">
                        <a:effectLst/>
                      </a:endParaRPr>
                    </a:p>
                  </a:txBody>
                  <a:tcPr marL="114300" marR="114300" marT="114300" marB="114300"/>
                </a:tc>
                <a:tc>
                  <a:txBody>
                    <a:bodyPr/>
                    <a:lstStyle/>
                    <a:p>
                      <a:pPr fontAlgn="t"/>
                      <a:r>
                        <a:rPr lang="en-US" sz="1400" b="0" i="0" dirty="0">
                          <a:effectLst/>
                        </a:rPr>
                        <a:t>Do not operate </a:t>
                      </a:r>
                      <a:r>
                        <a:rPr lang="en-US" sz="1400" b="0" i="0" u="none" strike="noStrike" dirty="0">
                          <a:solidFill>
                            <a:srgbClr val="2572CB"/>
                          </a:solidFill>
                          <a:effectLst/>
                        </a:rPr>
                        <a:t>recursively</a:t>
                      </a:r>
                      <a:r>
                        <a:rPr lang="en-US" sz="1400" b="0" i="0" dirty="0">
                          <a:effectLst/>
                        </a:rPr>
                        <a:t> on '</a:t>
                      </a:r>
                      <a:r>
                        <a:rPr lang="en-US" sz="1400" b="1" i="0" dirty="0">
                          <a:effectLst/>
                        </a:rPr>
                        <a:t>/</a:t>
                      </a:r>
                      <a:r>
                        <a:rPr lang="en-US" sz="1400" b="0" i="0" dirty="0">
                          <a:effectLst/>
                        </a:rPr>
                        <a:t>'.</a:t>
                      </a:r>
                    </a:p>
                  </a:txBody>
                  <a:tcPr marL="114300" marR="114300" marT="114300" marB="114300"/>
                </a:tc>
                <a:extLst>
                  <a:ext uri="{0D108BD9-81ED-4DB2-BD59-A6C34878D82A}">
                    <a16:rowId xmlns:a16="http://schemas.microsoft.com/office/drawing/2014/main" val="610341865"/>
                  </a:ext>
                </a:extLst>
              </a:tr>
              <a:tr h="404308">
                <a:tc>
                  <a:txBody>
                    <a:bodyPr/>
                    <a:lstStyle/>
                    <a:p>
                      <a:pPr fontAlgn="t"/>
                      <a:r>
                        <a:rPr lang="en-US" sz="1400" b="1" i="0">
                          <a:effectLst/>
                        </a:rPr>
                        <a:t>--reference=</a:t>
                      </a:r>
                      <a:r>
                        <a:rPr lang="en-US" sz="1400" b="0" i="1">
                          <a:effectLst/>
                        </a:rPr>
                        <a:t>RFILE</a:t>
                      </a:r>
                      <a:endParaRPr lang="en-US" sz="1400" b="0" i="0">
                        <a:effectLst/>
                      </a:endParaRPr>
                    </a:p>
                  </a:txBody>
                  <a:tcPr marL="114300" marR="114300" marT="114300" marB="114300"/>
                </a:tc>
                <a:tc>
                  <a:txBody>
                    <a:bodyPr/>
                    <a:lstStyle/>
                    <a:p>
                      <a:pPr fontAlgn="t"/>
                      <a:r>
                        <a:rPr lang="en-US" sz="1400" b="0" i="0" dirty="0">
                          <a:effectLst/>
                        </a:rPr>
                        <a:t>Set permissions to match those of file </a:t>
                      </a:r>
                      <a:r>
                        <a:rPr lang="en-US" sz="1400" b="0" i="1" dirty="0">
                          <a:effectLst/>
                        </a:rPr>
                        <a:t>RFILE</a:t>
                      </a:r>
                      <a:r>
                        <a:rPr lang="en-US" sz="1400" b="0" i="0" dirty="0">
                          <a:effectLst/>
                        </a:rPr>
                        <a:t>, ignoring any specified </a:t>
                      </a:r>
                      <a:r>
                        <a:rPr lang="en-US" sz="1400" b="0" i="1" dirty="0">
                          <a:effectLst/>
                        </a:rPr>
                        <a:t>MODE</a:t>
                      </a:r>
                      <a:r>
                        <a:rPr lang="en-US" sz="1400" b="0" i="0" dirty="0">
                          <a:effectLst/>
                        </a:rPr>
                        <a:t>.</a:t>
                      </a:r>
                    </a:p>
                  </a:txBody>
                  <a:tcPr marL="114300" marR="114300" marT="114300" marB="114300"/>
                </a:tc>
                <a:extLst>
                  <a:ext uri="{0D108BD9-81ED-4DB2-BD59-A6C34878D82A}">
                    <a16:rowId xmlns:a16="http://schemas.microsoft.com/office/drawing/2014/main" val="2480734811"/>
                  </a:ext>
                </a:extLst>
              </a:tr>
              <a:tr h="394359">
                <a:tc>
                  <a:txBody>
                    <a:bodyPr/>
                    <a:lstStyle/>
                    <a:p>
                      <a:pPr fontAlgn="t"/>
                      <a:r>
                        <a:rPr lang="en-US" sz="1400" b="1" i="0">
                          <a:effectLst/>
                        </a:rPr>
                        <a:t>-R</a:t>
                      </a:r>
                      <a:r>
                        <a:rPr lang="en-US" sz="1400" b="0" i="0">
                          <a:effectLst/>
                        </a:rPr>
                        <a:t>, </a:t>
                      </a:r>
                      <a:r>
                        <a:rPr lang="en-US" sz="1400" b="1" i="0">
                          <a:effectLst/>
                        </a:rPr>
                        <a:t>--recursive</a:t>
                      </a:r>
                      <a:endParaRPr lang="en-US" sz="1400" b="0" i="0">
                        <a:effectLst/>
                      </a:endParaRPr>
                    </a:p>
                  </a:txBody>
                  <a:tcPr marL="114300" marR="114300" marT="114300" marB="114300"/>
                </a:tc>
                <a:tc>
                  <a:txBody>
                    <a:bodyPr/>
                    <a:lstStyle/>
                    <a:p>
                      <a:pPr fontAlgn="t"/>
                      <a:r>
                        <a:rPr lang="en-US" sz="1400" b="0" i="0" dirty="0">
                          <a:effectLst/>
                        </a:rPr>
                        <a:t>Change files and </a:t>
                      </a:r>
                      <a:r>
                        <a:rPr lang="en-US" sz="1400" b="0" i="0" u="none" strike="noStrike" dirty="0">
                          <a:solidFill>
                            <a:srgbClr val="2572CB"/>
                          </a:solidFill>
                          <a:effectLst/>
                        </a:rPr>
                        <a:t>directories</a:t>
                      </a:r>
                      <a:r>
                        <a:rPr lang="en-US" sz="1400" b="0" i="0" dirty="0">
                          <a:effectLst/>
                        </a:rPr>
                        <a:t> recursively.</a:t>
                      </a:r>
                    </a:p>
                  </a:txBody>
                  <a:tcPr marL="114300" marR="114300" marT="114300" marB="114300"/>
                </a:tc>
                <a:extLst>
                  <a:ext uri="{0D108BD9-81ED-4DB2-BD59-A6C34878D82A}">
                    <a16:rowId xmlns:a16="http://schemas.microsoft.com/office/drawing/2014/main" val="810665688"/>
                  </a:ext>
                </a:extLst>
              </a:tr>
              <a:tr h="394359">
                <a:tc>
                  <a:txBody>
                    <a:bodyPr/>
                    <a:lstStyle/>
                    <a:p>
                      <a:pPr fontAlgn="t"/>
                      <a:r>
                        <a:rPr lang="en-US" sz="1400" b="1" i="0">
                          <a:effectLst/>
                        </a:rPr>
                        <a:t>--help</a:t>
                      </a:r>
                      <a:endParaRPr lang="en-US" sz="1400" b="0" i="0">
                        <a:effectLst/>
                      </a:endParaRPr>
                    </a:p>
                  </a:txBody>
                  <a:tcPr marL="114300" marR="114300" marT="114300" marB="114300"/>
                </a:tc>
                <a:tc>
                  <a:txBody>
                    <a:bodyPr/>
                    <a:lstStyle/>
                    <a:p>
                      <a:pPr fontAlgn="t"/>
                      <a:r>
                        <a:rPr lang="en-US" sz="1400" b="0" i="0" dirty="0">
                          <a:effectLst/>
                        </a:rPr>
                        <a:t>Display a help message and exit.</a:t>
                      </a:r>
                    </a:p>
                  </a:txBody>
                  <a:tcPr marL="114300" marR="114300" marT="114300" marB="114300"/>
                </a:tc>
                <a:extLst>
                  <a:ext uri="{0D108BD9-81ED-4DB2-BD59-A6C34878D82A}">
                    <a16:rowId xmlns:a16="http://schemas.microsoft.com/office/drawing/2014/main" val="4062600840"/>
                  </a:ext>
                </a:extLst>
              </a:tr>
              <a:tr h="394359">
                <a:tc>
                  <a:txBody>
                    <a:bodyPr/>
                    <a:lstStyle/>
                    <a:p>
                      <a:pPr fontAlgn="t"/>
                      <a:r>
                        <a:rPr lang="en-US" sz="1400" b="1" i="0">
                          <a:effectLst/>
                        </a:rPr>
                        <a:t>--version</a:t>
                      </a:r>
                      <a:endParaRPr lang="en-US" sz="1400" b="0" i="0">
                        <a:effectLst/>
                      </a:endParaRPr>
                    </a:p>
                  </a:txBody>
                  <a:tcPr marL="114300" marR="114300" marT="114300" marB="114300"/>
                </a:tc>
                <a:tc>
                  <a:txBody>
                    <a:bodyPr/>
                    <a:lstStyle/>
                    <a:p>
                      <a:pPr fontAlgn="t"/>
                      <a:r>
                        <a:rPr lang="en-US" sz="1400" b="0" i="0" dirty="0">
                          <a:effectLst/>
                        </a:rPr>
                        <a:t>Output </a:t>
                      </a:r>
                      <a:r>
                        <a:rPr lang="en-US" sz="1400" b="0" i="0" u="none" strike="noStrike" dirty="0">
                          <a:solidFill>
                            <a:srgbClr val="2572CB"/>
                          </a:solidFill>
                          <a:effectLst/>
                        </a:rPr>
                        <a:t>version</a:t>
                      </a:r>
                      <a:r>
                        <a:rPr lang="en-US" sz="1400" b="0" i="0" dirty="0">
                          <a:effectLst/>
                        </a:rPr>
                        <a:t> information and exit.</a:t>
                      </a:r>
                    </a:p>
                  </a:txBody>
                  <a:tcPr marL="114300" marR="114300" marT="114300" marB="114300"/>
                </a:tc>
                <a:extLst>
                  <a:ext uri="{0D108BD9-81ED-4DB2-BD59-A6C34878D82A}">
                    <a16:rowId xmlns:a16="http://schemas.microsoft.com/office/drawing/2014/main" val="835282263"/>
                  </a:ext>
                </a:extLst>
              </a:tr>
            </a:tbl>
          </a:graphicData>
        </a:graphic>
      </p:graphicFrame>
    </p:spTree>
    <p:extLst>
      <p:ext uri="{BB962C8B-B14F-4D97-AF65-F5344CB8AC3E}">
        <p14:creationId xmlns:p14="http://schemas.microsoft.com/office/powerpoint/2010/main" val="11850491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2822" y="0"/>
            <a:ext cx="12192000" cy="6858000"/>
          </a:xfrm>
          <a:prstGeom prst="rect">
            <a:avLst/>
          </a:prstGeom>
        </p:spPr>
      </p:pic>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
        <p:nvSpPr>
          <p:cNvPr id="41" name="!!end">
            <a:hlinkClick r:id="rId4" action="ppaction://hlinksldjump"/>
            <a:extLst>
              <a:ext uri="{FF2B5EF4-FFF2-40B4-BE49-F238E27FC236}">
                <a16:creationId xmlns:a16="http://schemas.microsoft.com/office/drawing/2014/main" id="{765AC537-E08B-431E-8F9F-5039DAC686A5}"/>
              </a:ext>
            </a:extLst>
          </p:cNvPr>
          <p:cNvSpPr/>
          <p:nvPr/>
        </p:nvSpPr>
        <p:spPr>
          <a:xfrm>
            <a:off x="5819632"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3" name="!!end">
            <a:hlinkClick r:id="rId5" action="ppaction://hlinksldjump"/>
            <a:extLst>
              <a:ext uri="{FF2B5EF4-FFF2-40B4-BE49-F238E27FC236}">
                <a16:creationId xmlns:a16="http://schemas.microsoft.com/office/drawing/2014/main" id="{058F3C45-C161-473D-BB9F-5695FF9F9DD2}"/>
              </a:ext>
            </a:extLst>
          </p:cNvPr>
          <p:cNvSpPr/>
          <p:nvPr/>
        </p:nvSpPr>
        <p:spPr>
          <a:xfrm>
            <a:off x="6027436"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4" name="!!end">
            <a:hlinkClick r:id="rId6" action="ppaction://hlinksldjump"/>
            <a:extLst>
              <a:ext uri="{FF2B5EF4-FFF2-40B4-BE49-F238E27FC236}">
                <a16:creationId xmlns:a16="http://schemas.microsoft.com/office/drawing/2014/main" id="{735CFAE7-8BFE-47C7-9916-0474732D9EBC}"/>
              </a:ext>
            </a:extLst>
          </p:cNvPr>
          <p:cNvSpPr/>
          <p:nvPr/>
        </p:nvSpPr>
        <p:spPr>
          <a:xfrm>
            <a:off x="6235240"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5" name="!!end">
            <a:hlinkClick r:id="rId4" action="ppaction://hlinksldjump"/>
            <a:extLst>
              <a:ext uri="{FF2B5EF4-FFF2-40B4-BE49-F238E27FC236}">
                <a16:creationId xmlns:a16="http://schemas.microsoft.com/office/drawing/2014/main" id="{0C27F8DB-10E4-4FAE-9F22-AB9CF9A8F212}"/>
              </a:ext>
            </a:extLst>
          </p:cNvPr>
          <p:cNvSpPr/>
          <p:nvPr/>
        </p:nvSpPr>
        <p:spPr>
          <a:xfrm>
            <a:off x="5611828" y="53009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pic>
        <p:nvPicPr>
          <p:cNvPr id="26" name="Graphic 25" descr="Caret Left with solid fill">
            <a:hlinkClick r:id="" action="ppaction://hlinkshowjump?jump=nextslide"/>
            <a:extLst>
              <a:ext uri="{FF2B5EF4-FFF2-40B4-BE49-F238E27FC236}">
                <a16:creationId xmlns:a16="http://schemas.microsoft.com/office/drawing/2014/main" id="{59546B15-1042-4635-94F6-12B5DBB8CB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294407" y="5814848"/>
            <a:ext cx="560014" cy="560014"/>
          </a:xfrm>
          <a:prstGeom prst="rect">
            <a:avLst/>
          </a:prstGeom>
        </p:spPr>
      </p:pic>
      <p:pic>
        <p:nvPicPr>
          <p:cNvPr id="29" name="Graphic 28" descr="Caret Left with solid fill">
            <a:hlinkClick r:id="" action="ppaction://hlinkshowjump?jump=previousslide"/>
            <a:extLst>
              <a:ext uri="{FF2B5EF4-FFF2-40B4-BE49-F238E27FC236}">
                <a16:creationId xmlns:a16="http://schemas.microsoft.com/office/drawing/2014/main" id="{BB708D3E-F954-4DEC-BE38-3B6F8FA0DD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217" y="5813111"/>
            <a:ext cx="560014" cy="560014"/>
          </a:xfrm>
          <a:prstGeom prst="rect">
            <a:avLst/>
          </a:prstGeom>
        </p:spPr>
      </p:pic>
      <p:sp>
        <p:nvSpPr>
          <p:cNvPr id="16" name="TextBox 15">
            <a:extLst>
              <a:ext uri="{FF2B5EF4-FFF2-40B4-BE49-F238E27FC236}">
                <a16:creationId xmlns:a16="http://schemas.microsoft.com/office/drawing/2014/main" id="{B1E0D52F-6D13-43E7-803C-2248864C2D3F}"/>
              </a:ext>
            </a:extLst>
          </p:cNvPr>
          <p:cNvSpPr txBox="1"/>
          <p:nvPr/>
        </p:nvSpPr>
        <p:spPr>
          <a:xfrm>
            <a:off x="3575174" y="573371"/>
            <a:ext cx="5041651" cy="1071151"/>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b="1" spc="50" dirty="0">
                <a:ln w="0"/>
                <a:solidFill>
                  <a:schemeClr val="bg2"/>
                </a:solidFill>
                <a:effectLst>
                  <a:innerShdw blurRad="63500" dist="50800" dir="13500000">
                    <a:srgbClr val="000000">
                      <a:alpha val="50000"/>
                    </a:srgbClr>
                  </a:innerShdw>
                </a:effectLst>
              </a:rPr>
              <a:t>LINUX AND SHELL </a:t>
            </a:r>
          </a:p>
          <a:p>
            <a:pPr algn="ctr"/>
            <a:r>
              <a:rPr lang="en-US" b="1" spc="50" dirty="0">
                <a:ln w="0"/>
                <a:solidFill>
                  <a:schemeClr val="bg2"/>
                </a:solidFill>
                <a:effectLst>
                  <a:innerShdw blurRad="63500" dist="50800" dir="13500000">
                    <a:srgbClr val="000000">
                      <a:alpha val="50000"/>
                    </a:srgbClr>
                  </a:innerShdw>
                </a:effectLst>
              </a:rPr>
              <a:t>PROGRAMMING</a:t>
            </a:r>
            <a:endParaRPr lang="lt-LT" b="1" spc="50" dirty="0">
              <a:ln w="0"/>
              <a:solidFill>
                <a:schemeClr val="bg2"/>
              </a:solidFill>
              <a:effectLst>
                <a:innerShdw blurRad="63500" dist="50800" dir="13500000">
                  <a:srgbClr val="000000">
                    <a:alpha val="50000"/>
                  </a:srgbClr>
                </a:innerShdw>
              </a:effectLst>
            </a:endParaRPr>
          </a:p>
        </p:txBody>
      </p:sp>
      <p:grpSp>
        <p:nvGrpSpPr>
          <p:cNvPr id="4" name="Group 3">
            <a:extLst>
              <a:ext uri="{FF2B5EF4-FFF2-40B4-BE49-F238E27FC236}">
                <a16:creationId xmlns:a16="http://schemas.microsoft.com/office/drawing/2014/main" id="{A902F7D2-C8A0-4041-A38B-EABE5B27C7BC}"/>
              </a:ext>
            </a:extLst>
          </p:cNvPr>
          <p:cNvGrpSpPr/>
          <p:nvPr/>
        </p:nvGrpSpPr>
        <p:grpSpPr>
          <a:xfrm>
            <a:off x="4249746" y="2330171"/>
            <a:ext cx="21995905" cy="2266460"/>
            <a:chOff x="-10733216" y="2229118"/>
            <a:chExt cx="21995905" cy="2266460"/>
          </a:xfrm>
        </p:grpSpPr>
        <p:grpSp>
          <p:nvGrpSpPr>
            <p:cNvPr id="18" name="Group 17">
              <a:extLst>
                <a:ext uri="{FF2B5EF4-FFF2-40B4-BE49-F238E27FC236}">
                  <a16:creationId xmlns:a16="http://schemas.microsoft.com/office/drawing/2014/main" id="{8427B089-9380-4265-8CD6-BCF43492C98D}"/>
                </a:ext>
              </a:extLst>
            </p:cNvPr>
            <p:cNvGrpSpPr/>
            <p:nvPr/>
          </p:nvGrpSpPr>
          <p:grpSpPr>
            <a:xfrm>
              <a:off x="-10733216" y="2229118"/>
              <a:ext cx="17475270" cy="2251710"/>
              <a:chOff x="-1767489" y="2571750"/>
              <a:chExt cx="13601733" cy="1752600"/>
            </a:xfrm>
          </p:grpSpPr>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573DC674-F6F4-4F55-A951-9389CBD7FD07}"/>
                      </a:ext>
                    </a:extLst>
                  </p:cNvPr>
                  <p:cNvGraphicFramePr>
                    <a:graphicFrameLocks noChangeAspect="1"/>
                  </p:cNvGraphicFramePr>
                  <p:nvPr/>
                </p:nvGraphicFramePr>
                <p:xfrm>
                  <a:off x="-1767489" y="2571750"/>
                  <a:ext cx="3048000" cy="1714500"/>
                </p:xfrm>
                <a:graphic>
                  <a:graphicData uri="http://schemas.microsoft.com/office/powerpoint/2016/slidezoom">
                    <pslz:sldZm>
                      <pslz:sldZmObj sldId="392" cId="691882014">
                        <pslz:zmPr id="{07A3D3C9-7E4E-4760-A696-15827675D481}" returnToParent="0" transitionDur="1000">
                          <p166:blipFill xmlns:p166="http://schemas.microsoft.com/office/powerpoint/2016/6/main">
                            <a:blip r:embed="rId9"/>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573DC674-F6F4-4F55-A951-9389CBD7FD07}"/>
                      </a:ext>
                    </a:extLst>
                  </p:cNvPr>
                  <p:cNvPicPr>
                    <a:picLocks noGrp="1" noRot="1" noChangeAspect="1" noMove="1" noResize="1" noEditPoints="1" noAdjustHandles="1" noChangeArrowheads="1" noChangeShapeType="1"/>
                  </p:cNvPicPr>
                  <p:nvPr/>
                </p:nvPicPr>
                <p:blipFill>
                  <a:blip r:embed="rId10"/>
                  <a:stretch>
                    <a:fillRect/>
                  </a:stretch>
                </p:blipFill>
                <p:spPr>
                  <a:xfrm>
                    <a:off x="4138724" y="2090058"/>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01513B7C-4617-4AA5-8568-9F4984CB6840}"/>
                      </a:ext>
                    </a:extLst>
                  </p:cNvPr>
                  <p:cNvGraphicFramePr>
                    <a:graphicFrameLocks noChangeAspect="1"/>
                  </p:cNvGraphicFramePr>
                  <p:nvPr>
                    <p:extLst>
                      <p:ext uri="{D42A27DB-BD31-4B8C-83A1-F6EECF244321}">
                        <p14:modId xmlns:p14="http://schemas.microsoft.com/office/powerpoint/2010/main" val="2808214820"/>
                      </p:ext>
                    </p:extLst>
                  </p:nvPr>
                </p:nvGraphicFramePr>
                <p:xfrm>
                  <a:off x="1750422" y="2571751"/>
                  <a:ext cx="3048000" cy="1714500"/>
                </p:xfrm>
                <a:graphic>
                  <a:graphicData uri="http://schemas.microsoft.com/office/powerpoint/2016/slidezoom">
                    <pslz:sldZm>
                      <pslz:sldZmObj sldId="394" cId="3496640676">
                        <pslz:zmPr id="{1C95E72A-B59A-48E1-854B-B0A225B97EBC}" returnToParent="0" transitionDur="1000">
                          <p166:blipFill xmlns:p166="http://schemas.microsoft.com/office/powerpoint/2016/6/main">
                            <a:blip r:embed="rId11"/>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3" name="Slide Zoom 12">
                    <a:hlinkClick r:id="rId12" action="ppaction://hlinksldjump"/>
                    <a:extLst>
                      <a:ext uri="{FF2B5EF4-FFF2-40B4-BE49-F238E27FC236}">
                        <a16:creationId xmlns:a16="http://schemas.microsoft.com/office/drawing/2014/main" id="{01513B7C-4617-4AA5-8568-9F4984CB6840}"/>
                      </a:ext>
                    </a:extLst>
                  </p:cNvPr>
                  <p:cNvPicPr>
                    <a:picLocks noGrp="1" noRot="1" noChangeAspect="1" noMove="1" noResize="1" noEditPoints="1" noAdjustHandles="1" noChangeArrowheads="1" noChangeShapeType="1"/>
                  </p:cNvPicPr>
                  <p:nvPr/>
                </p:nvPicPr>
                <p:blipFill>
                  <a:blip r:embed="rId13"/>
                  <a:stretch>
                    <a:fillRect/>
                  </a:stretch>
                </p:blipFill>
                <p:spPr>
                  <a:xfrm>
                    <a:off x="8769497" y="233017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302D79B8-82C6-4C6D-9902-207ED615A90C}"/>
                      </a:ext>
                    </a:extLst>
                  </p:cNvPr>
                  <p:cNvGraphicFramePr>
                    <a:graphicFrameLocks noChangeAspect="1"/>
                  </p:cNvGraphicFramePr>
                  <p:nvPr/>
                </p:nvGraphicFramePr>
                <p:xfrm>
                  <a:off x="5268333" y="2578081"/>
                  <a:ext cx="3048000" cy="1714500"/>
                </p:xfrm>
                <a:graphic>
                  <a:graphicData uri="http://schemas.microsoft.com/office/powerpoint/2016/slidezoom">
                    <pslz:sldZm>
                      <pslz:sldZmObj sldId="407" cId="2941950020">
                        <pslz:zmPr id="{861CA9B5-4D55-4C9A-B615-90CF82A61A5A}" returnToParent="0" transitionDur="1000">
                          <p166:blipFill xmlns:p166="http://schemas.microsoft.com/office/powerpoint/2016/6/main">
                            <a:blip r:embed="rId14"/>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302D79B8-82C6-4C6D-9902-207ED615A90C}"/>
                      </a:ext>
                    </a:extLst>
                  </p:cNvPr>
                  <p:cNvPicPr>
                    <a:picLocks noGrp="1" noRot="1" noChangeAspect="1" noMove="1" noResize="1" noEditPoints="1" noAdjustHandles="1" noChangeArrowheads="1" noChangeShapeType="1"/>
                  </p:cNvPicPr>
                  <p:nvPr/>
                </p:nvPicPr>
                <p:blipFill>
                  <a:blip r:embed="rId15"/>
                  <a:stretch>
                    <a:fillRect/>
                  </a:stretch>
                </p:blipFill>
                <p:spPr>
                  <a:xfrm>
                    <a:off x="13178226" y="209819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E60FBDD4-33A0-4C91-B029-5CD743A57292}"/>
                      </a:ext>
                    </a:extLst>
                  </p:cNvPr>
                  <p:cNvGraphicFramePr>
                    <a:graphicFrameLocks noChangeAspect="1"/>
                  </p:cNvGraphicFramePr>
                  <p:nvPr/>
                </p:nvGraphicFramePr>
                <p:xfrm>
                  <a:off x="8786244" y="2609850"/>
                  <a:ext cx="3048000" cy="1714500"/>
                </p:xfrm>
                <a:graphic>
                  <a:graphicData uri="http://schemas.microsoft.com/office/powerpoint/2016/slidezoom">
                    <pslz:sldZm>
                      <pslz:sldZmObj sldId="414" cId="1072091083">
                        <pslz:zmPr id="{D9BCF054-A2B8-40BD-B288-9A0460E76A9F}" returnToParent="0" transitionDur="1000">
                          <p166:blipFill xmlns:p166="http://schemas.microsoft.com/office/powerpoint/2016/6/main">
                            <a:blip r:embed="rId16"/>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7" name="Slide Zoom 16">
                    <a:extLst>
                      <a:ext uri="{FF2B5EF4-FFF2-40B4-BE49-F238E27FC236}">
                        <a16:creationId xmlns:a16="http://schemas.microsoft.com/office/drawing/2014/main" id="{E60FBDD4-33A0-4C91-B029-5CD743A57292}"/>
                      </a:ext>
                    </a:extLst>
                  </p:cNvPr>
                  <p:cNvPicPr>
                    <a:picLocks noGrp="1" noRot="1" noChangeAspect="1" noMove="1" noResize="1" noEditPoints="1" noAdjustHandles="1" noChangeArrowheads="1" noChangeShapeType="1"/>
                  </p:cNvPicPr>
                  <p:nvPr/>
                </p:nvPicPr>
                <p:blipFill>
                  <a:blip r:embed="rId17"/>
                  <a:stretch>
                    <a:fillRect/>
                  </a:stretch>
                </p:blipFill>
                <p:spPr>
                  <a:xfrm>
                    <a:off x="17697977" y="2139008"/>
                    <a:ext cx="3916017" cy="2202760"/>
                  </a:xfrm>
                  <a:prstGeom prst="rect">
                    <a:avLst/>
                  </a:prstGeom>
                  <a:ln w="3175">
                    <a:solidFill>
                      <a:prstClr val="ltGray"/>
                    </a:solidFill>
                  </a:ln>
                </p:spPr>
              </p:pic>
            </mc:Fallback>
          </mc:AlternateContent>
        </p:gr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F9F984C8-FBFD-4B0E-BDB7-DE1991A55396}"/>
                    </a:ext>
                  </a:extLst>
                </p:cNvPr>
                <p:cNvGraphicFramePr>
                  <a:graphicFrameLocks noChangeAspect="1"/>
                </p:cNvGraphicFramePr>
                <p:nvPr>
                  <p:extLst>
                    <p:ext uri="{D42A27DB-BD31-4B8C-83A1-F6EECF244321}">
                      <p14:modId xmlns:p14="http://schemas.microsoft.com/office/powerpoint/2010/main" val="1013717368"/>
                    </p:ext>
                  </p:extLst>
                </p:nvPr>
              </p:nvGraphicFramePr>
              <p:xfrm>
                <a:off x="7345788" y="2292321"/>
                <a:ext cx="3916901" cy="2203257"/>
              </p:xfrm>
              <a:graphic>
                <a:graphicData uri="http://schemas.microsoft.com/office/powerpoint/2016/slidezoom">
                  <pslz:sldZm>
                    <pslz:sldZmObj sldId="423" cId="949770815">
                      <pslz:zmPr id="{A644309C-5AE8-4DA4-8F6A-6E86DED37C8A}" returnToParent="0" transitionDur="1000">
                        <p166:blipFill xmlns:p166="http://schemas.microsoft.com/office/powerpoint/2016/6/main">
                          <a:blip r:embed="rId18"/>
                          <a:stretch>
                            <a:fillRect/>
                          </a:stretch>
                        </p166:blipFill>
                        <p166:spPr xmlns:p166="http://schemas.microsoft.com/office/powerpoint/2016/6/main">
                          <a:xfrm>
                            <a:off x="0" y="0"/>
                            <a:ext cx="3916901" cy="2203257"/>
                          </a:xfrm>
                          <a:prstGeom prst="rect">
                            <a:avLst/>
                          </a:prstGeom>
                          <a:ln w="3175">
                            <a:solidFill>
                              <a:prstClr val="ltGray"/>
                            </a:solidFill>
                          </a:ln>
                        </p166:spPr>
                      </pslz:zmPr>
                    </pslz:sldZmObj>
                  </pslz:sldZm>
                </a:graphicData>
              </a:graphic>
            </p:graphicFrame>
          </mc:Choice>
          <mc:Fallback xmlns="">
            <p:pic>
              <p:nvPicPr>
                <p:cNvPr id="3" name="Slide Zoom 2">
                  <a:hlinkClick r:id="rId19" action="ppaction://hlinksldjump"/>
                  <a:extLst>
                    <a:ext uri="{FF2B5EF4-FFF2-40B4-BE49-F238E27FC236}">
                      <a16:creationId xmlns:a16="http://schemas.microsoft.com/office/drawing/2014/main" id="{F9F984C8-FBFD-4B0E-BDB7-DE1991A55396}"/>
                    </a:ext>
                  </a:extLst>
                </p:cNvPr>
                <p:cNvPicPr>
                  <a:picLocks noGrp="1" noRot="1" noChangeAspect="1" noMove="1" noResize="1" noEditPoints="1" noAdjustHandles="1" noChangeArrowheads="1" noChangeShapeType="1"/>
                </p:cNvPicPr>
                <p:nvPr/>
              </p:nvPicPr>
              <p:blipFill>
                <a:blip r:embed="rId20"/>
                <a:stretch>
                  <a:fillRect/>
                </a:stretch>
              </p:blipFill>
              <p:spPr>
                <a:xfrm>
                  <a:off x="22328750" y="2393374"/>
                  <a:ext cx="3916901" cy="2203257"/>
                </a:xfrm>
                <a:prstGeom prst="rect">
                  <a:avLst/>
                </a:prstGeom>
                <a:ln w="3175">
                  <a:solidFill>
                    <a:prstClr val="ltGray"/>
                  </a:solidFill>
                </a:ln>
              </p:spPr>
            </p:pic>
          </mc:Fallback>
        </mc:AlternateContent>
      </p:grpSp>
      <p:sp>
        <p:nvSpPr>
          <p:cNvPr id="19" name="!!end">
            <a:hlinkClick r:id="rId21" action="ppaction://hlinksldjump"/>
            <a:extLst>
              <a:ext uri="{FF2B5EF4-FFF2-40B4-BE49-F238E27FC236}">
                <a16:creationId xmlns:a16="http://schemas.microsoft.com/office/drawing/2014/main" id="{2BE12853-1E85-487F-B621-3BE6939BF059}"/>
              </a:ext>
            </a:extLst>
          </p:cNvPr>
          <p:cNvSpPr/>
          <p:nvPr/>
        </p:nvSpPr>
        <p:spPr>
          <a:xfrm>
            <a:off x="6446361"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Tree>
    <p:extLst>
      <p:ext uri="{BB962C8B-B14F-4D97-AF65-F5344CB8AC3E}">
        <p14:creationId xmlns:p14="http://schemas.microsoft.com/office/powerpoint/2010/main" val="12711310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hlinkClick r:id="rId2" action="ppaction://hlinksldjump"/>
            <a:extLst>
              <a:ext uri="{FF2B5EF4-FFF2-40B4-BE49-F238E27FC236}">
                <a16:creationId xmlns:a16="http://schemas.microsoft.com/office/drawing/2014/main" id="{AF048CC7-1E71-4F38-A2E7-BE635619F71B}"/>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6" name="Rectangle: Beveled 5">
            <a:extLst>
              <a:ext uri="{FF2B5EF4-FFF2-40B4-BE49-F238E27FC236}">
                <a16:creationId xmlns:a16="http://schemas.microsoft.com/office/drawing/2014/main" id="{2D9F5F39-F114-4094-BE42-337241CAB9A1}"/>
              </a:ext>
            </a:extLst>
          </p:cNvPr>
          <p:cNvSpPr/>
          <p:nvPr/>
        </p:nvSpPr>
        <p:spPr>
          <a:xfrm>
            <a:off x="2776754" y="469297"/>
            <a:ext cx="3011648" cy="964734"/>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rId2" action="ppaction://hlinksldjump"/>
            <a:extLst>
              <a:ext uri="{FF2B5EF4-FFF2-40B4-BE49-F238E27FC236}">
                <a16:creationId xmlns:a16="http://schemas.microsoft.com/office/drawing/2014/main" id="{C65AE6A8-7A5C-4B4A-A31F-7E0F66AB6268}"/>
              </a:ext>
            </a:extLst>
          </p:cNvPr>
          <p:cNvSpPr txBox="1"/>
          <p:nvPr/>
        </p:nvSpPr>
        <p:spPr>
          <a:xfrm>
            <a:off x="3178545" y="613110"/>
            <a:ext cx="2210862" cy="677108"/>
          </a:xfrm>
          <a:prstGeom prst="rect">
            <a:avLst/>
          </a:prstGeom>
          <a:noFill/>
        </p:spPr>
        <p:txBody>
          <a:bodyPr wrap="none" rtlCol="0">
            <a:spAutoFit/>
          </a:bodyPr>
          <a:lstStyle/>
          <a:p>
            <a:r>
              <a:rPr lang="en-US" sz="38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CHMOD</a:t>
            </a:r>
          </a:p>
        </p:txBody>
      </p:sp>
      <p:sp>
        <p:nvSpPr>
          <p:cNvPr id="8" name="Rectangle: Beveled 7">
            <a:extLst>
              <a:ext uri="{FF2B5EF4-FFF2-40B4-BE49-F238E27FC236}">
                <a16:creationId xmlns:a16="http://schemas.microsoft.com/office/drawing/2014/main" id="{DB0BC49B-E29B-4B23-925E-94EEB8F25348}"/>
              </a:ext>
            </a:extLst>
          </p:cNvPr>
          <p:cNvSpPr/>
          <p:nvPr/>
        </p:nvSpPr>
        <p:spPr>
          <a:xfrm>
            <a:off x="6409191" y="479495"/>
            <a:ext cx="3011648" cy="954535"/>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rPr>
              <a:t>mode</a:t>
            </a:r>
            <a:endParaRPr lang="en-US" sz="4000" dirty="0"/>
          </a:p>
        </p:txBody>
      </p:sp>
      <p:cxnSp>
        <p:nvCxnSpPr>
          <p:cNvPr id="10" name="Straight Connector 9">
            <a:extLst>
              <a:ext uri="{FF2B5EF4-FFF2-40B4-BE49-F238E27FC236}">
                <a16:creationId xmlns:a16="http://schemas.microsoft.com/office/drawing/2014/main" id="{CF22A60E-5102-4D6E-A4D4-39B6004B37DE}"/>
              </a:ext>
            </a:extLst>
          </p:cNvPr>
          <p:cNvCxnSpPr>
            <a:cxnSpLocks/>
            <a:stCxn id="8" idx="2"/>
          </p:cNvCxnSpPr>
          <p:nvPr/>
        </p:nvCxnSpPr>
        <p:spPr>
          <a:xfrm>
            <a:off x="7915015" y="1434030"/>
            <a:ext cx="8342" cy="2892804"/>
          </a:xfrm>
          <a:prstGeom prst="line">
            <a:avLst/>
          </a:prstGeom>
          <a:ln w="57150">
            <a:solidFill>
              <a:schemeClr val="bg1"/>
            </a:solidFill>
          </a:ln>
          <a:scene3d>
            <a:camera prst="orthographicFront"/>
            <a:lightRig rig="threePt" dir="t"/>
          </a:scene3d>
          <a:sp3d>
            <a:bevelT w="165100" prst="coolSlant"/>
          </a:sp3d>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C0B49A9B-DEF1-48F4-98FA-49DDA2DC0FC5}"/>
              </a:ext>
            </a:extLst>
          </p:cNvPr>
          <p:cNvCxnSpPr>
            <a:cxnSpLocks/>
          </p:cNvCxnSpPr>
          <p:nvPr/>
        </p:nvCxnSpPr>
        <p:spPr>
          <a:xfrm flipH="1">
            <a:off x="3363985" y="3057138"/>
            <a:ext cx="4551031" cy="0"/>
          </a:xfrm>
          <a:prstGeom prst="straightConnector1">
            <a:avLst/>
          </a:prstGeom>
          <a:ln w="57150">
            <a:solidFill>
              <a:schemeClr val="bg1"/>
            </a:solidFill>
            <a:tailEnd type="triangle"/>
          </a:ln>
          <a:scene3d>
            <a:camera prst="orthographicFront"/>
            <a:lightRig rig="threePt" dir="t"/>
          </a:scene3d>
          <a:sp3d>
            <a:bevelT w="165100" prst="coolSlant"/>
          </a:sp3d>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D8E189B0-9D80-4287-BE39-4602E39CE1F5}"/>
              </a:ext>
            </a:extLst>
          </p:cNvPr>
          <p:cNvCxnSpPr>
            <a:cxnSpLocks/>
          </p:cNvCxnSpPr>
          <p:nvPr/>
        </p:nvCxnSpPr>
        <p:spPr>
          <a:xfrm flipH="1">
            <a:off x="5471022" y="4326834"/>
            <a:ext cx="2456575" cy="0"/>
          </a:xfrm>
          <a:prstGeom prst="straightConnector1">
            <a:avLst/>
          </a:prstGeom>
          <a:ln w="57150">
            <a:solidFill>
              <a:schemeClr val="bg1"/>
            </a:solidFill>
            <a:tailEnd type="triangle"/>
          </a:ln>
          <a:scene3d>
            <a:camera prst="orthographicFront"/>
            <a:lightRig rig="threePt" dir="t"/>
          </a:scene3d>
          <a:sp3d>
            <a:bevelT w="165100" prst="coolSlant"/>
          </a:sp3d>
        </p:spPr>
        <p:style>
          <a:lnRef idx="3">
            <a:schemeClr val="dk1"/>
          </a:lnRef>
          <a:fillRef idx="0">
            <a:schemeClr val="dk1"/>
          </a:fillRef>
          <a:effectRef idx="2">
            <a:schemeClr val="dk1"/>
          </a:effectRef>
          <a:fontRef idx="minor">
            <a:schemeClr val="tx1"/>
          </a:fontRef>
        </p:style>
      </p:cxnSp>
      <p:sp>
        <p:nvSpPr>
          <p:cNvPr id="16" name="Rectangle: Beveled 15">
            <a:hlinkClick r:id="rId4" action="ppaction://hlinksldjump"/>
            <a:extLst>
              <a:ext uri="{FF2B5EF4-FFF2-40B4-BE49-F238E27FC236}">
                <a16:creationId xmlns:a16="http://schemas.microsoft.com/office/drawing/2014/main" id="{506A0F9A-9EB4-4F2C-8201-C95394912FA4}"/>
              </a:ext>
            </a:extLst>
          </p:cNvPr>
          <p:cNvSpPr/>
          <p:nvPr/>
        </p:nvSpPr>
        <p:spPr>
          <a:xfrm>
            <a:off x="989900" y="2668499"/>
            <a:ext cx="2374085" cy="760501"/>
          </a:xfrm>
          <a:prstGeom prst="bevel">
            <a:avLst/>
          </a:prstGeom>
          <a:solidFill>
            <a:srgbClr val="2F227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Symbolic</a:t>
            </a:r>
            <a:endParaRPr lang="en-US" sz="3200" dirty="0">
              <a:solidFill>
                <a:schemeClr val="bg1"/>
              </a:solidFill>
            </a:endParaRPr>
          </a:p>
        </p:txBody>
      </p:sp>
      <p:sp>
        <p:nvSpPr>
          <p:cNvPr id="17" name="Rectangle: Beveled 16">
            <a:hlinkClick r:id="rId5" action="ppaction://hlinksldjump"/>
            <a:extLst>
              <a:ext uri="{FF2B5EF4-FFF2-40B4-BE49-F238E27FC236}">
                <a16:creationId xmlns:a16="http://schemas.microsoft.com/office/drawing/2014/main" id="{14164888-7D03-468E-B3DB-7AAB223C4BFA}"/>
              </a:ext>
            </a:extLst>
          </p:cNvPr>
          <p:cNvSpPr/>
          <p:nvPr/>
        </p:nvSpPr>
        <p:spPr>
          <a:xfrm>
            <a:off x="3080152" y="3950322"/>
            <a:ext cx="2374092" cy="760503"/>
          </a:xfrm>
          <a:prstGeom prst="bevel">
            <a:avLst/>
          </a:prstGeom>
          <a:solidFill>
            <a:srgbClr val="2F227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Octal</a:t>
            </a:r>
            <a:endParaRPr lang="en-US" sz="3200" dirty="0">
              <a:solidFill>
                <a:schemeClr val="bg1"/>
              </a:solidFill>
            </a:endParaRPr>
          </a:p>
        </p:txBody>
      </p:sp>
    </p:spTree>
    <p:extLst>
      <p:ext uri="{BB962C8B-B14F-4D97-AF65-F5344CB8AC3E}">
        <p14:creationId xmlns:p14="http://schemas.microsoft.com/office/powerpoint/2010/main" val="819918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92269EAD-CC02-43A1-8FE2-316989A10200}"/>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Rectangle: Beveled 2">
            <a:extLst>
              <a:ext uri="{FF2B5EF4-FFF2-40B4-BE49-F238E27FC236}">
                <a16:creationId xmlns:a16="http://schemas.microsoft.com/office/drawing/2014/main" id="{B34610E3-5652-4D2D-9D18-12D94490C660}"/>
              </a:ext>
            </a:extLst>
          </p:cNvPr>
          <p:cNvSpPr/>
          <p:nvPr/>
        </p:nvSpPr>
        <p:spPr>
          <a:xfrm>
            <a:off x="3482934" y="339367"/>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Symbolic</a:t>
            </a:r>
          </a:p>
        </p:txBody>
      </p:sp>
      <p:sp>
        <p:nvSpPr>
          <p:cNvPr id="4" name="Rectangle: Beveled 3">
            <a:extLst>
              <a:ext uri="{FF2B5EF4-FFF2-40B4-BE49-F238E27FC236}">
                <a16:creationId xmlns:a16="http://schemas.microsoft.com/office/drawing/2014/main" id="{0F4C573F-41BD-4626-A775-70408555E5C6}"/>
              </a:ext>
            </a:extLst>
          </p:cNvPr>
          <p:cNvSpPr/>
          <p:nvPr/>
        </p:nvSpPr>
        <p:spPr>
          <a:xfrm>
            <a:off x="6334983" y="339366"/>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Code</a:t>
            </a:r>
          </a:p>
        </p:txBody>
      </p:sp>
      <p:sp>
        <p:nvSpPr>
          <p:cNvPr id="7" name="Rectangle: Rounded Corners 6">
            <a:hlinkClick r:id="rId4" action="ppaction://hlinksldjump"/>
            <a:extLst>
              <a:ext uri="{FF2B5EF4-FFF2-40B4-BE49-F238E27FC236}">
                <a16:creationId xmlns:a16="http://schemas.microsoft.com/office/drawing/2014/main" id="{D5684674-DB22-49AA-8FA9-8F5B41F31D7E}"/>
              </a:ext>
            </a:extLst>
          </p:cNvPr>
          <p:cNvSpPr/>
          <p:nvPr/>
        </p:nvSpPr>
        <p:spPr>
          <a:xfrm>
            <a:off x="780176" y="1296618"/>
            <a:ext cx="10628852" cy="3258605"/>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When we use symbolic codes, we tell UNIX what permissions we want to set, and it does all of the work for us.</a:t>
            </a:r>
          </a:p>
          <a:p>
            <a:pPr marL="285750" indent="-285750">
              <a:buFont typeface="Wingdings" panose="05000000000000000000" pitchFamily="2" charset="2"/>
              <a:buChar char="Ø"/>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There are three sets of permissions:</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User       -   u</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Group    -   g</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Others   -   o</a:t>
            </a:r>
          </a:p>
          <a:p>
            <a:pPr marL="742950" lvl="1" indent="-285750">
              <a:buFont typeface="Wingdings" panose="05000000000000000000" pitchFamily="2" charset="2"/>
              <a:buChar char="Ø"/>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To give permission to all :</a:t>
            </a:r>
          </a:p>
          <a:p>
            <a:pPr marL="742950" lvl="1"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All   -   a</a:t>
            </a:r>
          </a:p>
        </p:txBody>
      </p:sp>
      <p:graphicFrame>
        <p:nvGraphicFramePr>
          <p:cNvPr id="8" name="Table 8">
            <a:extLst>
              <a:ext uri="{FF2B5EF4-FFF2-40B4-BE49-F238E27FC236}">
                <a16:creationId xmlns:a16="http://schemas.microsoft.com/office/drawing/2014/main" id="{EAA1861B-571F-45B0-B7E6-F70AD36DC7B8}"/>
              </a:ext>
            </a:extLst>
          </p:cNvPr>
          <p:cNvGraphicFramePr>
            <a:graphicFrameLocks noGrp="1"/>
          </p:cNvGraphicFramePr>
          <p:nvPr>
            <p:extLst>
              <p:ext uri="{D42A27DB-BD31-4B8C-83A1-F6EECF244321}">
                <p14:modId xmlns:p14="http://schemas.microsoft.com/office/powerpoint/2010/main" val="3347153187"/>
              </p:ext>
            </p:extLst>
          </p:nvPr>
        </p:nvGraphicFramePr>
        <p:xfrm>
          <a:off x="3582099" y="4724592"/>
          <a:ext cx="4848837" cy="1854200"/>
        </p:xfrm>
        <a:graphic>
          <a:graphicData uri="http://schemas.openxmlformats.org/drawingml/2006/table">
            <a:tbl>
              <a:tblPr firstRow="1" bandRow="1">
                <a:tableStyleId>{D03447BB-5D67-496B-8E87-E561075AD55C}</a:tableStyleId>
              </a:tblPr>
              <a:tblGrid>
                <a:gridCol w="1619075">
                  <a:extLst>
                    <a:ext uri="{9D8B030D-6E8A-4147-A177-3AD203B41FA5}">
                      <a16:colId xmlns:a16="http://schemas.microsoft.com/office/drawing/2014/main" val="2635726732"/>
                    </a:ext>
                  </a:extLst>
                </a:gridCol>
                <a:gridCol w="1526797">
                  <a:extLst>
                    <a:ext uri="{9D8B030D-6E8A-4147-A177-3AD203B41FA5}">
                      <a16:colId xmlns:a16="http://schemas.microsoft.com/office/drawing/2014/main" val="2523228888"/>
                    </a:ext>
                  </a:extLst>
                </a:gridCol>
                <a:gridCol w="1702965">
                  <a:extLst>
                    <a:ext uri="{9D8B030D-6E8A-4147-A177-3AD203B41FA5}">
                      <a16:colId xmlns:a16="http://schemas.microsoft.com/office/drawing/2014/main" val="3012721593"/>
                    </a:ext>
                  </a:extLst>
                </a:gridCol>
              </a:tblGrid>
              <a:tr h="370840">
                <a:tc>
                  <a:txBody>
                    <a:bodyPr/>
                    <a:lstStyle/>
                    <a:p>
                      <a:pPr algn="ctr"/>
                      <a:r>
                        <a:rPr lang="en-US" dirty="0"/>
                        <a:t>WHO</a:t>
                      </a:r>
                    </a:p>
                  </a:txBody>
                  <a:tcPr/>
                </a:tc>
                <a:tc>
                  <a:txBody>
                    <a:bodyPr/>
                    <a:lstStyle/>
                    <a:p>
                      <a:pPr algn="ctr"/>
                      <a:r>
                        <a:rPr lang="en-US" dirty="0"/>
                        <a:t>OPERATROR</a:t>
                      </a:r>
                    </a:p>
                  </a:txBody>
                  <a:tcPr/>
                </a:tc>
                <a:tc>
                  <a:txBody>
                    <a:bodyPr/>
                    <a:lstStyle/>
                    <a:p>
                      <a:pPr algn="ctr"/>
                      <a:r>
                        <a:rPr lang="en-US" dirty="0"/>
                        <a:t>PERMISSION</a:t>
                      </a:r>
                    </a:p>
                  </a:txBody>
                  <a:tcPr/>
                </a:tc>
                <a:extLst>
                  <a:ext uri="{0D108BD9-81ED-4DB2-BD59-A6C34878D82A}">
                    <a16:rowId xmlns:a16="http://schemas.microsoft.com/office/drawing/2014/main" val="2857162430"/>
                  </a:ext>
                </a:extLst>
              </a:tr>
              <a:tr h="370840">
                <a:tc>
                  <a:txBody>
                    <a:bodyPr/>
                    <a:lstStyle/>
                    <a:p>
                      <a:pPr algn="ctr"/>
                      <a:r>
                        <a:rPr lang="en-US" dirty="0"/>
                        <a:t>u</a:t>
                      </a:r>
                    </a:p>
                  </a:txBody>
                  <a:tcPr/>
                </a:tc>
                <a:tc>
                  <a:txBody>
                    <a:bodyPr/>
                    <a:lstStyle/>
                    <a:p>
                      <a:pPr algn="ctr"/>
                      <a:r>
                        <a:rPr lang="en-US" dirty="0"/>
                        <a:t>=</a:t>
                      </a:r>
                    </a:p>
                  </a:txBody>
                  <a:tcPr/>
                </a:tc>
                <a:tc>
                  <a:txBody>
                    <a:bodyPr/>
                    <a:lstStyle/>
                    <a:p>
                      <a:pPr algn="ctr"/>
                      <a:r>
                        <a:rPr lang="en-US" dirty="0"/>
                        <a:t>r</a:t>
                      </a:r>
                    </a:p>
                  </a:txBody>
                  <a:tcPr/>
                </a:tc>
                <a:extLst>
                  <a:ext uri="{0D108BD9-81ED-4DB2-BD59-A6C34878D82A}">
                    <a16:rowId xmlns:a16="http://schemas.microsoft.com/office/drawing/2014/main" val="393088313"/>
                  </a:ext>
                </a:extLst>
              </a:tr>
              <a:tr h="370840">
                <a:tc>
                  <a:txBody>
                    <a:bodyPr/>
                    <a:lstStyle/>
                    <a:p>
                      <a:pPr algn="ctr"/>
                      <a:r>
                        <a:rPr lang="en-US" dirty="0"/>
                        <a:t>g</a:t>
                      </a:r>
                    </a:p>
                  </a:txBody>
                  <a:tcPr/>
                </a:tc>
                <a:tc>
                  <a:txBody>
                    <a:bodyPr/>
                    <a:lstStyle/>
                    <a:p>
                      <a:pPr algn="ctr"/>
                      <a:r>
                        <a:rPr lang="en-US" dirty="0"/>
                        <a:t>+</a:t>
                      </a:r>
                    </a:p>
                  </a:txBody>
                  <a:tcPr/>
                </a:tc>
                <a:tc>
                  <a:txBody>
                    <a:bodyPr/>
                    <a:lstStyle/>
                    <a:p>
                      <a:pPr algn="ctr"/>
                      <a:r>
                        <a:rPr lang="en-US" dirty="0"/>
                        <a:t>w</a:t>
                      </a:r>
                    </a:p>
                  </a:txBody>
                  <a:tcPr/>
                </a:tc>
                <a:extLst>
                  <a:ext uri="{0D108BD9-81ED-4DB2-BD59-A6C34878D82A}">
                    <a16:rowId xmlns:a16="http://schemas.microsoft.com/office/drawing/2014/main" val="2259538293"/>
                  </a:ext>
                </a:extLst>
              </a:tr>
              <a:tr h="370840">
                <a:tc>
                  <a:txBody>
                    <a:bodyPr/>
                    <a:lstStyle/>
                    <a:p>
                      <a:pPr algn="ctr"/>
                      <a:r>
                        <a:rPr lang="en-US" dirty="0"/>
                        <a:t>o</a:t>
                      </a:r>
                    </a:p>
                  </a:txBody>
                  <a:tcPr/>
                </a:tc>
                <a:tc>
                  <a:txBody>
                    <a:bodyPr/>
                    <a:lstStyle/>
                    <a:p>
                      <a:pPr algn="ctr"/>
                      <a:r>
                        <a:rPr lang="en-US" dirty="0"/>
                        <a:t>-</a:t>
                      </a:r>
                    </a:p>
                  </a:txBody>
                  <a:tcPr/>
                </a:tc>
                <a:tc>
                  <a:txBody>
                    <a:bodyPr/>
                    <a:lstStyle/>
                    <a:p>
                      <a:pPr algn="ctr"/>
                      <a:r>
                        <a:rPr lang="en-US" dirty="0"/>
                        <a:t>e</a:t>
                      </a:r>
                    </a:p>
                  </a:txBody>
                  <a:tcPr/>
                </a:tc>
                <a:extLst>
                  <a:ext uri="{0D108BD9-81ED-4DB2-BD59-A6C34878D82A}">
                    <a16:rowId xmlns:a16="http://schemas.microsoft.com/office/drawing/2014/main" val="3692848861"/>
                  </a:ext>
                </a:extLst>
              </a:tr>
              <a:tr h="370840">
                <a:tc>
                  <a:txBody>
                    <a:bodyPr/>
                    <a:lstStyle/>
                    <a:p>
                      <a:pPr algn="ctr"/>
                      <a:r>
                        <a:rPr lang="en-US" dirty="0"/>
                        <a:t>a</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674651039"/>
                  </a:ext>
                </a:extLst>
              </a:tr>
            </a:tbl>
          </a:graphicData>
        </a:graphic>
      </p:graphicFrame>
      <p:sp>
        <p:nvSpPr>
          <p:cNvPr id="9" name="TextBox 8">
            <a:extLst>
              <a:ext uri="{FF2B5EF4-FFF2-40B4-BE49-F238E27FC236}">
                <a16:creationId xmlns:a16="http://schemas.microsoft.com/office/drawing/2014/main" id="{CD5CE79A-5084-4FF2-9697-94CF71D99FBC}"/>
              </a:ext>
            </a:extLst>
          </p:cNvPr>
          <p:cNvSpPr txBox="1"/>
          <p:nvPr/>
        </p:nvSpPr>
        <p:spPr>
          <a:xfrm>
            <a:off x="6334983" y="2332139"/>
            <a:ext cx="3614195" cy="1477328"/>
          </a:xfrm>
          <a:prstGeom prst="rect">
            <a:avLst/>
          </a:prstGeom>
          <a:noFill/>
        </p:spPr>
        <p:txBody>
          <a:bodyPr wrap="none" rtlCol="0">
            <a:spAutoFit/>
          </a:bodyPr>
          <a:lstStyle/>
          <a:p>
            <a:pPr marL="285750" indent="-285750">
              <a:buFont typeface="Wingdings" panose="05000000000000000000" pitchFamily="2" charset="2"/>
              <a:buChar char="Ø"/>
            </a:pPr>
            <a:r>
              <a:rPr lang="en-US" dirty="0">
                <a:ln w="0"/>
                <a:effectLst>
                  <a:outerShdw blurRad="38100" dist="19050" dir="2700000" algn="tl" rotWithShape="0">
                    <a:schemeClr val="dk1">
                      <a:alpha val="40000"/>
                    </a:schemeClr>
                  </a:outerShdw>
                </a:effectLst>
              </a:rPr>
              <a:t>There are three set of Operators :</a:t>
            </a:r>
          </a:p>
          <a:p>
            <a:pPr marL="742950" lvl="1" indent="-285750">
              <a:buFont typeface="Wingdings" panose="05000000000000000000" pitchFamily="2" charset="2"/>
              <a:buChar char="Ø"/>
            </a:pPr>
            <a:r>
              <a:rPr lang="en-US" dirty="0">
                <a:ln w="0"/>
                <a:effectLst>
                  <a:outerShdw blurRad="38100" dist="19050" dir="2700000" algn="tl" rotWithShape="0">
                    <a:schemeClr val="dk1">
                      <a:alpha val="40000"/>
                    </a:schemeClr>
                  </a:outerShdw>
                </a:effectLst>
              </a:rPr>
              <a:t>=   To Assign</a:t>
            </a:r>
          </a:p>
          <a:p>
            <a:pPr marL="742950" lvl="1" indent="-285750">
              <a:buFont typeface="Wingdings" panose="05000000000000000000" pitchFamily="2" charset="2"/>
              <a:buChar char="Ø"/>
            </a:pPr>
            <a:r>
              <a:rPr lang="en-US" dirty="0">
                <a:ln w="0"/>
                <a:effectLst>
                  <a:outerShdw blurRad="38100" dist="19050" dir="2700000" algn="tl" rotWithShape="0">
                    <a:schemeClr val="dk1">
                      <a:alpha val="40000"/>
                    </a:schemeClr>
                  </a:outerShdw>
                </a:effectLst>
              </a:rPr>
              <a:t>+   To Add</a:t>
            </a:r>
          </a:p>
          <a:p>
            <a:pPr marL="742950" lvl="1" indent="-285750">
              <a:buFont typeface="Wingdings" panose="05000000000000000000" pitchFamily="2" charset="2"/>
              <a:buChar char="Ø"/>
            </a:pPr>
            <a:r>
              <a:rPr lang="en-US" dirty="0">
                <a:ln w="0"/>
                <a:effectLst>
                  <a:outerShdw blurRad="38100" dist="19050" dir="2700000" algn="tl" rotWithShape="0">
                    <a:schemeClr val="dk1">
                      <a:alpha val="40000"/>
                    </a:schemeClr>
                  </a:outerShdw>
                </a:effectLst>
              </a:rPr>
              <a:t>-    To Remove</a:t>
            </a:r>
          </a:p>
          <a:p>
            <a:endParaRPr lang="en-US" dirty="0"/>
          </a:p>
        </p:txBody>
      </p:sp>
    </p:spTree>
    <p:extLst>
      <p:ext uri="{BB962C8B-B14F-4D97-AF65-F5344CB8AC3E}">
        <p14:creationId xmlns:p14="http://schemas.microsoft.com/office/powerpoint/2010/main" val="10163933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043D3ECA-5A17-4DCD-BF02-B639846CA0D1}"/>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9" name="Rectangle: Beveled 8">
            <a:extLst>
              <a:ext uri="{FF2B5EF4-FFF2-40B4-BE49-F238E27FC236}">
                <a16:creationId xmlns:a16="http://schemas.microsoft.com/office/drawing/2014/main" id="{1328A648-371F-4880-9E30-6E3E9D672E01}"/>
              </a:ext>
            </a:extLst>
          </p:cNvPr>
          <p:cNvSpPr/>
          <p:nvPr/>
        </p:nvSpPr>
        <p:spPr>
          <a:xfrm>
            <a:off x="2350419" y="339367"/>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Symbolic</a:t>
            </a:r>
          </a:p>
        </p:txBody>
      </p:sp>
      <p:sp>
        <p:nvSpPr>
          <p:cNvPr id="10" name="Rectangle: Beveled 9">
            <a:extLst>
              <a:ext uri="{FF2B5EF4-FFF2-40B4-BE49-F238E27FC236}">
                <a16:creationId xmlns:a16="http://schemas.microsoft.com/office/drawing/2014/main" id="{A4B62624-4B77-4A0F-A1F9-60DD8A10CC45}"/>
              </a:ext>
            </a:extLst>
          </p:cNvPr>
          <p:cNvSpPr/>
          <p:nvPr/>
        </p:nvSpPr>
        <p:spPr>
          <a:xfrm>
            <a:off x="4917242" y="339366"/>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Code</a:t>
            </a:r>
          </a:p>
        </p:txBody>
      </p:sp>
      <p:sp>
        <p:nvSpPr>
          <p:cNvPr id="11" name="Rectangle: Beveled 10">
            <a:extLst>
              <a:ext uri="{FF2B5EF4-FFF2-40B4-BE49-F238E27FC236}">
                <a16:creationId xmlns:a16="http://schemas.microsoft.com/office/drawing/2014/main" id="{1C147558-ADB2-4B93-B105-8D589601B278}"/>
              </a:ext>
            </a:extLst>
          </p:cNvPr>
          <p:cNvSpPr/>
          <p:nvPr/>
        </p:nvSpPr>
        <p:spPr>
          <a:xfrm>
            <a:off x="7467498" y="339367"/>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Examples</a:t>
            </a:r>
          </a:p>
        </p:txBody>
      </p:sp>
      <p:sp>
        <p:nvSpPr>
          <p:cNvPr id="6" name="Rectangle 5">
            <a:extLst>
              <a:ext uri="{FF2B5EF4-FFF2-40B4-BE49-F238E27FC236}">
                <a16:creationId xmlns:a16="http://schemas.microsoft.com/office/drawing/2014/main" id="{E3258219-4907-445E-A601-5736FCF11851}"/>
              </a:ext>
            </a:extLst>
          </p:cNvPr>
          <p:cNvSpPr/>
          <p:nvPr/>
        </p:nvSpPr>
        <p:spPr>
          <a:xfrm>
            <a:off x="1814341" y="1324374"/>
            <a:ext cx="8590326" cy="5319900"/>
          </a:xfrm>
          <a:prstGeom prst="rect">
            <a:avLst/>
          </a:prstGeom>
          <a:solidFill>
            <a:srgbClr val="0C0C0C"/>
          </a:solidFill>
          <a:ln>
            <a:solidFill>
              <a:schemeClr val="bg1"/>
            </a:solidFill>
          </a:ln>
          <a:effectLst>
            <a:glow rad="228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7D30B4-4850-4EC2-939E-AECF7214467E}"/>
              </a:ext>
            </a:extLst>
          </p:cNvPr>
          <p:cNvPicPr>
            <a:picLocks noChangeAspect="1"/>
          </p:cNvPicPr>
          <p:nvPr/>
        </p:nvPicPr>
        <p:blipFill>
          <a:blip r:embed="rId5"/>
          <a:stretch>
            <a:fillRect/>
          </a:stretch>
        </p:blipFill>
        <p:spPr>
          <a:xfrm>
            <a:off x="2885813" y="1522288"/>
            <a:ext cx="7018083" cy="4996345"/>
          </a:xfrm>
          <a:prstGeom prst="rect">
            <a:avLst/>
          </a:prstGeom>
        </p:spPr>
      </p:pic>
      <p:sp>
        <p:nvSpPr>
          <p:cNvPr id="7" name="Rectangle 6">
            <a:extLst>
              <a:ext uri="{FF2B5EF4-FFF2-40B4-BE49-F238E27FC236}">
                <a16:creationId xmlns:a16="http://schemas.microsoft.com/office/drawing/2014/main" id="{5394A1D5-BF05-45B0-A87B-E17D163B7A46}"/>
              </a:ext>
            </a:extLst>
          </p:cNvPr>
          <p:cNvSpPr/>
          <p:nvPr/>
        </p:nvSpPr>
        <p:spPr>
          <a:xfrm>
            <a:off x="6696891" y="2551611"/>
            <a:ext cx="3207005"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03BEFB5-84E8-417B-B22E-2405DF417967}"/>
              </a:ext>
            </a:extLst>
          </p:cNvPr>
          <p:cNvSpPr/>
          <p:nvPr/>
        </p:nvSpPr>
        <p:spPr>
          <a:xfrm>
            <a:off x="2782388" y="3618411"/>
            <a:ext cx="1685109"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81633E7-CAB1-42DC-A7A9-80CBFF6A8FFC}"/>
              </a:ext>
            </a:extLst>
          </p:cNvPr>
          <p:cNvSpPr/>
          <p:nvPr/>
        </p:nvSpPr>
        <p:spPr>
          <a:xfrm>
            <a:off x="6696891" y="3853695"/>
            <a:ext cx="2081349"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A53BBC-0D87-46D7-AEC6-9B8448089F7E}"/>
              </a:ext>
            </a:extLst>
          </p:cNvPr>
          <p:cNvSpPr/>
          <p:nvPr/>
        </p:nvSpPr>
        <p:spPr>
          <a:xfrm>
            <a:off x="2782388" y="4937893"/>
            <a:ext cx="1685109"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BD1D77-4B9A-49BD-A48E-891D6795840E}"/>
              </a:ext>
            </a:extLst>
          </p:cNvPr>
          <p:cNvSpPr/>
          <p:nvPr/>
        </p:nvSpPr>
        <p:spPr>
          <a:xfrm>
            <a:off x="2782387" y="6257375"/>
            <a:ext cx="1685109"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E826C3-4023-4316-8094-8E1DC831127C}"/>
              </a:ext>
            </a:extLst>
          </p:cNvPr>
          <p:cNvSpPr/>
          <p:nvPr/>
        </p:nvSpPr>
        <p:spPr>
          <a:xfrm>
            <a:off x="6696891" y="5186928"/>
            <a:ext cx="2081349"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9694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Background pattern&#10;&#10;Description automatically generated">
            <a:hlinkClick r:id="rId3" action="ppaction://hlinksldjump"/>
            <a:extLst>
              <a:ext uri="{FF2B5EF4-FFF2-40B4-BE49-F238E27FC236}">
                <a16:creationId xmlns:a16="http://schemas.microsoft.com/office/drawing/2014/main" id="{B5EFD783-398B-46C9-A0D9-4CDFD26506DE}"/>
              </a:ext>
            </a:extLst>
          </p:cNvPr>
          <p:cNvPicPr>
            <a:picLocks noChangeAspect="1"/>
          </p:cNvPicPr>
          <p:nvPr/>
        </p:nvPicPr>
        <p:blipFill rotWithShape="1">
          <a:blip r:embed="rId4"/>
          <a:srcRect t="8046" b="8046"/>
          <a:stretch/>
        </p:blipFill>
        <p:spPr>
          <a:xfrm>
            <a:off x="0" y="5341"/>
            <a:ext cx="12192000" cy="6857998"/>
          </a:xfrm>
          <a:prstGeom prst="rect">
            <a:avLst/>
          </a:prstGeom>
          <a:noFill/>
        </p:spPr>
      </p:pic>
      <p:sp>
        <p:nvSpPr>
          <p:cNvPr id="45" name="Rectangle: Beveled 44">
            <a:extLst>
              <a:ext uri="{FF2B5EF4-FFF2-40B4-BE49-F238E27FC236}">
                <a16:creationId xmlns:a16="http://schemas.microsoft.com/office/drawing/2014/main" id="{9795406B-0F86-4DC6-8D52-2F22F63E0885}"/>
              </a:ext>
            </a:extLst>
          </p:cNvPr>
          <p:cNvSpPr/>
          <p:nvPr/>
        </p:nvSpPr>
        <p:spPr>
          <a:xfrm>
            <a:off x="3498169" y="273905"/>
            <a:ext cx="2374092" cy="760503"/>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Octal</a:t>
            </a:r>
          </a:p>
        </p:txBody>
      </p:sp>
      <p:sp>
        <p:nvSpPr>
          <p:cNvPr id="46" name="Rectangle: Beveled 45">
            <a:extLst>
              <a:ext uri="{FF2B5EF4-FFF2-40B4-BE49-F238E27FC236}">
                <a16:creationId xmlns:a16="http://schemas.microsoft.com/office/drawing/2014/main" id="{63D570AC-C19F-45C4-83A9-CF0F2EDD6EE7}"/>
              </a:ext>
            </a:extLst>
          </p:cNvPr>
          <p:cNvSpPr/>
          <p:nvPr/>
        </p:nvSpPr>
        <p:spPr>
          <a:xfrm>
            <a:off x="6324097" y="280644"/>
            <a:ext cx="2374092" cy="760503"/>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Code</a:t>
            </a:r>
          </a:p>
        </p:txBody>
      </p:sp>
      <p:sp>
        <p:nvSpPr>
          <p:cNvPr id="47" name="Rectangle: Rounded Corners 46">
            <a:hlinkClick r:id="rId5" action="ppaction://hlinksldjump"/>
            <a:extLst>
              <a:ext uri="{FF2B5EF4-FFF2-40B4-BE49-F238E27FC236}">
                <a16:creationId xmlns:a16="http://schemas.microsoft.com/office/drawing/2014/main" id="{77A69BF4-C65B-4E37-82A2-32455D9551A4}"/>
              </a:ext>
            </a:extLst>
          </p:cNvPr>
          <p:cNvSpPr/>
          <p:nvPr/>
        </p:nvSpPr>
        <p:spPr>
          <a:xfrm>
            <a:off x="780176" y="1296619"/>
            <a:ext cx="10628852" cy="2421942"/>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A faster way to enter permissions is to use the octal equivalent of the codes.</a:t>
            </a:r>
          </a:p>
          <a:p>
            <a:pPr marL="285750" indent="-285750">
              <a:buFont typeface="Wingdings" panose="05000000000000000000" pitchFamily="2" charset="2"/>
              <a:buChar char="Ø"/>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In an octal digit, there are three bit positions.</a:t>
            </a:r>
          </a:p>
          <a:p>
            <a:pPr marL="285750" indent="-285750">
              <a:buFont typeface="Wingdings" panose="05000000000000000000" pitchFamily="2" charset="2"/>
              <a:buChar char="Ø"/>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dirty="0">
                <a:ln w="0"/>
                <a:solidFill>
                  <a:schemeClr val="tx1"/>
                </a:solidFill>
                <a:effectLst>
                  <a:outerShdw blurRad="38100" dist="19050" dir="2700000" algn="tl" rotWithShape="0">
                    <a:schemeClr val="dk1">
                      <a:alpha val="40000"/>
                    </a:schemeClr>
                  </a:outerShdw>
                </a:effectLst>
              </a:rPr>
              <a:t>The three different permissions for each set of codes correspond to the three different bit positions in an octal digit. </a:t>
            </a:r>
          </a:p>
        </p:txBody>
      </p:sp>
      <p:sp>
        <p:nvSpPr>
          <p:cNvPr id="6" name="Rectangle 5">
            <a:extLst>
              <a:ext uri="{FF2B5EF4-FFF2-40B4-BE49-F238E27FC236}">
                <a16:creationId xmlns:a16="http://schemas.microsoft.com/office/drawing/2014/main" id="{46546DCE-25B1-4DC5-86E9-EF0E60814E55}"/>
              </a:ext>
            </a:extLst>
          </p:cNvPr>
          <p:cNvSpPr/>
          <p:nvPr/>
        </p:nvSpPr>
        <p:spPr>
          <a:xfrm>
            <a:off x="4554581" y="5765077"/>
            <a:ext cx="3117669" cy="400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chmod</a:t>
            </a:r>
            <a:r>
              <a:rPr lang="en-US" dirty="0">
                <a:ln w="0"/>
                <a:solidFill>
                  <a:schemeClr val="tx1"/>
                </a:solidFill>
                <a:effectLst>
                  <a:outerShdw blurRad="38100" dist="19050" dir="2700000" algn="tl" rotWithShape="0">
                    <a:schemeClr val="dk1">
                      <a:alpha val="40000"/>
                    </a:schemeClr>
                  </a:outerShdw>
                </a:effectLst>
              </a:rPr>
              <a:t> 755 &lt;</a:t>
            </a:r>
            <a:r>
              <a:rPr lang="en-US" dirty="0" err="1">
                <a:ln w="0"/>
                <a:solidFill>
                  <a:schemeClr val="tx1"/>
                </a:solidFill>
                <a:effectLst>
                  <a:outerShdw blurRad="38100" dist="19050" dir="2700000" algn="tl" rotWithShape="0">
                    <a:schemeClr val="dk1">
                      <a:alpha val="40000"/>
                    </a:schemeClr>
                  </a:outerShdw>
                </a:effectLst>
              </a:rPr>
              <a:t>file_name</a:t>
            </a:r>
            <a:r>
              <a:rPr lang="en-US" dirty="0">
                <a:ln w="0"/>
                <a:solidFill>
                  <a:schemeClr val="tx1"/>
                </a:solidFill>
                <a:effectLst>
                  <a:outerShdw blurRad="38100" dist="19050" dir="2700000" algn="tl" rotWithShape="0">
                    <a:schemeClr val="dk1">
                      <a:alpha val="40000"/>
                    </a:schemeClr>
                  </a:outerShdw>
                </a:effectLst>
              </a:rPr>
              <a:t>&gt;</a:t>
            </a:r>
          </a:p>
        </p:txBody>
      </p:sp>
      <p:sp>
        <p:nvSpPr>
          <p:cNvPr id="50" name="Rectangle 49">
            <a:extLst>
              <a:ext uri="{FF2B5EF4-FFF2-40B4-BE49-F238E27FC236}">
                <a16:creationId xmlns:a16="http://schemas.microsoft.com/office/drawing/2014/main" id="{700187E8-F774-40E4-B255-5472CEBCDAB8}"/>
              </a:ext>
            </a:extLst>
          </p:cNvPr>
          <p:cNvSpPr/>
          <p:nvPr/>
        </p:nvSpPr>
        <p:spPr>
          <a:xfrm>
            <a:off x="3886197" y="4444784"/>
            <a:ext cx="1336768" cy="65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     w     x</a:t>
            </a:r>
          </a:p>
          <a:p>
            <a:pPr algn="ctr"/>
            <a:r>
              <a:rPr lang="en-US" sz="1800" dirty="0">
                <a:solidFill>
                  <a:sysClr val="windowText" lastClr="000000"/>
                </a:solidFill>
              </a:rPr>
              <a:t>✓     ✓     ✓</a:t>
            </a:r>
          </a:p>
        </p:txBody>
      </p:sp>
      <p:sp>
        <p:nvSpPr>
          <p:cNvPr id="51" name="Rectangle 50">
            <a:extLst>
              <a:ext uri="{FF2B5EF4-FFF2-40B4-BE49-F238E27FC236}">
                <a16:creationId xmlns:a16="http://schemas.microsoft.com/office/drawing/2014/main" id="{52045C88-D5F4-4128-98BF-C9317BA736E3}"/>
              </a:ext>
            </a:extLst>
          </p:cNvPr>
          <p:cNvSpPr/>
          <p:nvPr/>
        </p:nvSpPr>
        <p:spPr>
          <a:xfrm>
            <a:off x="5445031" y="4444784"/>
            <a:ext cx="1336768" cy="65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     w     x</a:t>
            </a:r>
          </a:p>
          <a:p>
            <a:pPr algn="ctr"/>
            <a:r>
              <a:rPr lang="en-US" sz="1800" dirty="0">
                <a:solidFill>
                  <a:sysClr val="windowText" lastClr="000000"/>
                </a:solidFill>
              </a:rPr>
              <a:t>✓     -     ✓</a:t>
            </a:r>
          </a:p>
        </p:txBody>
      </p:sp>
      <p:sp>
        <p:nvSpPr>
          <p:cNvPr id="52" name="Rectangle 51">
            <a:extLst>
              <a:ext uri="{FF2B5EF4-FFF2-40B4-BE49-F238E27FC236}">
                <a16:creationId xmlns:a16="http://schemas.microsoft.com/office/drawing/2014/main" id="{BFB7B253-6A58-4060-B8D1-43FA026DA2AB}"/>
              </a:ext>
            </a:extLst>
          </p:cNvPr>
          <p:cNvSpPr/>
          <p:nvPr/>
        </p:nvSpPr>
        <p:spPr>
          <a:xfrm>
            <a:off x="7003865" y="4444784"/>
            <a:ext cx="1336768" cy="651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     w     x</a:t>
            </a:r>
          </a:p>
          <a:p>
            <a:pPr algn="ctr"/>
            <a:r>
              <a:rPr lang="en-US" sz="1800" dirty="0">
                <a:solidFill>
                  <a:sysClr val="windowText" lastClr="000000"/>
                </a:solidFill>
              </a:rPr>
              <a:t>✓     -     ✓</a:t>
            </a:r>
          </a:p>
        </p:txBody>
      </p:sp>
      <p:sp>
        <p:nvSpPr>
          <p:cNvPr id="53" name="Rectangle 52">
            <a:extLst>
              <a:ext uri="{FF2B5EF4-FFF2-40B4-BE49-F238E27FC236}">
                <a16:creationId xmlns:a16="http://schemas.microsoft.com/office/drawing/2014/main" id="{0E34696E-316C-425B-B936-868A701E7BA2}"/>
              </a:ext>
            </a:extLst>
          </p:cNvPr>
          <p:cNvSpPr/>
          <p:nvPr/>
        </p:nvSpPr>
        <p:spPr>
          <a:xfrm>
            <a:off x="3886197" y="3915398"/>
            <a:ext cx="1336768" cy="4563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2²     2¹     2⁰</a:t>
            </a:r>
          </a:p>
          <a:p>
            <a:pPr algn="ctr"/>
            <a:r>
              <a:rPr lang="en-US" sz="1600" dirty="0">
                <a:solidFill>
                  <a:sysClr val="windowText" lastClr="000000"/>
                </a:solidFill>
              </a:rPr>
              <a:t>4     2     1</a:t>
            </a:r>
          </a:p>
        </p:txBody>
      </p:sp>
      <p:sp>
        <p:nvSpPr>
          <p:cNvPr id="56" name="Rectangle 55">
            <a:extLst>
              <a:ext uri="{FF2B5EF4-FFF2-40B4-BE49-F238E27FC236}">
                <a16:creationId xmlns:a16="http://schemas.microsoft.com/office/drawing/2014/main" id="{C8190F0B-9F56-40DC-BA24-DA65B9D4CCE0}"/>
              </a:ext>
            </a:extLst>
          </p:cNvPr>
          <p:cNvSpPr/>
          <p:nvPr/>
        </p:nvSpPr>
        <p:spPr>
          <a:xfrm>
            <a:off x="5445031" y="3915398"/>
            <a:ext cx="1336768" cy="4563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2²     2¹     2⁰</a:t>
            </a:r>
          </a:p>
          <a:p>
            <a:pPr algn="ctr"/>
            <a:r>
              <a:rPr lang="en-US" sz="1600" dirty="0">
                <a:solidFill>
                  <a:sysClr val="windowText" lastClr="000000"/>
                </a:solidFill>
              </a:rPr>
              <a:t>4     2     1</a:t>
            </a:r>
          </a:p>
        </p:txBody>
      </p:sp>
      <p:sp>
        <p:nvSpPr>
          <p:cNvPr id="57" name="Rectangle 56">
            <a:extLst>
              <a:ext uri="{FF2B5EF4-FFF2-40B4-BE49-F238E27FC236}">
                <a16:creationId xmlns:a16="http://schemas.microsoft.com/office/drawing/2014/main" id="{9E898C29-53B9-43EA-979A-3045653D5DBC}"/>
              </a:ext>
            </a:extLst>
          </p:cNvPr>
          <p:cNvSpPr/>
          <p:nvPr/>
        </p:nvSpPr>
        <p:spPr>
          <a:xfrm>
            <a:off x="7003865" y="3915398"/>
            <a:ext cx="1336768" cy="4563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2²     2¹     2⁰</a:t>
            </a:r>
          </a:p>
          <a:p>
            <a:pPr algn="ctr"/>
            <a:r>
              <a:rPr lang="en-US" sz="1600" dirty="0">
                <a:solidFill>
                  <a:sysClr val="windowText" lastClr="000000"/>
                </a:solidFill>
              </a:rPr>
              <a:t>4     2     1</a:t>
            </a:r>
          </a:p>
        </p:txBody>
      </p:sp>
      <p:sp>
        <p:nvSpPr>
          <p:cNvPr id="10" name="TextBox 9">
            <a:extLst>
              <a:ext uri="{FF2B5EF4-FFF2-40B4-BE49-F238E27FC236}">
                <a16:creationId xmlns:a16="http://schemas.microsoft.com/office/drawing/2014/main" id="{E0F29EBE-7CD8-4891-82AB-3800F0E2E788}"/>
              </a:ext>
            </a:extLst>
          </p:cNvPr>
          <p:cNvSpPr txBox="1"/>
          <p:nvPr/>
        </p:nvSpPr>
        <p:spPr>
          <a:xfrm>
            <a:off x="4263896" y="5075486"/>
            <a:ext cx="649537" cy="369332"/>
          </a:xfrm>
          <a:prstGeom prst="rect">
            <a:avLst/>
          </a:prstGeom>
          <a:noFill/>
        </p:spPr>
        <p:txBody>
          <a:bodyPr wrap="none" rtlCol="0">
            <a:spAutoFit/>
          </a:bodyPr>
          <a:lstStyle/>
          <a:p>
            <a:r>
              <a:rPr lang="en-US" b="1" spc="50" dirty="0">
                <a:ln w="0"/>
                <a:solidFill>
                  <a:schemeClr val="bg1"/>
                </a:solidFill>
                <a:effectLst>
                  <a:innerShdw blurRad="63500" dist="50800" dir="13500000">
                    <a:srgbClr val="000000">
                      <a:alpha val="50000"/>
                    </a:srgbClr>
                  </a:innerShdw>
                </a:effectLst>
              </a:rPr>
              <a:t>User</a:t>
            </a:r>
            <a:endParaRPr lang="en-US" dirty="0">
              <a:solidFill>
                <a:schemeClr val="bg1"/>
              </a:solidFill>
            </a:endParaRPr>
          </a:p>
        </p:txBody>
      </p:sp>
      <p:sp>
        <p:nvSpPr>
          <p:cNvPr id="61" name="TextBox 60">
            <a:extLst>
              <a:ext uri="{FF2B5EF4-FFF2-40B4-BE49-F238E27FC236}">
                <a16:creationId xmlns:a16="http://schemas.microsoft.com/office/drawing/2014/main" id="{E92EA2B0-EAC0-4D7D-A35B-6A5718538161}"/>
              </a:ext>
            </a:extLst>
          </p:cNvPr>
          <p:cNvSpPr txBox="1"/>
          <p:nvPr/>
        </p:nvSpPr>
        <p:spPr>
          <a:xfrm>
            <a:off x="5684142" y="5049654"/>
            <a:ext cx="813428" cy="369332"/>
          </a:xfrm>
          <a:prstGeom prst="rect">
            <a:avLst/>
          </a:prstGeom>
          <a:noFill/>
        </p:spPr>
        <p:txBody>
          <a:bodyPr wrap="none" rtlCol="0">
            <a:spAutoFit/>
          </a:bodyPr>
          <a:lstStyle/>
          <a:p>
            <a:r>
              <a:rPr lang="en-US" b="1" spc="50" dirty="0">
                <a:ln w="0"/>
                <a:solidFill>
                  <a:schemeClr val="bg1"/>
                </a:solidFill>
                <a:effectLst>
                  <a:innerShdw blurRad="63500" dist="50800" dir="13500000">
                    <a:srgbClr val="000000">
                      <a:alpha val="50000"/>
                    </a:srgbClr>
                  </a:innerShdw>
                </a:effectLst>
              </a:rPr>
              <a:t>Group</a:t>
            </a:r>
            <a:endParaRPr lang="en-US" dirty="0">
              <a:solidFill>
                <a:schemeClr val="bg1"/>
              </a:solidFill>
            </a:endParaRPr>
          </a:p>
        </p:txBody>
      </p:sp>
      <p:sp>
        <p:nvSpPr>
          <p:cNvPr id="62" name="TextBox 61">
            <a:extLst>
              <a:ext uri="{FF2B5EF4-FFF2-40B4-BE49-F238E27FC236}">
                <a16:creationId xmlns:a16="http://schemas.microsoft.com/office/drawing/2014/main" id="{E1F469D5-E65E-43B0-BAC8-3AED78165D90}"/>
              </a:ext>
            </a:extLst>
          </p:cNvPr>
          <p:cNvSpPr txBox="1"/>
          <p:nvPr/>
        </p:nvSpPr>
        <p:spPr>
          <a:xfrm>
            <a:off x="7217599" y="5023822"/>
            <a:ext cx="772969" cy="369332"/>
          </a:xfrm>
          <a:prstGeom prst="rect">
            <a:avLst/>
          </a:prstGeom>
          <a:noFill/>
        </p:spPr>
        <p:txBody>
          <a:bodyPr wrap="none" rtlCol="0">
            <a:spAutoFit/>
          </a:bodyPr>
          <a:lstStyle/>
          <a:p>
            <a:r>
              <a:rPr lang="en-US" b="1" spc="50" dirty="0">
                <a:ln w="0"/>
                <a:solidFill>
                  <a:schemeClr val="bg1"/>
                </a:solidFill>
                <a:effectLst>
                  <a:innerShdw blurRad="63500" dist="50800" dir="13500000">
                    <a:srgbClr val="000000">
                      <a:alpha val="50000"/>
                    </a:srgbClr>
                  </a:innerShdw>
                </a:effectLst>
              </a:rPr>
              <a:t>Other</a:t>
            </a:r>
            <a:endParaRPr lang="en-US" dirty="0">
              <a:solidFill>
                <a:schemeClr val="bg1"/>
              </a:solidFill>
            </a:endParaRPr>
          </a:p>
        </p:txBody>
      </p:sp>
      <p:cxnSp>
        <p:nvCxnSpPr>
          <p:cNvPr id="69" name="Straight Arrow Connector 68">
            <a:extLst>
              <a:ext uri="{FF2B5EF4-FFF2-40B4-BE49-F238E27FC236}">
                <a16:creationId xmlns:a16="http://schemas.microsoft.com/office/drawing/2014/main" id="{77CF8C84-9293-4A85-BBB0-1D2E52AE146F}"/>
              </a:ext>
            </a:extLst>
          </p:cNvPr>
          <p:cNvCxnSpPr>
            <a:cxnSpLocks/>
          </p:cNvCxnSpPr>
          <p:nvPr/>
        </p:nvCxnSpPr>
        <p:spPr>
          <a:xfrm flipV="1">
            <a:off x="4588665" y="5366438"/>
            <a:ext cx="0" cy="24188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F06421F2-655F-429A-A473-CE508FE3EC27}"/>
              </a:ext>
            </a:extLst>
          </p:cNvPr>
          <p:cNvCxnSpPr>
            <a:cxnSpLocks/>
          </p:cNvCxnSpPr>
          <p:nvPr/>
        </p:nvCxnSpPr>
        <p:spPr>
          <a:xfrm>
            <a:off x="4588665" y="5608320"/>
            <a:ext cx="1121604"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C0248E1E-EDDC-4FBB-B932-E2AD52DB487E}"/>
              </a:ext>
            </a:extLst>
          </p:cNvPr>
          <p:cNvCxnSpPr>
            <a:cxnSpLocks/>
          </p:cNvCxnSpPr>
          <p:nvPr/>
        </p:nvCxnSpPr>
        <p:spPr>
          <a:xfrm>
            <a:off x="5710269" y="5608320"/>
            <a:ext cx="0" cy="226429"/>
          </a:xfrm>
          <a:prstGeom prst="line">
            <a:avLst/>
          </a:prstGeom>
          <a:ln w="38100"/>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E6C4C07C-6DF0-4655-91C0-76560CBA997D}"/>
              </a:ext>
            </a:extLst>
          </p:cNvPr>
          <p:cNvCxnSpPr>
            <a:cxnSpLocks/>
          </p:cNvCxnSpPr>
          <p:nvPr/>
        </p:nvCxnSpPr>
        <p:spPr>
          <a:xfrm flipV="1">
            <a:off x="7511628" y="5332189"/>
            <a:ext cx="0" cy="27613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01171227-7685-43DD-9A38-84247DC9C3B1}"/>
              </a:ext>
            </a:extLst>
          </p:cNvPr>
          <p:cNvCxnSpPr>
            <a:cxnSpLocks/>
          </p:cNvCxnSpPr>
          <p:nvPr/>
        </p:nvCxnSpPr>
        <p:spPr>
          <a:xfrm>
            <a:off x="5998889" y="5608319"/>
            <a:ext cx="1512254"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CC9D014E-A6B3-4163-A37B-E9047B3DE03E}"/>
              </a:ext>
            </a:extLst>
          </p:cNvPr>
          <p:cNvCxnSpPr>
            <a:cxnSpLocks/>
          </p:cNvCxnSpPr>
          <p:nvPr/>
        </p:nvCxnSpPr>
        <p:spPr>
          <a:xfrm>
            <a:off x="5998889" y="5608319"/>
            <a:ext cx="0" cy="226429"/>
          </a:xfrm>
          <a:prstGeom prst="line">
            <a:avLst/>
          </a:prstGeom>
          <a:ln w="38100"/>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339E30DF-6F5D-486B-BBB2-7143A74C3CF3}"/>
              </a:ext>
            </a:extLst>
          </p:cNvPr>
          <p:cNvCxnSpPr>
            <a:cxnSpLocks/>
          </p:cNvCxnSpPr>
          <p:nvPr/>
        </p:nvCxnSpPr>
        <p:spPr>
          <a:xfrm flipV="1">
            <a:off x="5872261" y="5332189"/>
            <a:ext cx="0" cy="50255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38069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hlinkClick r:id="rId3" action="ppaction://hlinksldjump"/>
            <a:extLst>
              <a:ext uri="{FF2B5EF4-FFF2-40B4-BE49-F238E27FC236}">
                <a16:creationId xmlns:a16="http://schemas.microsoft.com/office/drawing/2014/main" id="{09851623-C30F-4680-80FE-383DAF03128B}"/>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12" name="Rectangle: Beveled 11">
            <a:extLst>
              <a:ext uri="{FF2B5EF4-FFF2-40B4-BE49-F238E27FC236}">
                <a16:creationId xmlns:a16="http://schemas.microsoft.com/office/drawing/2014/main" id="{F0FA49C8-08D7-4634-9E50-03A56794F936}"/>
              </a:ext>
            </a:extLst>
          </p:cNvPr>
          <p:cNvSpPr/>
          <p:nvPr/>
        </p:nvSpPr>
        <p:spPr>
          <a:xfrm>
            <a:off x="4917242" y="339366"/>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Code</a:t>
            </a:r>
          </a:p>
        </p:txBody>
      </p:sp>
      <p:sp>
        <p:nvSpPr>
          <p:cNvPr id="14" name="Rectangle: Beveled 13">
            <a:extLst>
              <a:ext uri="{FF2B5EF4-FFF2-40B4-BE49-F238E27FC236}">
                <a16:creationId xmlns:a16="http://schemas.microsoft.com/office/drawing/2014/main" id="{E1833EE2-B969-4F90-9228-E2E365D931BD}"/>
              </a:ext>
            </a:extLst>
          </p:cNvPr>
          <p:cNvSpPr/>
          <p:nvPr/>
        </p:nvSpPr>
        <p:spPr>
          <a:xfrm>
            <a:off x="7467498" y="339367"/>
            <a:ext cx="2374085" cy="760501"/>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Examples</a:t>
            </a:r>
          </a:p>
        </p:txBody>
      </p:sp>
      <p:sp>
        <p:nvSpPr>
          <p:cNvPr id="15" name="Rectangle 14">
            <a:extLst>
              <a:ext uri="{FF2B5EF4-FFF2-40B4-BE49-F238E27FC236}">
                <a16:creationId xmlns:a16="http://schemas.microsoft.com/office/drawing/2014/main" id="{E4B17639-8E3F-4882-ACBC-264769F8D400}"/>
              </a:ext>
            </a:extLst>
          </p:cNvPr>
          <p:cNvSpPr/>
          <p:nvPr/>
        </p:nvSpPr>
        <p:spPr>
          <a:xfrm>
            <a:off x="1805630" y="1324374"/>
            <a:ext cx="8590326" cy="5319900"/>
          </a:xfrm>
          <a:prstGeom prst="rect">
            <a:avLst/>
          </a:prstGeom>
          <a:solidFill>
            <a:srgbClr val="0C0C0C"/>
          </a:solidFill>
          <a:ln>
            <a:solidFill>
              <a:schemeClr val="bg1"/>
            </a:solidFill>
          </a:ln>
          <a:effectLst>
            <a:glow rad="2286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Beveled 15">
            <a:extLst>
              <a:ext uri="{FF2B5EF4-FFF2-40B4-BE49-F238E27FC236}">
                <a16:creationId xmlns:a16="http://schemas.microsoft.com/office/drawing/2014/main" id="{210E3E71-16A2-480F-AEE6-191EAB0D09C7}"/>
              </a:ext>
            </a:extLst>
          </p:cNvPr>
          <p:cNvSpPr/>
          <p:nvPr/>
        </p:nvSpPr>
        <p:spPr>
          <a:xfrm>
            <a:off x="2357343" y="326159"/>
            <a:ext cx="2374092" cy="760503"/>
          </a:xfrm>
          <a:prstGeom prst="beve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9525">
                  <a:solidFill>
                    <a:schemeClr val="bg1"/>
                  </a:solidFill>
                  <a:prstDash val="solid"/>
                </a:ln>
                <a:solidFill>
                  <a:schemeClr val="tx1"/>
                </a:solidFill>
                <a:effectLst>
                  <a:outerShdw blurRad="12700" dist="38100" dir="2700000" algn="tl" rotWithShape="0">
                    <a:schemeClr val="bg1">
                      <a:lumMod val="50000"/>
                    </a:schemeClr>
                  </a:outerShdw>
                </a:effectLst>
              </a:rPr>
              <a:t>Octal</a:t>
            </a:r>
          </a:p>
        </p:txBody>
      </p:sp>
      <p:pic>
        <p:nvPicPr>
          <p:cNvPr id="6" name="Picture 5">
            <a:extLst>
              <a:ext uri="{FF2B5EF4-FFF2-40B4-BE49-F238E27FC236}">
                <a16:creationId xmlns:a16="http://schemas.microsoft.com/office/drawing/2014/main" id="{3678DD68-8ED7-4A62-8128-CF2A778967B4}"/>
              </a:ext>
            </a:extLst>
          </p:cNvPr>
          <p:cNvPicPr>
            <a:picLocks noChangeAspect="1"/>
          </p:cNvPicPr>
          <p:nvPr/>
        </p:nvPicPr>
        <p:blipFill>
          <a:blip r:embed="rId5"/>
          <a:stretch>
            <a:fillRect/>
          </a:stretch>
        </p:blipFill>
        <p:spPr>
          <a:xfrm>
            <a:off x="2509362" y="1840900"/>
            <a:ext cx="7182852" cy="4286848"/>
          </a:xfrm>
          <a:prstGeom prst="rect">
            <a:avLst/>
          </a:prstGeom>
        </p:spPr>
      </p:pic>
      <p:sp>
        <p:nvSpPr>
          <p:cNvPr id="18" name="Rectangle 17">
            <a:extLst>
              <a:ext uri="{FF2B5EF4-FFF2-40B4-BE49-F238E27FC236}">
                <a16:creationId xmlns:a16="http://schemas.microsoft.com/office/drawing/2014/main" id="{1C17886C-FBDC-4918-B6D2-A515E0825BC5}"/>
              </a:ext>
            </a:extLst>
          </p:cNvPr>
          <p:cNvSpPr/>
          <p:nvPr/>
        </p:nvSpPr>
        <p:spPr>
          <a:xfrm>
            <a:off x="6876860" y="3056708"/>
            <a:ext cx="2275843"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E5FD01B-A533-485D-9E71-C7065EF66DD5}"/>
              </a:ext>
            </a:extLst>
          </p:cNvPr>
          <p:cNvSpPr/>
          <p:nvPr/>
        </p:nvSpPr>
        <p:spPr>
          <a:xfrm>
            <a:off x="2483235" y="4288971"/>
            <a:ext cx="1557536"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DB42A5-6622-47E8-842B-6912277F0E73}"/>
              </a:ext>
            </a:extLst>
          </p:cNvPr>
          <p:cNvSpPr/>
          <p:nvPr/>
        </p:nvSpPr>
        <p:spPr>
          <a:xfrm>
            <a:off x="2461466" y="5825306"/>
            <a:ext cx="1557536"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8F9720-D642-4CED-A07A-B4F0D328DD13}"/>
              </a:ext>
            </a:extLst>
          </p:cNvPr>
          <p:cNvSpPr/>
          <p:nvPr/>
        </p:nvSpPr>
        <p:spPr>
          <a:xfrm>
            <a:off x="6876860" y="4580710"/>
            <a:ext cx="2275843" cy="2612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3917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DC241334-1634-45B5-8890-D77DD9BEFD03}"/>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466" name="Title 6">
            <a:hlinkClick r:id="rId5" action="ppaction://hlinksldjump"/>
            <a:extLst>
              <a:ext uri="{FF2B5EF4-FFF2-40B4-BE49-F238E27FC236}">
                <a16:creationId xmlns:a16="http://schemas.microsoft.com/office/drawing/2014/main" id="{D529FFC3-126B-8148-A0DE-F8A19BCE8D6B}"/>
              </a:ext>
            </a:extLst>
          </p:cNvPr>
          <p:cNvSpPr txBox="1">
            <a:spLocks/>
          </p:cNvSpPr>
          <p:nvPr/>
        </p:nvSpPr>
        <p:spPr>
          <a:xfrm>
            <a:off x="3463389" y="2323787"/>
            <a:ext cx="5303108" cy="2281769"/>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USER MASK</a:t>
            </a:r>
            <a:endParaRPr lang="lt-LT" sz="8000" b="1" spc="50" dirty="0">
              <a:ln w="28575">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10720910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3EF9043D-87CE-46EE-BE71-EEBBA008F142}"/>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Rectangle: Rounded Corners 2">
            <a:extLst>
              <a:ext uri="{FF2B5EF4-FFF2-40B4-BE49-F238E27FC236}">
                <a16:creationId xmlns:a16="http://schemas.microsoft.com/office/drawing/2014/main" id="{82C9F645-D953-418D-8124-2CEC80CC56D8}"/>
              </a:ext>
            </a:extLst>
          </p:cNvPr>
          <p:cNvSpPr/>
          <p:nvPr/>
        </p:nvSpPr>
        <p:spPr>
          <a:xfrm>
            <a:off x="788565" y="1258349"/>
            <a:ext cx="10628852" cy="5192786"/>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800" dirty="0">
                <a:ln w="0"/>
                <a:solidFill>
                  <a:schemeClr val="tx1"/>
                </a:solidFill>
                <a:effectLst>
                  <a:outerShdw blurRad="38100" dist="19050" dir="2700000" algn="tl" rotWithShape="0">
                    <a:schemeClr val="dk1">
                      <a:alpha val="40000"/>
                    </a:schemeClr>
                  </a:outerShdw>
                </a:effectLst>
              </a:rPr>
              <a:t>The permissions are initially set for a directory or file using a three-digit octal system variable, the user mask (mask). Defined initially by the system administrator when your account is created, the mask contains the octal settings for the permissions that are to be removed from the default when a directory or file is created. You can change the settings by creating a mask entry in your login </a:t>
            </a:r>
          </a:p>
          <a:p>
            <a:pPr marL="285750" indent="-285750">
              <a:buFont typeface="Wingdings" panose="05000000000000000000" pitchFamily="2" charset="2"/>
              <a:buChar char="Ø"/>
            </a:pPr>
            <a:endParaRPr lang="en-US" sz="280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dirty="0">
                <a:ln w="0"/>
                <a:solidFill>
                  <a:schemeClr val="tx1"/>
                </a:solidFill>
                <a:effectLst>
                  <a:outerShdw blurRad="38100" dist="19050" dir="2700000" algn="tl" rotWithShape="0">
                    <a:schemeClr val="dk1">
                      <a:alpha val="40000"/>
                    </a:schemeClr>
                  </a:outerShdw>
                </a:effectLst>
              </a:rPr>
              <a:t>When a new directory or file is created, the number in the mask is used to set the</a:t>
            </a:r>
          </a:p>
          <a:p>
            <a:pPr marL="285750" indent="-285750">
              <a:buFont typeface="Wingdings" panose="05000000000000000000" pitchFamily="2" charset="2"/>
              <a:buChar char="Ø"/>
            </a:pPr>
            <a:endParaRPr lang="en-US" sz="2800" dirty="0">
              <a:ln w="0"/>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pitchFamily="2" charset="2"/>
              <a:buChar char="Ø"/>
            </a:pPr>
            <a:r>
              <a:rPr lang="en-US" sz="2800" dirty="0">
                <a:ln w="0"/>
                <a:solidFill>
                  <a:schemeClr val="tx1"/>
                </a:solidFill>
                <a:effectLst>
                  <a:outerShdw blurRad="38100" dist="19050" dir="2700000" algn="tl" rotWithShape="0">
                    <a:schemeClr val="dk1">
                      <a:alpha val="40000"/>
                    </a:schemeClr>
                  </a:outerShdw>
                </a:effectLst>
              </a:rPr>
              <a:t>Command :</a:t>
            </a:r>
          </a:p>
        </p:txBody>
      </p:sp>
      <p:sp>
        <p:nvSpPr>
          <p:cNvPr id="5" name="TextBox 4">
            <a:extLst>
              <a:ext uri="{FF2B5EF4-FFF2-40B4-BE49-F238E27FC236}">
                <a16:creationId xmlns:a16="http://schemas.microsoft.com/office/drawing/2014/main" id="{130DCDD0-A0C6-47C3-9FD1-F4607D7DA284}"/>
              </a:ext>
            </a:extLst>
          </p:cNvPr>
          <p:cNvSpPr txBox="1"/>
          <p:nvPr/>
        </p:nvSpPr>
        <p:spPr>
          <a:xfrm>
            <a:off x="3585076" y="4915409"/>
            <a:ext cx="4174741"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DEFAULT</a:t>
            </a:r>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PERMISSIONS</a:t>
            </a:r>
          </a:p>
        </p:txBody>
      </p:sp>
      <p:sp>
        <p:nvSpPr>
          <p:cNvPr id="7" name="Parallelogram 6">
            <a:extLst>
              <a:ext uri="{FF2B5EF4-FFF2-40B4-BE49-F238E27FC236}">
                <a16:creationId xmlns:a16="http://schemas.microsoft.com/office/drawing/2014/main" id="{330D6A38-CA7A-47D9-A655-5F5A995E4C5F}"/>
              </a:ext>
            </a:extLst>
          </p:cNvPr>
          <p:cNvSpPr/>
          <p:nvPr/>
        </p:nvSpPr>
        <p:spPr>
          <a:xfrm>
            <a:off x="3682766" y="343949"/>
            <a:ext cx="5050173" cy="771787"/>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6">
            <a:hlinkClick r:id="rId4" action="ppaction://hlinksldjump"/>
            <a:extLst>
              <a:ext uri="{FF2B5EF4-FFF2-40B4-BE49-F238E27FC236}">
                <a16:creationId xmlns:a16="http://schemas.microsoft.com/office/drawing/2014/main" id="{BADF9195-0F4B-4723-B968-0A0648D1B151}"/>
              </a:ext>
            </a:extLst>
          </p:cNvPr>
          <p:cNvSpPr txBox="1">
            <a:spLocks/>
          </p:cNvSpPr>
          <p:nvPr/>
        </p:nvSpPr>
        <p:spPr>
          <a:xfrm>
            <a:off x="1844311" y="444654"/>
            <a:ext cx="8704712" cy="931141"/>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4000" b="1" dirty="0">
                <a:ln w="9525">
                  <a:solidFill>
                    <a:schemeClr val="bg1"/>
                  </a:solidFill>
                  <a:prstDash val="solid"/>
                </a:ln>
                <a:effectLst>
                  <a:outerShdw blurRad="12700" dist="38100" dir="2700000" algn="tl" rotWithShape="0">
                    <a:schemeClr val="bg1">
                      <a:lumMod val="50000"/>
                    </a:schemeClr>
                  </a:outerShdw>
                </a:effectLst>
                <a:latin typeface="Montserrat SemiBold"/>
              </a:rPr>
              <a:t>USER MASK</a:t>
            </a:r>
            <a:endParaRPr lang="lt-LT" sz="4000"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8" name="TextBox 7">
            <a:hlinkClick r:id="rId5" action="ppaction://hlinksldjump"/>
            <a:extLst>
              <a:ext uri="{FF2B5EF4-FFF2-40B4-BE49-F238E27FC236}">
                <a16:creationId xmlns:a16="http://schemas.microsoft.com/office/drawing/2014/main" id="{0AE6980A-9291-4A44-9821-C29957B31AAA}"/>
              </a:ext>
            </a:extLst>
          </p:cNvPr>
          <p:cNvSpPr txBox="1"/>
          <p:nvPr/>
        </p:nvSpPr>
        <p:spPr>
          <a:xfrm>
            <a:off x="3160214" y="5738044"/>
            <a:ext cx="1579566" cy="461665"/>
          </a:xfrm>
          <a:prstGeom prst="rect">
            <a:avLst/>
          </a:prstGeom>
          <a:noFill/>
        </p:spPr>
        <p:txBody>
          <a:bodyPr wrap="square" rtlCol="0">
            <a:spAutoFit/>
          </a:bodyPr>
          <a:lstStyle/>
          <a:p>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UMASK</a:t>
            </a:r>
          </a:p>
        </p:txBody>
      </p:sp>
    </p:spTree>
    <p:extLst>
      <p:ext uri="{BB962C8B-B14F-4D97-AF65-F5344CB8AC3E}">
        <p14:creationId xmlns:p14="http://schemas.microsoft.com/office/powerpoint/2010/main" val="15722409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3564F19-0B92-49F5-8467-F86E8ACD30EB}"/>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hlinkClick r:id="rId4" action="ppaction://hlinksldjump"/>
            <a:extLst>
              <a:ext uri="{FF2B5EF4-FFF2-40B4-BE49-F238E27FC236}">
                <a16:creationId xmlns:a16="http://schemas.microsoft.com/office/drawing/2014/main" id="{6B9E72D7-0FD6-43AF-B83C-75C12B0965A1}"/>
              </a:ext>
            </a:extLst>
          </p:cNvPr>
          <p:cNvSpPr/>
          <p:nvPr/>
        </p:nvSpPr>
        <p:spPr>
          <a:xfrm>
            <a:off x="4229627" y="567655"/>
            <a:ext cx="3732745" cy="838899"/>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hlinkClick r:id="rId2" action="ppaction://hlinksldjump"/>
            <a:extLst>
              <a:ext uri="{FF2B5EF4-FFF2-40B4-BE49-F238E27FC236}">
                <a16:creationId xmlns:a16="http://schemas.microsoft.com/office/drawing/2014/main" id="{1B392CD3-8E6B-443F-96B6-BFBD716FD8EF}"/>
              </a:ext>
            </a:extLst>
          </p:cNvPr>
          <p:cNvSpPr txBox="1"/>
          <p:nvPr/>
        </p:nvSpPr>
        <p:spPr>
          <a:xfrm>
            <a:off x="4914730" y="601211"/>
            <a:ext cx="2359742" cy="769441"/>
          </a:xfrm>
          <a:prstGeom prst="rect">
            <a:avLst/>
          </a:prstGeom>
          <a:noFill/>
        </p:spPr>
        <p:txBody>
          <a:bodyPr wrap="square" rtlCol="0">
            <a:spAutoFit/>
          </a:bodyPr>
          <a:lstStyle/>
          <a:p>
            <a:r>
              <a:rPr lang="en-US" sz="44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UMASK</a:t>
            </a:r>
          </a:p>
        </p:txBody>
      </p:sp>
      <p:sp>
        <p:nvSpPr>
          <p:cNvPr id="5" name="Rectangle 4">
            <a:extLst>
              <a:ext uri="{FF2B5EF4-FFF2-40B4-BE49-F238E27FC236}">
                <a16:creationId xmlns:a16="http://schemas.microsoft.com/office/drawing/2014/main" id="{983072BE-C483-4EAD-8C91-481426DB5B81}"/>
              </a:ext>
            </a:extLst>
          </p:cNvPr>
          <p:cNvSpPr/>
          <p:nvPr/>
        </p:nvSpPr>
        <p:spPr>
          <a:xfrm>
            <a:off x="2919369" y="3003817"/>
            <a:ext cx="6375633"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Beveled 5">
            <a:extLst>
              <a:ext uri="{FF2B5EF4-FFF2-40B4-BE49-F238E27FC236}">
                <a16:creationId xmlns:a16="http://schemas.microsoft.com/office/drawing/2014/main" id="{A7336C55-28F6-4115-B3AC-8FE9586D93E9}"/>
              </a:ext>
            </a:extLst>
          </p:cNvPr>
          <p:cNvSpPr/>
          <p:nvPr/>
        </p:nvSpPr>
        <p:spPr>
          <a:xfrm>
            <a:off x="3212983" y="31548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umask</a:t>
            </a:r>
            <a:endParaRPr lang="en-US" sz="2400" dirty="0"/>
          </a:p>
        </p:txBody>
      </p:sp>
      <p:sp>
        <p:nvSpPr>
          <p:cNvPr id="7" name="Rectangle: Beveled 6">
            <a:extLst>
              <a:ext uri="{FF2B5EF4-FFF2-40B4-BE49-F238E27FC236}">
                <a16:creationId xmlns:a16="http://schemas.microsoft.com/office/drawing/2014/main" id="{E6C7AE2E-2F61-47E1-A805-3F1F73E199AD}"/>
              </a:ext>
            </a:extLst>
          </p:cNvPr>
          <p:cNvSpPr/>
          <p:nvPr/>
        </p:nvSpPr>
        <p:spPr>
          <a:xfrm>
            <a:off x="5254304" y="31548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8" name="Rectangle: Beveled 7">
            <a:extLst>
              <a:ext uri="{FF2B5EF4-FFF2-40B4-BE49-F238E27FC236}">
                <a16:creationId xmlns:a16="http://schemas.microsoft.com/office/drawing/2014/main" id="{245FD0C2-2183-4A3B-AE5E-4F7DA2594A11}"/>
              </a:ext>
            </a:extLst>
          </p:cNvPr>
          <p:cNvSpPr/>
          <p:nvPr/>
        </p:nvSpPr>
        <p:spPr>
          <a:xfrm>
            <a:off x="7295625" y="31548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code</a:t>
            </a:r>
            <a:endParaRPr lang="en-US" sz="2400" dirty="0"/>
          </a:p>
        </p:txBody>
      </p:sp>
      <p:sp>
        <p:nvSpPr>
          <p:cNvPr id="10" name="Rectangle 9">
            <a:extLst>
              <a:ext uri="{FF2B5EF4-FFF2-40B4-BE49-F238E27FC236}">
                <a16:creationId xmlns:a16="http://schemas.microsoft.com/office/drawing/2014/main" id="{828363DD-3F93-4CF0-9B57-3A46FEE612C8}"/>
              </a:ext>
            </a:extLst>
          </p:cNvPr>
          <p:cNvSpPr/>
          <p:nvPr/>
        </p:nvSpPr>
        <p:spPr>
          <a:xfrm>
            <a:off x="3498208" y="1731207"/>
            <a:ext cx="5192785"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umask : Display or set file mode mask</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umask command is :</a:t>
            </a:r>
            <a:endParaRPr lang="en-US" sz="2400" dirty="0"/>
          </a:p>
        </p:txBody>
      </p:sp>
      <p:graphicFrame>
        <p:nvGraphicFramePr>
          <p:cNvPr id="11" name="Table 11">
            <a:extLst>
              <a:ext uri="{FF2B5EF4-FFF2-40B4-BE49-F238E27FC236}">
                <a16:creationId xmlns:a16="http://schemas.microsoft.com/office/drawing/2014/main" id="{57CF0E52-8AB0-40F0-987C-33499D508E01}"/>
              </a:ext>
            </a:extLst>
          </p:cNvPr>
          <p:cNvGraphicFramePr>
            <a:graphicFrameLocks noGrp="1"/>
          </p:cNvGraphicFramePr>
          <p:nvPr>
            <p:extLst>
              <p:ext uri="{D42A27DB-BD31-4B8C-83A1-F6EECF244321}">
                <p14:modId xmlns:p14="http://schemas.microsoft.com/office/powerpoint/2010/main" val="2826602153"/>
              </p:ext>
            </p:extLst>
          </p:nvPr>
        </p:nvGraphicFramePr>
        <p:xfrm>
          <a:off x="2030600" y="4266403"/>
          <a:ext cx="8128000" cy="1112520"/>
        </p:xfrm>
        <a:graphic>
          <a:graphicData uri="http://schemas.openxmlformats.org/drawingml/2006/table">
            <a:tbl>
              <a:tblPr firstRow="1" bandRow="1">
                <a:tableStyleId>{5C22544A-7EE6-4342-B048-85BDC9FD1C3A}</a:tableStyleId>
              </a:tblPr>
              <a:tblGrid>
                <a:gridCol w="1508154">
                  <a:extLst>
                    <a:ext uri="{9D8B030D-6E8A-4147-A177-3AD203B41FA5}">
                      <a16:colId xmlns:a16="http://schemas.microsoft.com/office/drawing/2014/main" val="2040842889"/>
                    </a:ext>
                  </a:extLst>
                </a:gridCol>
                <a:gridCol w="6619846">
                  <a:extLst>
                    <a:ext uri="{9D8B030D-6E8A-4147-A177-3AD203B41FA5}">
                      <a16:colId xmlns:a16="http://schemas.microsoft.com/office/drawing/2014/main" val="1239895615"/>
                    </a:ext>
                  </a:extLst>
                </a:gridCol>
              </a:tblGrid>
              <a:tr h="370840">
                <a:tc>
                  <a:txBody>
                    <a:bodyPr/>
                    <a:lstStyle/>
                    <a:p>
                      <a:pPr algn="ctr"/>
                      <a:r>
                        <a:rPr lang="en-US" dirty="0"/>
                        <a:t>OPTION</a:t>
                      </a:r>
                    </a:p>
                  </a:txBody>
                  <a:tcPr/>
                </a:tc>
                <a:tc>
                  <a:txBody>
                    <a:bodyPr/>
                    <a:lstStyle/>
                    <a:p>
                      <a:pPr algn="ctr"/>
                      <a:r>
                        <a:rPr lang="en-US" dirty="0"/>
                        <a:t>USE</a:t>
                      </a:r>
                    </a:p>
                  </a:txBody>
                  <a:tcPr/>
                </a:tc>
                <a:extLst>
                  <a:ext uri="{0D108BD9-81ED-4DB2-BD59-A6C34878D82A}">
                    <a16:rowId xmlns:a16="http://schemas.microsoft.com/office/drawing/2014/main" val="1048877008"/>
                  </a:ext>
                </a:extLst>
              </a:tr>
              <a:tr h="370840">
                <a:tc>
                  <a:txBody>
                    <a:bodyPr/>
                    <a:lstStyle/>
                    <a:p>
                      <a:r>
                        <a:rPr lang="en-US" dirty="0"/>
                        <a:t>-p</a:t>
                      </a:r>
                    </a:p>
                  </a:txBody>
                  <a:tcPr/>
                </a:tc>
                <a:tc>
                  <a:txBody>
                    <a:bodyPr/>
                    <a:lstStyle/>
                    <a:p>
                      <a:r>
                        <a:rPr lang="en-US" dirty="0"/>
                        <a:t>if MODE is omitted, output in a form that may be reused as input</a:t>
                      </a:r>
                    </a:p>
                  </a:txBody>
                  <a:tcPr/>
                </a:tc>
                <a:extLst>
                  <a:ext uri="{0D108BD9-81ED-4DB2-BD59-A6C34878D82A}">
                    <a16:rowId xmlns:a16="http://schemas.microsoft.com/office/drawing/2014/main" val="2127958121"/>
                  </a:ext>
                </a:extLst>
              </a:tr>
              <a:tr h="370840">
                <a:tc>
                  <a:txBody>
                    <a:bodyPr/>
                    <a:lstStyle/>
                    <a:p>
                      <a:r>
                        <a:rPr lang="en-US" dirty="0"/>
                        <a:t>-S</a:t>
                      </a:r>
                    </a:p>
                  </a:txBody>
                  <a:tcPr/>
                </a:tc>
                <a:tc>
                  <a:txBody>
                    <a:bodyPr/>
                    <a:lstStyle/>
                    <a:p>
                      <a:r>
                        <a:rPr lang="en-US" dirty="0"/>
                        <a:t>makes the output symbolic; otherwise an octal number is output</a:t>
                      </a:r>
                    </a:p>
                  </a:txBody>
                  <a:tcPr/>
                </a:tc>
                <a:extLst>
                  <a:ext uri="{0D108BD9-81ED-4DB2-BD59-A6C34878D82A}">
                    <a16:rowId xmlns:a16="http://schemas.microsoft.com/office/drawing/2014/main" val="420680846"/>
                  </a:ext>
                </a:extLst>
              </a:tr>
            </a:tbl>
          </a:graphicData>
        </a:graphic>
      </p:graphicFrame>
      <p:sp>
        <p:nvSpPr>
          <p:cNvPr id="12" name="Parallelogram 11">
            <a:extLst>
              <a:ext uri="{FF2B5EF4-FFF2-40B4-BE49-F238E27FC236}">
                <a16:creationId xmlns:a16="http://schemas.microsoft.com/office/drawing/2014/main" id="{A94E0FFA-FD11-418F-9FC5-3957BCA48736}"/>
              </a:ext>
            </a:extLst>
          </p:cNvPr>
          <p:cNvSpPr/>
          <p:nvPr/>
        </p:nvSpPr>
        <p:spPr>
          <a:xfrm>
            <a:off x="8547913" y="5697202"/>
            <a:ext cx="2961313" cy="771787"/>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6">
            <a:hlinkClick r:id="rId4" action="ppaction://hlinksldjump"/>
            <a:extLst>
              <a:ext uri="{FF2B5EF4-FFF2-40B4-BE49-F238E27FC236}">
                <a16:creationId xmlns:a16="http://schemas.microsoft.com/office/drawing/2014/main" id="{797DB915-5152-424C-94F6-700D7E620266}"/>
              </a:ext>
            </a:extLst>
          </p:cNvPr>
          <p:cNvSpPr txBox="1">
            <a:spLocks/>
          </p:cNvSpPr>
          <p:nvPr/>
        </p:nvSpPr>
        <p:spPr>
          <a:xfrm>
            <a:off x="8803473" y="5797888"/>
            <a:ext cx="2408248"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EXAMPLE</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Tree>
    <p:extLst>
      <p:ext uri="{BB962C8B-B14F-4D97-AF65-F5344CB8AC3E}">
        <p14:creationId xmlns:p14="http://schemas.microsoft.com/office/powerpoint/2010/main" val="26639831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E1D24F6E-F232-4A16-B147-57F0F37E115B}"/>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3CBA90B8-3494-42AF-BE46-9FC608CCB2F2}"/>
              </a:ext>
            </a:extLst>
          </p:cNvPr>
          <p:cNvSpPr/>
          <p:nvPr/>
        </p:nvSpPr>
        <p:spPr>
          <a:xfrm>
            <a:off x="3129092" y="377177"/>
            <a:ext cx="5947795" cy="771787"/>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6">
            <a:hlinkClick r:id="rId4" action="ppaction://hlinksldjump"/>
            <a:extLst>
              <a:ext uri="{FF2B5EF4-FFF2-40B4-BE49-F238E27FC236}">
                <a16:creationId xmlns:a16="http://schemas.microsoft.com/office/drawing/2014/main" id="{B2C7621E-A9A4-4597-A208-32007CECB63D}"/>
              </a:ext>
            </a:extLst>
          </p:cNvPr>
          <p:cNvSpPr txBox="1">
            <a:spLocks/>
          </p:cNvSpPr>
          <p:nvPr/>
        </p:nvSpPr>
        <p:spPr>
          <a:xfrm>
            <a:off x="3298055" y="469822"/>
            <a:ext cx="3300934"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USER MASK</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5" name="Title 6">
            <a:hlinkClick r:id="rId4" action="ppaction://hlinksldjump"/>
            <a:extLst>
              <a:ext uri="{FF2B5EF4-FFF2-40B4-BE49-F238E27FC236}">
                <a16:creationId xmlns:a16="http://schemas.microsoft.com/office/drawing/2014/main" id="{9DF7329C-92AD-4BB2-BE11-964D8D62A7B5}"/>
              </a:ext>
            </a:extLst>
          </p:cNvPr>
          <p:cNvSpPr txBox="1">
            <a:spLocks/>
          </p:cNvSpPr>
          <p:nvPr/>
        </p:nvSpPr>
        <p:spPr>
          <a:xfrm>
            <a:off x="6425359" y="469822"/>
            <a:ext cx="2408248"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EXAMPLE</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graphicFrame>
        <p:nvGraphicFramePr>
          <p:cNvPr id="6" name="Table 3">
            <a:extLst>
              <a:ext uri="{FF2B5EF4-FFF2-40B4-BE49-F238E27FC236}">
                <a16:creationId xmlns:a16="http://schemas.microsoft.com/office/drawing/2014/main" id="{0FDEDCA6-8656-43B5-88EC-FA1EF39B189F}"/>
              </a:ext>
            </a:extLst>
          </p:cNvPr>
          <p:cNvGraphicFramePr>
            <a:graphicFrameLocks noGrp="1"/>
          </p:cNvGraphicFramePr>
          <p:nvPr>
            <p:extLst>
              <p:ext uri="{D42A27DB-BD31-4B8C-83A1-F6EECF244321}">
                <p14:modId xmlns:p14="http://schemas.microsoft.com/office/powerpoint/2010/main" val="2602367606"/>
              </p:ext>
            </p:extLst>
          </p:nvPr>
        </p:nvGraphicFramePr>
        <p:xfrm>
          <a:off x="7097087" y="2031936"/>
          <a:ext cx="4756558" cy="2903587"/>
        </p:xfrm>
        <a:graphic>
          <a:graphicData uri="http://schemas.openxmlformats.org/drawingml/2006/table">
            <a:tbl>
              <a:tblPr firstRow="1" bandRow="1">
                <a:tableStyleId>{5C22544A-7EE6-4342-B048-85BDC9FD1C3A}</a:tableStyleId>
              </a:tblPr>
              <a:tblGrid>
                <a:gridCol w="921384">
                  <a:extLst>
                    <a:ext uri="{9D8B030D-6E8A-4147-A177-3AD203B41FA5}">
                      <a16:colId xmlns:a16="http://schemas.microsoft.com/office/drawing/2014/main" val="2526890956"/>
                    </a:ext>
                  </a:extLst>
                </a:gridCol>
                <a:gridCol w="2085077">
                  <a:extLst>
                    <a:ext uri="{9D8B030D-6E8A-4147-A177-3AD203B41FA5}">
                      <a16:colId xmlns:a16="http://schemas.microsoft.com/office/drawing/2014/main" val="2250070396"/>
                    </a:ext>
                  </a:extLst>
                </a:gridCol>
                <a:gridCol w="1750097">
                  <a:extLst>
                    <a:ext uri="{9D8B030D-6E8A-4147-A177-3AD203B41FA5}">
                      <a16:colId xmlns:a16="http://schemas.microsoft.com/office/drawing/2014/main" val="2338080655"/>
                    </a:ext>
                  </a:extLst>
                </a:gridCol>
              </a:tblGrid>
              <a:tr h="434427">
                <a:tc>
                  <a:txBody>
                    <a:bodyPr/>
                    <a:lstStyle/>
                    <a:p>
                      <a:pPr algn="ctr"/>
                      <a:r>
                        <a:rPr lang="en-US" sz="1400" dirty="0"/>
                        <a:t>MASK</a:t>
                      </a:r>
                    </a:p>
                  </a:txBody>
                  <a:tcPr/>
                </a:tc>
                <a:tc>
                  <a:txBody>
                    <a:bodyPr/>
                    <a:lstStyle/>
                    <a:p>
                      <a:pPr algn="ctr"/>
                      <a:r>
                        <a:rPr lang="en-US" sz="1400" dirty="0"/>
                        <a:t>DIRECTORY</a:t>
                      </a:r>
                    </a:p>
                  </a:txBody>
                  <a:tcPr/>
                </a:tc>
                <a:tc>
                  <a:txBody>
                    <a:bodyPr/>
                    <a:lstStyle/>
                    <a:p>
                      <a:pPr algn="ctr"/>
                      <a:r>
                        <a:rPr lang="en-US" sz="1400" dirty="0"/>
                        <a:t>FILE</a:t>
                      </a:r>
                    </a:p>
                  </a:txBody>
                  <a:tcPr/>
                </a:tc>
                <a:extLst>
                  <a:ext uri="{0D108BD9-81ED-4DB2-BD59-A6C34878D82A}">
                    <a16:rowId xmlns:a16="http://schemas.microsoft.com/office/drawing/2014/main" val="1198585347"/>
                  </a:ext>
                </a:extLst>
              </a:tr>
              <a:tr h="335560">
                <a:tc>
                  <a:txBody>
                    <a:bodyPr/>
                    <a:lstStyle/>
                    <a:p>
                      <a:pPr algn="l"/>
                      <a:r>
                        <a:rPr lang="en-US" sz="1400" dirty="0"/>
                        <a:t>0</a:t>
                      </a:r>
                    </a:p>
                  </a:txBody>
                  <a:tcPr/>
                </a:tc>
                <a:tc>
                  <a:txBody>
                    <a:bodyPr/>
                    <a:lstStyle/>
                    <a:p>
                      <a:pPr algn="l"/>
                      <a:r>
                        <a:rPr lang="en-US" sz="1400" dirty="0"/>
                        <a:t>7  [Read, Write, Execute]</a:t>
                      </a:r>
                    </a:p>
                  </a:txBody>
                  <a:tcPr/>
                </a:tc>
                <a:tc>
                  <a:txBody>
                    <a:bodyPr/>
                    <a:lstStyle/>
                    <a:p>
                      <a:pPr algn="l"/>
                      <a:r>
                        <a:rPr lang="en-US" sz="1400" dirty="0"/>
                        <a:t>6  [Read, Write]</a:t>
                      </a:r>
                    </a:p>
                  </a:txBody>
                  <a:tcPr/>
                </a:tc>
                <a:extLst>
                  <a:ext uri="{0D108BD9-81ED-4DB2-BD59-A6C34878D82A}">
                    <a16:rowId xmlns:a16="http://schemas.microsoft.com/office/drawing/2014/main" val="3857775142"/>
                  </a:ext>
                </a:extLst>
              </a:tr>
              <a:tr h="256122">
                <a:tc>
                  <a:txBody>
                    <a:bodyPr/>
                    <a:lstStyle/>
                    <a:p>
                      <a:pPr algn="l"/>
                      <a:r>
                        <a:rPr lang="en-US" sz="1400" dirty="0"/>
                        <a:t>1</a:t>
                      </a:r>
                    </a:p>
                  </a:txBody>
                  <a:tcPr/>
                </a:tc>
                <a:tc>
                  <a:txBody>
                    <a:bodyPr/>
                    <a:lstStyle/>
                    <a:p>
                      <a:pPr algn="l"/>
                      <a:r>
                        <a:rPr lang="en-US" sz="1400" dirty="0"/>
                        <a:t>6  [Read, Write]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6  [Read, Write]</a:t>
                      </a:r>
                    </a:p>
                  </a:txBody>
                  <a:tcPr/>
                </a:tc>
                <a:extLst>
                  <a:ext uri="{0D108BD9-81ED-4DB2-BD59-A6C34878D82A}">
                    <a16:rowId xmlns:a16="http://schemas.microsoft.com/office/drawing/2014/main" val="1108396187"/>
                  </a:ext>
                </a:extLst>
              </a:tr>
              <a:tr h="256122">
                <a:tc>
                  <a:txBody>
                    <a:bodyPr/>
                    <a:lstStyle/>
                    <a:p>
                      <a:pPr algn="l"/>
                      <a:r>
                        <a:rPr lang="en-US" sz="1400" dirty="0"/>
                        <a:t>2</a:t>
                      </a:r>
                    </a:p>
                  </a:txBody>
                  <a:tcPr/>
                </a:tc>
                <a:tc>
                  <a:txBody>
                    <a:bodyPr/>
                    <a:lstStyle/>
                    <a:p>
                      <a:pPr algn="l"/>
                      <a:r>
                        <a:rPr lang="en-US" sz="1400" dirty="0"/>
                        <a:t>5  [Read, Execute]</a:t>
                      </a:r>
                    </a:p>
                  </a:txBody>
                  <a:tcPr/>
                </a:tc>
                <a:tc>
                  <a:txBody>
                    <a:bodyPr/>
                    <a:lstStyle/>
                    <a:p>
                      <a:pPr algn="l"/>
                      <a:r>
                        <a:rPr lang="en-US" sz="1400" dirty="0"/>
                        <a:t>4  [Read]</a:t>
                      </a:r>
                    </a:p>
                  </a:txBody>
                  <a:tcPr/>
                </a:tc>
                <a:extLst>
                  <a:ext uri="{0D108BD9-81ED-4DB2-BD59-A6C34878D82A}">
                    <a16:rowId xmlns:a16="http://schemas.microsoft.com/office/drawing/2014/main" val="2273631769"/>
                  </a:ext>
                </a:extLst>
              </a:tr>
              <a:tr h="256122">
                <a:tc>
                  <a:txBody>
                    <a:bodyPr/>
                    <a:lstStyle/>
                    <a:p>
                      <a:pPr algn="l"/>
                      <a:r>
                        <a:rPr lang="en-US" sz="1400" dirty="0"/>
                        <a:t>3</a:t>
                      </a:r>
                    </a:p>
                  </a:txBody>
                  <a:tcPr/>
                </a:tc>
                <a:tc>
                  <a:txBody>
                    <a:bodyPr/>
                    <a:lstStyle/>
                    <a:p>
                      <a:pPr algn="l"/>
                      <a:r>
                        <a:rPr lang="en-US" sz="1400" dirty="0"/>
                        <a:t>4  [Read]</a:t>
                      </a:r>
                    </a:p>
                  </a:txBody>
                  <a:tcPr/>
                </a:tc>
                <a:tc>
                  <a:txBody>
                    <a:bodyPr/>
                    <a:lstStyle/>
                    <a:p>
                      <a:pPr algn="l"/>
                      <a:r>
                        <a:rPr lang="en-US" sz="1400" dirty="0"/>
                        <a:t>4  [Read]</a:t>
                      </a:r>
                    </a:p>
                  </a:txBody>
                  <a:tcPr/>
                </a:tc>
                <a:extLst>
                  <a:ext uri="{0D108BD9-81ED-4DB2-BD59-A6C34878D82A}">
                    <a16:rowId xmlns:a16="http://schemas.microsoft.com/office/drawing/2014/main" val="1379994114"/>
                  </a:ext>
                </a:extLst>
              </a:tr>
              <a:tr h="256122">
                <a:tc>
                  <a:txBody>
                    <a:bodyPr/>
                    <a:lstStyle/>
                    <a:p>
                      <a:pPr algn="l"/>
                      <a:r>
                        <a:rPr lang="en-US" sz="1400" dirty="0"/>
                        <a:t>4</a:t>
                      </a:r>
                    </a:p>
                  </a:txBody>
                  <a:tcPr/>
                </a:tc>
                <a:tc>
                  <a:txBody>
                    <a:bodyPr/>
                    <a:lstStyle/>
                    <a:p>
                      <a:pPr algn="l"/>
                      <a:r>
                        <a:rPr lang="en-US" sz="1400" dirty="0"/>
                        <a:t>3  [Write, Execute]</a:t>
                      </a:r>
                    </a:p>
                  </a:txBody>
                  <a:tcPr/>
                </a:tc>
                <a:tc>
                  <a:txBody>
                    <a:bodyPr/>
                    <a:lstStyle/>
                    <a:p>
                      <a:pPr algn="l"/>
                      <a:r>
                        <a:rPr lang="en-US" sz="1400" dirty="0"/>
                        <a:t>2  [Write]</a:t>
                      </a:r>
                    </a:p>
                  </a:txBody>
                  <a:tcPr/>
                </a:tc>
                <a:extLst>
                  <a:ext uri="{0D108BD9-81ED-4DB2-BD59-A6C34878D82A}">
                    <a16:rowId xmlns:a16="http://schemas.microsoft.com/office/drawing/2014/main" val="4131612341"/>
                  </a:ext>
                </a:extLst>
              </a:tr>
              <a:tr h="256122">
                <a:tc>
                  <a:txBody>
                    <a:bodyPr/>
                    <a:lstStyle/>
                    <a:p>
                      <a:pPr algn="l"/>
                      <a:r>
                        <a:rPr lang="en-US" sz="1400" dirty="0"/>
                        <a:t>5</a:t>
                      </a:r>
                    </a:p>
                  </a:txBody>
                  <a:tcPr/>
                </a:tc>
                <a:tc>
                  <a:txBody>
                    <a:bodyPr/>
                    <a:lstStyle/>
                    <a:p>
                      <a:pPr algn="l"/>
                      <a:r>
                        <a:rPr lang="en-US" sz="1400" dirty="0"/>
                        <a:t>2  [Write]</a:t>
                      </a:r>
                    </a:p>
                  </a:txBody>
                  <a:tcPr/>
                </a:tc>
                <a:tc>
                  <a:txBody>
                    <a:bodyPr/>
                    <a:lstStyle/>
                    <a:p>
                      <a:pPr algn="l"/>
                      <a:r>
                        <a:rPr lang="en-US" sz="1400" dirty="0"/>
                        <a:t>2  [Write]</a:t>
                      </a:r>
                    </a:p>
                  </a:txBody>
                  <a:tcPr/>
                </a:tc>
                <a:extLst>
                  <a:ext uri="{0D108BD9-81ED-4DB2-BD59-A6C34878D82A}">
                    <a16:rowId xmlns:a16="http://schemas.microsoft.com/office/drawing/2014/main" val="4223140716"/>
                  </a:ext>
                </a:extLst>
              </a:tr>
              <a:tr h="256122">
                <a:tc>
                  <a:txBody>
                    <a:bodyPr/>
                    <a:lstStyle/>
                    <a:p>
                      <a:pPr algn="l"/>
                      <a:r>
                        <a:rPr lang="en-US" sz="1400" dirty="0"/>
                        <a:t>6</a:t>
                      </a:r>
                    </a:p>
                  </a:txBody>
                  <a:tcPr/>
                </a:tc>
                <a:tc>
                  <a:txBody>
                    <a:bodyPr/>
                    <a:lstStyle/>
                    <a:p>
                      <a:pPr algn="l"/>
                      <a:r>
                        <a:rPr lang="en-US" sz="1400" dirty="0"/>
                        <a:t>1  [Execute]</a:t>
                      </a:r>
                    </a:p>
                  </a:txBody>
                  <a:tcPr/>
                </a:tc>
                <a:tc>
                  <a:txBody>
                    <a:bodyPr/>
                    <a:lstStyle/>
                    <a:p>
                      <a:pPr algn="l"/>
                      <a:r>
                        <a:rPr lang="en-US" sz="1400" dirty="0"/>
                        <a:t>0  [None]</a:t>
                      </a:r>
                    </a:p>
                  </a:txBody>
                  <a:tcPr/>
                </a:tc>
                <a:extLst>
                  <a:ext uri="{0D108BD9-81ED-4DB2-BD59-A6C34878D82A}">
                    <a16:rowId xmlns:a16="http://schemas.microsoft.com/office/drawing/2014/main" val="2607643575"/>
                  </a:ext>
                </a:extLst>
              </a:tr>
              <a:tr h="256122">
                <a:tc>
                  <a:txBody>
                    <a:bodyPr/>
                    <a:lstStyle/>
                    <a:p>
                      <a:pPr algn="l"/>
                      <a:r>
                        <a:rPr lang="en-US" sz="1400" dirty="0"/>
                        <a:t>7</a:t>
                      </a:r>
                    </a:p>
                  </a:txBody>
                  <a:tcPr/>
                </a:tc>
                <a:tc>
                  <a:txBody>
                    <a:bodyPr/>
                    <a:lstStyle/>
                    <a:p>
                      <a:pPr algn="l"/>
                      <a:r>
                        <a:rPr lang="en-US" sz="1400" dirty="0"/>
                        <a:t>0  [None]</a:t>
                      </a:r>
                    </a:p>
                  </a:txBody>
                  <a:tcPr/>
                </a:tc>
                <a:tc>
                  <a:txBody>
                    <a:bodyPr/>
                    <a:lstStyle/>
                    <a:p>
                      <a:pPr algn="l"/>
                      <a:r>
                        <a:rPr lang="en-US" sz="1400" dirty="0"/>
                        <a:t>0  [None]</a:t>
                      </a:r>
                    </a:p>
                  </a:txBody>
                  <a:tcPr/>
                </a:tc>
                <a:extLst>
                  <a:ext uri="{0D108BD9-81ED-4DB2-BD59-A6C34878D82A}">
                    <a16:rowId xmlns:a16="http://schemas.microsoft.com/office/drawing/2014/main" val="616017557"/>
                  </a:ext>
                </a:extLst>
              </a:tr>
            </a:tbl>
          </a:graphicData>
        </a:graphic>
      </p:graphicFrame>
      <p:sp>
        <p:nvSpPr>
          <p:cNvPr id="9" name="Rectangle 8">
            <a:extLst>
              <a:ext uri="{FF2B5EF4-FFF2-40B4-BE49-F238E27FC236}">
                <a16:creationId xmlns:a16="http://schemas.microsoft.com/office/drawing/2014/main" id="{64B439F2-47EF-4304-A133-0306F311D137}"/>
              </a:ext>
            </a:extLst>
          </p:cNvPr>
          <p:cNvSpPr/>
          <p:nvPr/>
        </p:nvSpPr>
        <p:spPr>
          <a:xfrm>
            <a:off x="293615" y="1451295"/>
            <a:ext cx="6484690" cy="4622334"/>
          </a:xfrm>
          <a:prstGeom prst="rect">
            <a:avLst/>
          </a:prstGeom>
          <a:solidFill>
            <a:srgbClr val="0C0C0C"/>
          </a:solidFill>
          <a:ln>
            <a:solidFill>
              <a:schemeClr val="bg1"/>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4F31176-9CC5-4D98-966A-C329D6CCC4D8}"/>
              </a:ext>
            </a:extLst>
          </p:cNvPr>
          <p:cNvPicPr>
            <a:picLocks noChangeAspect="1"/>
          </p:cNvPicPr>
          <p:nvPr/>
        </p:nvPicPr>
        <p:blipFill>
          <a:blip r:embed="rId5"/>
          <a:stretch>
            <a:fillRect/>
          </a:stretch>
        </p:blipFill>
        <p:spPr>
          <a:xfrm>
            <a:off x="447312" y="1694577"/>
            <a:ext cx="6152030" cy="4149794"/>
          </a:xfrm>
          <a:prstGeom prst="rect">
            <a:avLst/>
          </a:prstGeom>
          <a:effectLst/>
        </p:spPr>
      </p:pic>
    </p:spTree>
    <p:extLst>
      <p:ext uri="{BB962C8B-B14F-4D97-AF65-F5344CB8AC3E}">
        <p14:creationId xmlns:p14="http://schemas.microsoft.com/office/powerpoint/2010/main" val="1715085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DC241334-1634-45B5-8890-D77DD9BEFD03}"/>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466" name="Title 6">
            <a:hlinkClick r:id="rId5" action="ppaction://hlinksldjump"/>
            <a:extLst>
              <a:ext uri="{FF2B5EF4-FFF2-40B4-BE49-F238E27FC236}">
                <a16:creationId xmlns:a16="http://schemas.microsoft.com/office/drawing/2014/main" id="{D529FFC3-126B-8148-A0DE-F8A19BCE8D6B}"/>
              </a:ext>
            </a:extLst>
          </p:cNvPr>
          <p:cNvSpPr txBox="1">
            <a:spLocks/>
          </p:cNvSpPr>
          <p:nvPr/>
        </p:nvSpPr>
        <p:spPr>
          <a:xfrm>
            <a:off x="2140590" y="1862393"/>
            <a:ext cx="7910820" cy="3212946"/>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CHANGING OWNERSHIP &amp; GROUP</a:t>
            </a:r>
            <a:endParaRPr lang="lt-LT" sz="8000" b="1" spc="50" dirty="0">
              <a:ln w="28575">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9497708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7984" y="0"/>
            <a:ext cx="12192000" cy="6858000"/>
          </a:xfrm>
          <a:prstGeom prst="rect">
            <a:avLst/>
          </a:prstGeom>
        </p:spPr>
      </p:pic>
      <p:sp>
        <p:nvSpPr>
          <p:cNvPr id="4" name="TextBox 3">
            <a:extLst>
              <a:ext uri="{FF2B5EF4-FFF2-40B4-BE49-F238E27FC236}">
                <a16:creationId xmlns:a16="http://schemas.microsoft.com/office/drawing/2014/main" id="{5675FD7F-5D03-F141-A260-4BF1386650A6}"/>
              </a:ext>
            </a:extLst>
          </p:cNvPr>
          <p:cNvSpPr txBox="1"/>
          <p:nvPr/>
        </p:nvSpPr>
        <p:spPr>
          <a:xfrm>
            <a:off x="3264865" y="495267"/>
            <a:ext cx="5675483" cy="1009625"/>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b="1" spc="50" dirty="0">
                <a:ln w="0"/>
                <a:solidFill>
                  <a:schemeClr val="bg2"/>
                </a:solidFill>
                <a:effectLst>
                  <a:innerShdw blurRad="63500" dist="50800" dir="13500000">
                    <a:srgbClr val="000000">
                      <a:alpha val="50000"/>
                    </a:srgbClr>
                  </a:innerShdw>
                </a:effectLst>
              </a:rPr>
              <a:t>LINUX AND SHELL PROGRAMMING</a:t>
            </a:r>
            <a:endParaRPr lang="lt-LT"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
        <p:nvSpPr>
          <p:cNvPr id="22" name="!!end">
            <a:hlinkClick r:id="rId4" action="ppaction://hlinksldjump"/>
            <a:extLst>
              <a:ext uri="{FF2B5EF4-FFF2-40B4-BE49-F238E27FC236}">
                <a16:creationId xmlns:a16="http://schemas.microsoft.com/office/drawing/2014/main" id="{A4198880-C8E8-42DE-8B4B-A7FFC5CBEFAC}"/>
              </a:ext>
            </a:extLst>
          </p:cNvPr>
          <p:cNvSpPr/>
          <p:nvPr/>
        </p:nvSpPr>
        <p:spPr>
          <a:xfrm>
            <a:off x="5819634" y="52925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3" name="!!end">
            <a:hlinkClick r:id="rId5" action="ppaction://hlinksldjump"/>
            <a:extLst>
              <a:ext uri="{FF2B5EF4-FFF2-40B4-BE49-F238E27FC236}">
                <a16:creationId xmlns:a16="http://schemas.microsoft.com/office/drawing/2014/main" id="{4BB4BC6F-BCA5-452B-AA40-C5D9978AFAAC}"/>
              </a:ext>
            </a:extLst>
          </p:cNvPr>
          <p:cNvSpPr/>
          <p:nvPr/>
        </p:nvSpPr>
        <p:spPr>
          <a:xfrm>
            <a:off x="6027438"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4" name="!!end">
            <a:hlinkClick r:id="rId6" action="ppaction://hlinksldjump"/>
            <a:extLst>
              <a:ext uri="{FF2B5EF4-FFF2-40B4-BE49-F238E27FC236}">
                <a16:creationId xmlns:a16="http://schemas.microsoft.com/office/drawing/2014/main" id="{C41C9112-DE51-4DFE-9B49-A04435F73E39}"/>
              </a:ext>
            </a:extLst>
          </p:cNvPr>
          <p:cNvSpPr/>
          <p:nvPr/>
        </p:nvSpPr>
        <p:spPr>
          <a:xfrm>
            <a:off x="6235242"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5" name="!!end">
            <a:hlinkClick r:id="rId7" action="ppaction://hlinksldjump"/>
            <a:extLst>
              <a:ext uri="{FF2B5EF4-FFF2-40B4-BE49-F238E27FC236}">
                <a16:creationId xmlns:a16="http://schemas.microsoft.com/office/drawing/2014/main" id="{FC0C39FE-7F17-4BBD-97F7-DA2709AD787F}"/>
              </a:ext>
            </a:extLst>
          </p:cNvPr>
          <p:cNvSpPr/>
          <p:nvPr/>
        </p:nvSpPr>
        <p:spPr>
          <a:xfrm>
            <a:off x="5611830" y="53009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grpSp>
        <p:nvGrpSpPr>
          <p:cNvPr id="17" name="Group 16">
            <a:extLst>
              <a:ext uri="{FF2B5EF4-FFF2-40B4-BE49-F238E27FC236}">
                <a16:creationId xmlns:a16="http://schemas.microsoft.com/office/drawing/2014/main" id="{52DA1A45-587B-4921-AED7-6CCC5F3E5FC0}"/>
              </a:ext>
            </a:extLst>
          </p:cNvPr>
          <p:cNvGrpSpPr/>
          <p:nvPr/>
        </p:nvGrpSpPr>
        <p:grpSpPr>
          <a:xfrm>
            <a:off x="-365382" y="2330171"/>
            <a:ext cx="21995905" cy="2266460"/>
            <a:chOff x="-10733216" y="2229118"/>
            <a:chExt cx="21995905" cy="2266460"/>
          </a:xfrm>
        </p:grpSpPr>
        <p:grpSp>
          <p:nvGrpSpPr>
            <p:cNvPr id="18" name="Group 17">
              <a:extLst>
                <a:ext uri="{FF2B5EF4-FFF2-40B4-BE49-F238E27FC236}">
                  <a16:creationId xmlns:a16="http://schemas.microsoft.com/office/drawing/2014/main" id="{DF6F2C11-A9DF-4335-B589-98CD978E79FA}"/>
                </a:ext>
              </a:extLst>
            </p:cNvPr>
            <p:cNvGrpSpPr/>
            <p:nvPr/>
          </p:nvGrpSpPr>
          <p:grpSpPr>
            <a:xfrm>
              <a:off x="-10733216" y="2229118"/>
              <a:ext cx="17475270" cy="2251710"/>
              <a:chOff x="-1767489" y="2571750"/>
              <a:chExt cx="13601733" cy="1752600"/>
            </a:xfrm>
          </p:grpSpPr>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7A8192D1-5874-4832-8B69-0BBFE57B1FA1}"/>
                      </a:ext>
                    </a:extLst>
                  </p:cNvPr>
                  <p:cNvGraphicFramePr>
                    <a:graphicFrameLocks noChangeAspect="1"/>
                  </p:cNvGraphicFramePr>
                  <p:nvPr/>
                </p:nvGraphicFramePr>
                <p:xfrm>
                  <a:off x="-1767489" y="2571750"/>
                  <a:ext cx="3048000" cy="1714500"/>
                </p:xfrm>
                <a:graphic>
                  <a:graphicData uri="http://schemas.microsoft.com/office/powerpoint/2016/slidezoom">
                    <pslz:sldZm>
                      <pslz:sldZmObj sldId="392" cId="691882014">
                        <pslz:zmPr id="{07A3D3C9-7E4E-4760-A696-15827675D481}" returnToParent="0" transitionDur="1000">
                          <p166:blipFill xmlns:p166="http://schemas.microsoft.com/office/powerpoint/2016/6/main">
                            <a:blip r:embed="rId8"/>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573DC674-F6F4-4F55-A951-9389CBD7FD07}"/>
                      </a:ext>
                    </a:extLst>
                  </p:cNvPr>
                  <p:cNvPicPr>
                    <a:picLocks noGrp="1" noRot="1" noChangeAspect="1" noMove="1" noResize="1" noEditPoints="1" noAdjustHandles="1" noChangeArrowheads="1" noChangeShapeType="1"/>
                  </p:cNvPicPr>
                  <p:nvPr/>
                </p:nvPicPr>
                <p:blipFill>
                  <a:blip r:embed="rId9"/>
                  <a:stretch>
                    <a:fillRect/>
                  </a:stretch>
                </p:blipFill>
                <p:spPr>
                  <a:xfrm>
                    <a:off x="4138724" y="2090058"/>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2D02D389-D1AE-49D3-B8D9-D5B1C0A05BE8}"/>
                      </a:ext>
                    </a:extLst>
                  </p:cNvPr>
                  <p:cNvGraphicFramePr>
                    <a:graphicFrameLocks noChangeAspect="1"/>
                  </p:cNvGraphicFramePr>
                  <p:nvPr>
                    <p:extLst>
                      <p:ext uri="{D42A27DB-BD31-4B8C-83A1-F6EECF244321}">
                        <p14:modId xmlns:p14="http://schemas.microsoft.com/office/powerpoint/2010/main" val="2029669651"/>
                      </p:ext>
                    </p:extLst>
                  </p:nvPr>
                </p:nvGraphicFramePr>
                <p:xfrm>
                  <a:off x="1750422" y="2571751"/>
                  <a:ext cx="3048000" cy="1714500"/>
                </p:xfrm>
                <a:graphic>
                  <a:graphicData uri="http://schemas.microsoft.com/office/powerpoint/2016/slidezoom">
                    <pslz:sldZm>
                      <pslz:sldZmObj sldId="394" cId="3496640676">
                        <pslz:zmPr id="{1C95E72A-B59A-48E1-854B-B0A225B97EBC}" returnToParent="0" transitionDur="1000">
                          <p166:blipFill xmlns:p166="http://schemas.microsoft.com/office/powerpoint/2016/6/main">
                            <a:blip r:embed="rId10"/>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1" name="Slide Zoom 20">
                    <a:hlinkClick r:id="rId11" action="ppaction://hlinksldjump"/>
                    <a:extLst>
                      <a:ext uri="{FF2B5EF4-FFF2-40B4-BE49-F238E27FC236}">
                        <a16:creationId xmlns:a16="http://schemas.microsoft.com/office/drawing/2014/main" id="{2D02D389-D1AE-49D3-B8D9-D5B1C0A05BE8}"/>
                      </a:ext>
                    </a:extLst>
                  </p:cNvPr>
                  <p:cNvPicPr>
                    <a:picLocks noGrp="1" noRot="1" noChangeAspect="1" noMove="1" noResize="1" noEditPoints="1" noAdjustHandles="1" noChangeArrowheads="1" noChangeShapeType="1"/>
                  </p:cNvPicPr>
                  <p:nvPr/>
                </p:nvPicPr>
                <p:blipFill>
                  <a:blip r:embed="rId12"/>
                  <a:stretch>
                    <a:fillRect/>
                  </a:stretch>
                </p:blipFill>
                <p:spPr>
                  <a:xfrm>
                    <a:off x="4154369" y="233017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45953C92-687C-435A-A4F6-524FF9E546D0}"/>
                      </a:ext>
                    </a:extLst>
                  </p:cNvPr>
                  <p:cNvGraphicFramePr>
                    <a:graphicFrameLocks noChangeAspect="1"/>
                  </p:cNvGraphicFramePr>
                  <p:nvPr/>
                </p:nvGraphicFramePr>
                <p:xfrm>
                  <a:off x="5268333" y="2578081"/>
                  <a:ext cx="3048000" cy="1714500"/>
                </p:xfrm>
                <a:graphic>
                  <a:graphicData uri="http://schemas.microsoft.com/office/powerpoint/2016/slidezoom">
                    <pslz:sldZm>
                      <pslz:sldZmObj sldId="407" cId="2941950020">
                        <pslz:zmPr id="{861CA9B5-4D55-4C9A-B615-90CF82A61A5A}" returnToParent="0" transitionDur="1000">
                          <p166:blipFill xmlns:p166="http://schemas.microsoft.com/office/powerpoint/2016/6/main">
                            <a:blip r:embed="rId13"/>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302D79B8-82C6-4C6D-9902-207ED615A90C}"/>
                      </a:ext>
                    </a:extLst>
                  </p:cNvPr>
                  <p:cNvPicPr>
                    <a:picLocks noGrp="1" noRot="1" noChangeAspect="1" noMove="1" noResize="1" noEditPoints="1" noAdjustHandles="1" noChangeArrowheads="1" noChangeShapeType="1"/>
                  </p:cNvPicPr>
                  <p:nvPr/>
                </p:nvPicPr>
                <p:blipFill>
                  <a:blip r:embed="rId14"/>
                  <a:stretch>
                    <a:fillRect/>
                  </a:stretch>
                </p:blipFill>
                <p:spPr>
                  <a:xfrm>
                    <a:off x="13178226" y="209819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28C74735-D7CF-40C8-A429-02BE9525EB5D}"/>
                      </a:ext>
                    </a:extLst>
                  </p:cNvPr>
                  <p:cNvGraphicFramePr>
                    <a:graphicFrameLocks noChangeAspect="1"/>
                  </p:cNvGraphicFramePr>
                  <p:nvPr/>
                </p:nvGraphicFramePr>
                <p:xfrm>
                  <a:off x="8786244" y="2609850"/>
                  <a:ext cx="3048000" cy="1714500"/>
                </p:xfrm>
                <a:graphic>
                  <a:graphicData uri="http://schemas.microsoft.com/office/powerpoint/2016/slidezoom">
                    <pslz:sldZm>
                      <pslz:sldZmObj sldId="414" cId="1072091083">
                        <pslz:zmPr id="{D9BCF054-A2B8-40BD-B288-9A0460E76A9F}" returnToParent="0" transitionDur="1000">
                          <p166:blipFill xmlns:p166="http://schemas.microsoft.com/office/powerpoint/2016/6/main">
                            <a:blip r:embed="rId15"/>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7" name="Slide Zoom 16">
                    <a:extLst>
                      <a:ext uri="{FF2B5EF4-FFF2-40B4-BE49-F238E27FC236}">
                        <a16:creationId xmlns:a16="http://schemas.microsoft.com/office/drawing/2014/main" id="{E60FBDD4-33A0-4C91-B029-5CD743A57292}"/>
                      </a:ext>
                    </a:extLst>
                  </p:cNvPr>
                  <p:cNvPicPr>
                    <a:picLocks noGrp="1" noRot="1" noChangeAspect="1" noMove="1" noResize="1" noEditPoints="1" noAdjustHandles="1" noChangeArrowheads="1" noChangeShapeType="1"/>
                  </p:cNvPicPr>
                  <p:nvPr/>
                </p:nvPicPr>
                <p:blipFill>
                  <a:blip r:embed="rId16"/>
                  <a:stretch>
                    <a:fillRect/>
                  </a:stretch>
                </p:blipFill>
                <p:spPr>
                  <a:xfrm>
                    <a:off x="17697977" y="2139008"/>
                    <a:ext cx="3916017" cy="2202760"/>
                  </a:xfrm>
                  <a:prstGeom prst="rect">
                    <a:avLst/>
                  </a:prstGeom>
                  <a:ln w="3175">
                    <a:solidFill>
                      <a:prstClr val="ltGray"/>
                    </a:solidFill>
                  </a:ln>
                </p:spPr>
              </p:pic>
            </mc:Fallback>
          </mc:AlternateContent>
        </p:gr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00E7417D-C4FE-4713-A61C-EED29A8008C2}"/>
                    </a:ext>
                  </a:extLst>
                </p:cNvPr>
                <p:cNvGraphicFramePr>
                  <a:graphicFrameLocks noChangeAspect="1"/>
                </p:cNvGraphicFramePr>
                <p:nvPr>
                  <p:extLst>
                    <p:ext uri="{D42A27DB-BD31-4B8C-83A1-F6EECF244321}">
                      <p14:modId xmlns:p14="http://schemas.microsoft.com/office/powerpoint/2010/main" val="3510636403"/>
                    </p:ext>
                  </p:extLst>
                </p:nvPr>
              </p:nvGraphicFramePr>
              <p:xfrm>
                <a:off x="7345788" y="2292321"/>
                <a:ext cx="3916901" cy="2203257"/>
              </p:xfrm>
              <a:graphic>
                <a:graphicData uri="http://schemas.microsoft.com/office/powerpoint/2016/slidezoom">
                  <pslz:sldZm>
                    <pslz:sldZmObj sldId="423" cId="949770815">
                      <pslz:zmPr id="{A644309C-5AE8-4DA4-8F6A-6E86DED37C8A}" returnToParent="0" transitionDur="1000">
                        <p166:blipFill xmlns:p166="http://schemas.microsoft.com/office/powerpoint/2016/6/main">
                          <a:blip r:embed="rId17"/>
                          <a:stretch>
                            <a:fillRect/>
                          </a:stretch>
                        </p166:blipFill>
                        <p166:spPr xmlns:p166="http://schemas.microsoft.com/office/powerpoint/2016/6/main">
                          <a:xfrm>
                            <a:off x="0" y="0"/>
                            <a:ext cx="3916901" cy="2203257"/>
                          </a:xfrm>
                          <a:prstGeom prst="rect">
                            <a:avLst/>
                          </a:prstGeom>
                          <a:ln w="3175">
                            <a:solidFill>
                              <a:prstClr val="ltGray"/>
                            </a:solidFill>
                          </a:ln>
                        </p166:spPr>
                      </pslz:zmPr>
                    </pslz:sldZmObj>
                  </pslz:sldZm>
                </a:graphicData>
              </a:graphic>
            </p:graphicFrame>
          </mc:Choice>
          <mc:Fallback xmlns="">
            <p:pic>
              <p:nvPicPr>
                <p:cNvPr id="19" name="Slide Zoom 18">
                  <a:hlinkClick r:id="rId18" action="ppaction://hlinksldjump"/>
                  <a:extLst>
                    <a:ext uri="{FF2B5EF4-FFF2-40B4-BE49-F238E27FC236}">
                      <a16:creationId xmlns:a16="http://schemas.microsoft.com/office/drawing/2014/main" id="{00E7417D-C4FE-4713-A61C-EED29A8008C2}"/>
                    </a:ext>
                  </a:extLst>
                </p:cNvPr>
                <p:cNvPicPr>
                  <a:picLocks noGrp="1" noRot="1" noChangeAspect="1" noMove="1" noResize="1" noEditPoints="1" noAdjustHandles="1" noChangeArrowheads="1" noChangeShapeType="1"/>
                </p:cNvPicPr>
                <p:nvPr/>
              </p:nvPicPr>
              <p:blipFill>
                <a:blip r:embed="rId19"/>
                <a:stretch>
                  <a:fillRect/>
                </a:stretch>
              </p:blipFill>
              <p:spPr>
                <a:xfrm>
                  <a:off x="17713622" y="2393374"/>
                  <a:ext cx="3916901" cy="2203257"/>
                </a:xfrm>
                <a:prstGeom prst="rect">
                  <a:avLst/>
                </a:prstGeom>
                <a:ln w="3175">
                  <a:solidFill>
                    <a:prstClr val="ltGray"/>
                  </a:solidFill>
                </a:ln>
              </p:spPr>
            </p:pic>
          </mc:Fallback>
        </mc:AlternateContent>
      </p:grpSp>
      <p:sp>
        <p:nvSpPr>
          <p:cNvPr id="29" name="!!end">
            <a:hlinkClick r:id="rId20" action="ppaction://hlinksldjump"/>
            <a:extLst>
              <a:ext uri="{FF2B5EF4-FFF2-40B4-BE49-F238E27FC236}">
                <a16:creationId xmlns:a16="http://schemas.microsoft.com/office/drawing/2014/main" id="{C5807C3C-9A53-48B4-8C2F-ED9CEDD62A02}"/>
              </a:ext>
            </a:extLst>
          </p:cNvPr>
          <p:cNvSpPr/>
          <p:nvPr/>
        </p:nvSpPr>
        <p:spPr>
          <a:xfrm>
            <a:off x="6446363"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pic>
        <p:nvPicPr>
          <p:cNvPr id="30" name="Graphic 29" descr="Caret Left with solid fill">
            <a:hlinkClick r:id="" action="ppaction://hlinkshowjump?jump=nextslide"/>
            <a:extLst>
              <a:ext uri="{FF2B5EF4-FFF2-40B4-BE49-F238E27FC236}">
                <a16:creationId xmlns:a16="http://schemas.microsoft.com/office/drawing/2014/main" id="{A1F36EF3-4160-4685-A36C-B520C7F92F8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294407" y="5814848"/>
            <a:ext cx="560014" cy="560014"/>
          </a:xfrm>
          <a:prstGeom prst="rect">
            <a:avLst/>
          </a:prstGeom>
        </p:spPr>
      </p:pic>
      <p:pic>
        <p:nvPicPr>
          <p:cNvPr id="31" name="Graphic 30" descr="Caret Left with solid fill">
            <a:hlinkClick r:id="" action="ppaction://hlinkshowjump?jump=previousslide"/>
            <a:extLst>
              <a:ext uri="{FF2B5EF4-FFF2-40B4-BE49-F238E27FC236}">
                <a16:creationId xmlns:a16="http://schemas.microsoft.com/office/drawing/2014/main" id="{61A68AFC-5201-4A55-A947-1105A8946BC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7580" y="5813111"/>
            <a:ext cx="560014" cy="560014"/>
          </a:xfrm>
          <a:prstGeom prst="rect">
            <a:avLst/>
          </a:prstGeom>
        </p:spPr>
      </p:pic>
    </p:spTree>
    <p:extLst>
      <p:ext uri="{BB962C8B-B14F-4D97-AF65-F5344CB8AC3E}">
        <p14:creationId xmlns:p14="http://schemas.microsoft.com/office/powerpoint/2010/main" val="37741745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hlinkClick r:id="rId3" action="ppaction://hlinksldjump"/>
            <a:extLst>
              <a:ext uri="{FF2B5EF4-FFF2-40B4-BE49-F238E27FC236}">
                <a16:creationId xmlns:a16="http://schemas.microsoft.com/office/drawing/2014/main" id="{DC241334-1634-45B5-8890-D77DD9BEFD03}"/>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5" name="Parallelogram 4">
            <a:extLst>
              <a:ext uri="{FF2B5EF4-FFF2-40B4-BE49-F238E27FC236}">
                <a16:creationId xmlns:a16="http://schemas.microsoft.com/office/drawing/2014/main" id="{0F24297C-9BC3-42CB-A47B-1863850C8B83}"/>
              </a:ext>
            </a:extLst>
          </p:cNvPr>
          <p:cNvSpPr/>
          <p:nvPr/>
        </p:nvSpPr>
        <p:spPr>
          <a:xfrm>
            <a:off x="2061594" y="436247"/>
            <a:ext cx="8068811" cy="1375775"/>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6">
            <a:hlinkClick r:id="rId5" action="ppaction://hlinksldjump"/>
            <a:extLst>
              <a:ext uri="{FF2B5EF4-FFF2-40B4-BE49-F238E27FC236}">
                <a16:creationId xmlns:a16="http://schemas.microsoft.com/office/drawing/2014/main" id="{02450CBD-8C9F-4853-BF1E-0BD56D540A64}"/>
              </a:ext>
            </a:extLst>
          </p:cNvPr>
          <p:cNvSpPr txBox="1">
            <a:spLocks/>
          </p:cNvSpPr>
          <p:nvPr/>
        </p:nvSpPr>
        <p:spPr>
          <a:xfrm>
            <a:off x="2605480" y="540964"/>
            <a:ext cx="7027878" cy="1136671"/>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4000" b="1" dirty="0">
                <a:ln w="9525">
                  <a:solidFill>
                    <a:schemeClr val="bg1"/>
                  </a:solidFill>
                  <a:prstDash val="solid"/>
                </a:ln>
                <a:effectLst>
                  <a:outerShdw blurRad="12700" dist="38100" dir="2700000" algn="tl" rotWithShape="0">
                    <a:schemeClr val="bg1">
                      <a:lumMod val="50000"/>
                    </a:schemeClr>
                  </a:outerShdw>
                </a:effectLst>
                <a:latin typeface="Montserrat SemiBold"/>
              </a:rPr>
              <a:t>CHANGING OWNERSHIP &amp; GROUP</a:t>
            </a:r>
            <a:endParaRPr lang="lt-LT" sz="4000"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6" name="Rectangle: Rounded Corners 5">
            <a:extLst>
              <a:ext uri="{FF2B5EF4-FFF2-40B4-BE49-F238E27FC236}">
                <a16:creationId xmlns:a16="http://schemas.microsoft.com/office/drawing/2014/main" id="{CBB44F44-6942-41F1-8A0C-F4B63EF99B05}"/>
              </a:ext>
            </a:extLst>
          </p:cNvPr>
          <p:cNvSpPr/>
          <p:nvPr/>
        </p:nvSpPr>
        <p:spPr>
          <a:xfrm>
            <a:off x="1459683" y="2080471"/>
            <a:ext cx="9286613" cy="4286774"/>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400" dirty="0">
                <a:ln w="0"/>
                <a:solidFill>
                  <a:schemeClr val="tx1"/>
                </a:solidFill>
                <a:effectLst>
                  <a:outerShdw blurRad="38100" dist="19050" dir="2700000" algn="tl" rotWithShape="0">
                    <a:schemeClr val="dk1">
                      <a:alpha val="40000"/>
                    </a:schemeClr>
                  </a:outerShdw>
                </a:effectLst>
              </a:rPr>
              <a:t>Every directory and file has an owner and a group. When you create a directory or file. you are the owner and your group is the group. There are two commands that allow the owner and group to be changed. But to change owner there should be other users so to add users we have                    command and to change group we must have other groups so to add group we have                   command. The change ownership (               ) command can change the owner or the owner and the group. The change group (             ) command can change only the group.</a:t>
            </a:r>
          </a:p>
        </p:txBody>
      </p:sp>
      <p:sp>
        <p:nvSpPr>
          <p:cNvPr id="7" name="TextBox 6">
            <a:hlinkClick r:id="rId6" action="ppaction://hlinksldjump"/>
            <a:extLst>
              <a:ext uri="{FF2B5EF4-FFF2-40B4-BE49-F238E27FC236}">
                <a16:creationId xmlns:a16="http://schemas.microsoft.com/office/drawing/2014/main" id="{189EDB8A-7FDC-4613-BBF9-3F03264A8AA4}"/>
              </a:ext>
            </a:extLst>
          </p:cNvPr>
          <p:cNvSpPr txBox="1"/>
          <p:nvPr/>
        </p:nvSpPr>
        <p:spPr>
          <a:xfrm>
            <a:off x="6290729" y="4781673"/>
            <a:ext cx="1294340" cy="369332"/>
          </a:xfrm>
          <a:prstGeom prst="rect">
            <a:avLst/>
          </a:prstGeom>
          <a:noFill/>
        </p:spPr>
        <p:txBody>
          <a:bodyPr wrap="square" rtlCol="0">
            <a:spAutoFit/>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CHOWN</a:t>
            </a:r>
          </a:p>
        </p:txBody>
      </p:sp>
      <p:sp>
        <p:nvSpPr>
          <p:cNvPr id="9" name="TextBox 8">
            <a:hlinkClick r:id="rId7" action="ppaction://hlinksldjump"/>
            <a:extLst>
              <a:ext uri="{FF2B5EF4-FFF2-40B4-BE49-F238E27FC236}">
                <a16:creationId xmlns:a16="http://schemas.microsoft.com/office/drawing/2014/main" id="{7BBB48DE-FAA8-4ABB-93C9-3465CA95027B}"/>
              </a:ext>
            </a:extLst>
          </p:cNvPr>
          <p:cNvSpPr txBox="1"/>
          <p:nvPr/>
        </p:nvSpPr>
        <p:spPr>
          <a:xfrm>
            <a:off x="9245896" y="5151005"/>
            <a:ext cx="1046359" cy="369332"/>
          </a:xfrm>
          <a:prstGeom prst="rect">
            <a:avLst/>
          </a:prstGeom>
          <a:noFill/>
        </p:spPr>
        <p:txBody>
          <a:bodyPr wrap="square" rtlCol="0">
            <a:spAutoFit/>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CHGRP</a:t>
            </a:r>
          </a:p>
        </p:txBody>
      </p:sp>
      <p:sp>
        <p:nvSpPr>
          <p:cNvPr id="10" name="TextBox 9">
            <a:hlinkClick r:id="rId8" action="ppaction://hlinksldjump"/>
            <a:extLst>
              <a:ext uri="{FF2B5EF4-FFF2-40B4-BE49-F238E27FC236}">
                <a16:creationId xmlns:a16="http://schemas.microsoft.com/office/drawing/2014/main" id="{FE6B08FA-41C5-4D03-B6C2-D15ADF11B179}"/>
              </a:ext>
            </a:extLst>
          </p:cNvPr>
          <p:cNvSpPr txBox="1"/>
          <p:nvPr/>
        </p:nvSpPr>
        <p:spPr>
          <a:xfrm>
            <a:off x="4322438" y="4068446"/>
            <a:ext cx="1424021" cy="369332"/>
          </a:xfrm>
          <a:prstGeom prst="rect">
            <a:avLst/>
          </a:prstGeom>
          <a:noFill/>
        </p:spPr>
        <p:txBody>
          <a:bodyPr wrap="square" rtlCol="0">
            <a:spAutoFit/>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USERADD</a:t>
            </a:r>
          </a:p>
        </p:txBody>
      </p:sp>
      <p:sp>
        <p:nvSpPr>
          <p:cNvPr id="11" name="TextBox 10">
            <a:hlinkClick r:id="rId9" action="ppaction://hlinksldjump"/>
            <a:extLst>
              <a:ext uri="{FF2B5EF4-FFF2-40B4-BE49-F238E27FC236}">
                <a16:creationId xmlns:a16="http://schemas.microsoft.com/office/drawing/2014/main" id="{FBFE661B-4196-4B84-A780-186DBCB73B0F}"/>
              </a:ext>
            </a:extLst>
          </p:cNvPr>
          <p:cNvSpPr txBox="1"/>
          <p:nvPr/>
        </p:nvSpPr>
        <p:spPr>
          <a:xfrm>
            <a:off x="8091277" y="4422186"/>
            <a:ext cx="1774176" cy="369332"/>
          </a:xfrm>
          <a:prstGeom prst="rect">
            <a:avLst/>
          </a:prstGeom>
          <a:noFill/>
        </p:spPr>
        <p:txBody>
          <a:bodyPr wrap="square" rtlCol="0">
            <a:spAutoFit/>
          </a:bodyPr>
          <a:lstStyle/>
          <a:p>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rPr>
              <a:t>GROUPADD</a:t>
            </a:r>
          </a:p>
        </p:txBody>
      </p:sp>
    </p:spTree>
    <p:extLst>
      <p:ext uri="{BB962C8B-B14F-4D97-AF65-F5344CB8AC3E}">
        <p14:creationId xmlns:p14="http://schemas.microsoft.com/office/powerpoint/2010/main" val="5232531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0502C84C-D043-4682-85B0-B055FBBF3140}"/>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C9C54BCB-FCD3-4A31-843A-9181E1BDF5B8}"/>
              </a:ext>
            </a:extLst>
          </p:cNvPr>
          <p:cNvSpPr/>
          <p:nvPr/>
        </p:nvSpPr>
        <p:spPr>
          <a:xfrm>
            <a:off x="4790463" y="570471"/>
            <a:ext cx="2611073"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4" action="ppaction://hlinksldjump"/>
            <a:extLst>
              <a:ext uri="{FF2B5EF4-FFF2-40B4-BE49-F238E27FC236}">
                <a16:creationId xmlns:a16="http://schemas.microsoft.com/office/drawing/2014/main" id="{20B3E7DB-36B6-47E1-8498-827F724C283A}"/>
              </a:ext>
            </a:extLst>
          </p:cNvPr>
          <p:cNvSpPr txBox="1"/>
          <p:nvPr/>
        </p:nvSpPr>
        <p:spPr>
          <a:xfrm>
            <a:off x="5190349" y="669578"/>
            <a:ext cx="1848014"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CHOWN</a:t>
            </a:r>
          </a:p>
        </p:txBody>
      </p:sp>
      <p:sp>
        <p:nvSpPr>
          <p:cNvPr id="9" name="Rectangle: Rounded Corners 8">
            <a:extLst>
              <a:ext uri="{FF2B5EF4-FFF2-40B4-BE49-F238E27FC236}">
                <a16:creationId xmlns:a16="http://schemas.microsoft.com/office/drawing/2014/main" id="{28933641-E589-4E05-8E80-24C5D51DB5B6}"/>
              </a:ext>
            </a:extLst>
          </p:cNvPr>
          <p:cNvSpPr/>
          <p:nvPr/>
        </p:nvSpPr>
        <p:spPr>
          <a:xfrm>
            <a:off x="1459683" y="1593909"/>
            <a:ext cx="9286613" cy="4026715"/>
          </a:xfrm>
          <a:prstGeom prst="roundRect">
            <a:avLst/>
          </a:prstGeom>
          <a:solidFill>
            <a:schemeClr val="bg1">
              <a:lumMod val="95000"/>
            </a:schemeClr>
          </a:solidFill>
          <a:ln>
            <a:noFill/>
          </a:ln>
          <a:effectLst>
            <a:glow rad="1397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rPr>
              <a:t>The owner and optionally the group are changed with the change ownership (chown) command. </a:t>
            </a:r>
          </a:p>
          <a:p>
            <a:pPr marL="285750" indent="-285750">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rPr>
              <a:t>The new owner may be a login name or a user id (UID). The group is optional. When it is used, it is separated from the owner by a colon or a period.</a:t>
            </a:r>
          </a:p>
          <a:p>
            <a:pPr marL="285750" indent="-285750">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rPr>
              <a:t> The group may be a group name or a group id (GID), and the new owner must be a member of the group. </a:t>
            </a:r>
          </a:p>
          <a:p>
            <a:pPr marL="285750" indent="-285750">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rPr>
              <a:t>The group does not have to be changed when the owner is changed unless the new owner is not a member of the current group.</a:t>
            </a:r>
          </a:p>
          <a:p>
            <a:pPr marL="285750" indent="-285750">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rPr>
              <a:t>Only the current owner or superuser may change the ownership or group. This means that once the ownership is changed, the original owner cannot claim it back. Either the new owner or the system administrator must change it back.</a:t>
            </a:r>
          </a:p>
        </p:txBody>
      </p:sp>
      <p:sp>
        <p:nvSpPr>
          <p:cNvPr id="6" name="Parallelogram 5">
            <a:extLst>
              <a:ext uri="{FF2B5EF4-FFF2-40B4-BE49-F238E27FC236}">
                <a16:creationId xmlns:a16="http://schemas.microsoft.com/office/drawing/2014/main" id="{5A90149B-01F6-4274-A996-708C5FA2FA44}"/>
              </a:ext>
            </a:extLst>
          </p:cNvPr>
          <p:cNvSpPr/>
          <p:nvPr/>
        </p:nvSpPr>
        <p:spPr>
          <a:xfrm>
            <a:off x="9100978" y="5911885"/>
            <a:ext cx="2408248" cy="627645"/>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hlinkClick r:id="rId5" action="ppaction://hlinksldjump"/>
            <a:extLst>
              <a:ext uri="{FF2B5EF4-FFF2-40B4-BE49-F238E27FC236}">
                <a16:creationId xmlns:a16="http://schemas.microsoft.com/office/drawing/2014/main" id="{C48007A3-48DA-4A70-9390-680748121149}"/>
              </a:ext>
            </a:extLst>
          </p:cNvPr>
          <p:cNvSpPr txBox="1">
            <a:spLocks/>
          </p:cNvSpPr>
          <p:nvPr/>
        </p:nvSpPr>
        <p:spPr>
          <a:xfrm>
            <a:off x="9100978" y="5940501"/>
            <a:ext cx="2408248"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Tree>
    <p:extLst>
      <p:ext uri="{BB962C8B-B14F-4D97-AF65-F5344CB8AC3E}">
        <p14:creationId xmlns:p14="http://schemas.microsoft.com/office/powerpoint/2010/main" val="3059130821"/>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996ACB7-AACF-4897-B743-7BFC72FAB827}"/>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74196E51-6608-48A2-98D9-BB75633A9BB5}"/>
              </a:ext>
            </a:extLst>
          </p:cNvPr>
          <p:cNvSpPr/>
          <p:nvPr/>
        </p:nvSpPr>
        <p:spPr>
          <a:xfrm>
            <a:off x="3674377" y="906031"/>
            <a:ext cx="4868715"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6">
            <a:hlinkClick r:id="rId4" action="ppaction://hlinksldjump"/>
            <a:extLst>
              <a:ext uri="{FF2B5EF4-FFF2-40B4-BE49-F238E27FC236}">
                <a16:creationId xmlns:a16="http://schemas.microsoft.com/office/drawing/2014/main" id="{4EB2BBD8-9E0C-42E8-9B49-63BB51C5610B}"/>
              </a:ext>
            </a:extLst>
          </p:cNvPr>
          <p:cNvSpPr txBox="1">
            <a:spLocks/>
          </p:cNvSpPr>
          <p:nvPr/>
        </p:nvSpPr>
        <p:spPr>
          <a:xfrm>
            <a:off x="6375633" y="977554"/>
            <a:ext cx="2033236"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7" name="Rectangle 6">
            <a:extLst>
              <a:ext uri="{FF2B5EF4-FFF2-40B4-BE49-F238E27FC236}">
                <a16:creationId xmlns:a16="http://schemas.microsoft.com/office/drawing/2014/main" id="{478B7C19-20BC-4919-9150-A228EC0748DB}"/>
              </a:ext>
            </a:extLst>
          </p:cNvPr>
          <p:cNvSpPr/>
          <p:nvPr/>
        </p:nvSpPr>
        <p:spPr>
          <a:xfrm>
            <a:off x="2677962" y="3673698"/>
            <a:ext cx="6855353"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667219B1-69EC-4847-81C1-C67484D6B2F3}"/>
              </a:ext>
            </a:extLst>
          </p:cNvPr>
          <p:cNvSpPr/>
          <p:nvPr/>
        </p:nvSpPr>
        <p:spPr>
          <a:xfrm>
            <a:off x="2835028" y="3854061"/>
            <a:ext cx="1846030"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useradd</a:t>
            </a:r>
          </a:p>
        </p:txBody>
      </p:sp>
      <p:sp>
        <p:nvSpPr>
          <p:cNvPr id="9" name="Rectangle: Beveled 8">
            <a:extLst>
              <a:ext uri="{FF2B5EF4-FFF2-40B4-BE49-F238E27FC236}">
                <a16:creationId xmlns:a16="http://schemas.microsoft.com/office/drawing/2014/main" id="{1C9DE9A7-E5D4-4DA5-B197-897BE4E1422E}"/>
              </a:ext>
            </a:extLst>
          </p:cNvPr>
          <p:cNvSpPr/>
          <p:nvPr/>
        </p:nvSpPr>
        <p:spPr>
          <a:xfrm>
            <a:off x="4810360" y="3858093"/>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10" name="Rectangle: Beveled 9">
            <a:extLst>
              <a:ext uri="{FF2B5EF4-FFF2-40B4-BE49-F238E27FC236}">
                <a16:creationId xmlns:a16="http://schemas.microsoft.com/office/drawing/2014/main" id="{038F3150-39EA-43A1-9815-9D31D4ADE7DC}"/>
              </a:ext>
            </a:extLst>
          </p:cNvPr>
          <p:cNvSpPr/>
          <p:nvPr/>
        </p:nvSpPr>
        <p:spPr>
          <a:xfrm>
            <a:off x="6681278" y="3870839"/>
            <a:ext cx="2675695"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Name_of_user</a:t>
            </a:r>
          </a:p>
        </p:txBody>
      </p:sp>
      <p:sp>
        <p:nvSpPr>
          <p:cNvPr id="11" name="Rectangle 10">
            <a:extLst>
              <a:ext uri="{FF2B5EF4-FFF2-40B4-BE49-F238E27FC236}">
                <a16:creationId xmlns:a16="http://schemas.microsoft.com/office/drawing/2014/main" id="{002D2FE6-CB96-4B24-A085-74078E5FAE8B}"/>
              </a:ext>
            </a:extLst>
          </p:cNvPr>
          <p:cNvSpPr/>
          <p:nvPr/>
        </p:nvSpPr>
        <p:spPr>
          <a:xfrm>
            <a:off x="1493466" y="2145404"/>
            <a:ext cx="9230536"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useradd : create a new user or update default new user information</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useradd command is :</a:t>
            </a:r>
            <a:endParaRPr lang="en-US" sz="2400" dirty="0"/>
          </a:p>
        </p:txBody>
      </p:sp>
      <p:sp>
        <p:nvSpPr>
          <p:cNvPr id="13" name="TextBox 12">
            <a:hlinkClick r:id="rId5" action="ppaction://hlinksldjump"/>
            <a:extLst>
              <a:ext uri="{FF2B5EF4-FFF2-40B4-BE49-F238E27FC236}">
                <a16:creationId xmlns:a16="http://schemas.microsoft.com/office/drawing/2014/main" id="{EDBA73FF-92A4-479F-9DD9-E170880D6B03}"/>
              </a:ext>
            </a:extLst>
          </p:cNvPr>
          <p:cNvSpPr txBox="1"/>
          <p:nvPr/>
        </p:nvSpPr>
        <p:spPr>
          <a:xfrm>
            <a:off x="3733798" y="934945"/>
            <a:ext cx="2873931"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USERADD</a:t>
            </a:r>
          </a:p>
        </p:txBody>
      </p:sp>
    </p:spTree>
    <p:extLst>
      <p:ext uri="{BB962C8B-B14F-4D97-AF65-F5344CB8AC3E}">
        <p14:creationId xmlns:p14="http://schemas.microsoft.com/office/powerpoint/2010/main" val="123426188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996ACB7-AACF-4897-B743-7BFC72FAB827}"/>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74196E51-6608-48A2-98D9-BB75633A9BB5}"/>
              </a:ext>
            </a:extLst>
          </p:cNvPr>
          <p:cNvSpPr/>
          <p:nvPr/>
        </p:nvSpPr>
        <p:spPr>
          <a:xfrm>
            <a:off x="3057177" y="877188"/>
            <a:ext cx="6096921"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6">
            <a:hlinkClick r:id="rId4" action="ppaction://hlinksldjump"/>
            <a:extLst>
              <a:ext uri="{FF2B5EF4-FFF2-40B4-BE49-F238E27FC236}">
                <a16:creationId xmlns:a16="http://schemas.microsoft.com/office/drawing/2014/main" id="{4EB2BBD8-9E0C-42E8-9B49-63BB51C5610B}"/>
              </a:ext>
            </a:extLst>
          </p:cNvPr>
          <p:cNvSpPr txBox="1">
            <a:spLocks/>
          </p:cNvSpPr>
          <p:nvPr/>
        </p:nvSpPr>
        <p:spPr>
          <a:xfrm>
            <a:off x="6531737" y="944308"/>
            <a:ext cx="2033236"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7" name="Rectangle 6">
            <a:extLst>
              <a:ext uri="{FF2B5EF4-FFF2-40B4-BE49-F238E27FC236}">
                <a16:creationId xmlns:a16="http://schemas.microsoft.com/office/drawing/2014/main" id="{478B7C19-20BC-4919-9150-A228EC0748DB}"/>
              </a:ext>
            </a:extLst>
          </p:cNvPr>
          <p:cNvSpPr/>
          <p:nvPr/>
        </p:nvSpPr>
        <p:spPr>
          <a:xfrm>
            <a:off x="2677962" y="3673698"/>
            <a:ext cx="6855353"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667219B1-69EC-4847-81C1-C67484D6B2F3}"/>
              </a:ext>
            </a:extLst>
          </p:cNvPr>
          <p:cNvSpPr/>
          <p:nvPr/>
        </p:nvSpPr>
        <p:spPr>
          <a:xfrm>
            <a:off x="2835028" y="3854061"/>
            <a:ext cx="1846030"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groupadd</a:t>
            </a:r>
            <a:endParaRPr lang="en-US" sz="2400" dirty="0"/>
          </a:p>
        </p:txBody>
      </p:sp>
      <p:sp>
        <p:nvSpPr>
          <p:cNvPr id="9" name="Rectangle: Beveled 8">
            <a:extLst>
              <a:ext uri="{FF2B5EF4-FFF2-40B4-BE49-F238E27FC236}">
                <a16:creationId xmlns:a16="http://schemas.microsoft.com/office/drawing/2014/main" id="{1C9DE9A7-E5D4-4DA5-B197-897BE4E1422E}"/>
              </a:ext>
            </a:extLst>
          </p:cNvPr>
          <p:cNvSpPr/>
          <p:nvPr/>
        </p:nvSpPr>
        <p:spPr>
          <a:xfrm>
            <a:off x="4810360" y="3858093"/>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10" name="Rectangle: Beveled 9">
            <a:extLst>
              <a:ext uri="{FF2B5EF4-FFF2-40B4-BE49-F238E27FC236}">
                <a16:creationId xmlns:a16="http://schemas.microsoft.com/office/drawing/2014/main" id="{038F3150-39EA-43A1-9815-9D31D4ADE7DC}"/>
              </a:ext>
            </a:extLst>
          </p:cNvPr>
          <p:cNvSpPr/>
          <p:nvPr/>
        </p:nvSpPr>
        <p:spPr>
          <a:xfrm>
            <a:off x="6681278" y="3870839"/>
            <a:ext cx="2675695"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Name_of_group</a:t>
            </a:r>
            <a:endParaRPr lang="en-US" sz="2400" dirty="0"/>
          </a:p>
        </p:txBody>
      </p:sp>
      <p:sp>
        <p:nvSpPr>
          <p:cNvPr id="11" name="Rectangle 10">
            <a:extLst>
              <a:ext uri="{FF2B5EF4-FFF2-40B4-BE49-F238E27FC236}">
                <a16:creationId xmlns:a16="http://schemas.microsoft.com/office/drawing/2014/main" id="{002D2FE6-CB96-4B24-A085-74078E5FAE8B}"/>
              </a:ext>
            </a:extLst>
          </p:cNvPr>
          <p:cNvSpPr/>
          <p:nvPr/>
        </p:nvSpPr>
        <p:spPr>
          <a:xfrm>
            <a:off x="2980850" y="2118598"/>
            <a:ext cx="6249573"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groupadd</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 create a new group</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groupadd</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command is :</a:t>
            </a:r>
            <a:endParaRPr lang="en-US" sz="2400" dirty="0"/>
          </a:p>
        </p:txBody>
      </p:sp>
      <p:sp>
        <p:nvSpPr>
          <p:cNvPr id="12" name="TextBox 11">
            <a:hlinkClick r:id="rId5" action="ppaction://hlinksldjump"/>
            <a:extLst>
              <a:ext uri="{FF2B5EF4-FFF2-40B4-BE49-F238E27FC236}">
                <a16:creationId xmlns:a16="http://schemas.microsoft.com/office/drawing/2014/main" id="{4F47578F-0D3F-4AFC-9C38-37FB1C75B014}"/>
              </a:ext>
            </a:extLst>
          </p:cNvPr>
          <p:cNvSpPr txBox="1"/>
          <p:nvPr/>
        </p:nvSpPr>
        <p:spPr>
          <a:xfrm>
            <a:off x="3415707" y="906350"/>
            <a:ext cx="3655482"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GROUPADD</a:t>
            </a:r>
          </a:p>
        </p:txBody>
      </p:sp>
    </p:spTree>
    <p:extLst>
      <p:ext uri="{BB962C8B-B14F-4D97-AF65-F5344CB8AC3E}">
        <p14:creationId xmlns:p14="http://schemas.microsoft.com/office/powerpoint/2010/main" val="575523964"/>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996ACB7-AACF-4897-B743-7BFC72FAB827}"/>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74196E51-6608-48A2-98D9-BB75633A9BB5}"/>
              </a:ext>
            </a:extLst>
          </p:cNvPr>
          <p:cNvSpPr/>
          <p:nvPr/>
        </p:nvSpPr>
        <p:spPr>
          <a:xfrm>
            <a:off x="3103927" y="813969"/>
            <a:ext cx="5931016"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6">
            <a:hlinkClick r:id="rId4" action="ppaction://hlinksldjump"/>
            <a:extLst>
              <a:ext uri="{FF2B5EF4-FFF2-40B4-BE49-F238E27FC236}">
                <a16:creationId xmlns:a16="http://schemas.microsoft.com/office/drawing/2014/main" id="{4EB2BBD8-9E0C-42E8-9B49-63BB51C5610B}"/>
              </a:ext>
            </a:extLst>
          </p:cNvPr>
          <p:cNvSpPr txBox="1">
            <a:spLocks/>
          </p:cNvSpPr>
          <p:nvPr/>
        </p:nvSpPr>
        <p:spPr>
          <a:xfrm>
            <a:off x="6574944" y="883716"/>
            <a:ext cx="2033236"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7" name="Rectangle 6">
            <a:extLst>
              <a:ext uri="{FF2B5EF4-FFF2-40B4-BE49-F238E27FC236}">
                <a16:creationId xmlns:a16="http://schemas.microsoft.com/office/drawing/2014/main" id="{478B7C19-20BC-4919-9150-A228EC0748DB}"/>
              </a:ext>
            </a:extLst>
          </p:cNvPr>
          <p:cNvSpPr/>
          <p:nvPr/>
        </p:nvSpPr>
        <p:spPr>
          <a:xfrm>
            <a:off x="2677962" y="3673698"/>
            <a:ext cx="6855353"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667219B1-69EC-4847-81C1-C67484D6B2F3}"/>
              </a:ext>
            </a:extLst>
          </p:cNvPr>
          <p:cNvSpPr/>
          <p:nvPr/>
        </p:nvSpPr>
        <p:spPr>
          <a:xfrm>
            <a:off x="2878122" y="3854061"/>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chown	</a:t>
            </a:r>
            <a:endParaRPr lang="en-US" sz="2400" dirty="0"/>
          </a:p>
        </p:txBody>
      </p:sp>
      <p:sp>
        <p:nvSpPr>
          <p:cNvPr id="9" name="Rectangle: Beveled 8">
            <a:extLst>
              <a:ext uri="{FF2B5EF4-FFF2-40B4-BE49-F238E27FC236}">
                <a16:creationId xmlns:a16="http://schemas.microsoft.com/office/drawing/2014/main" id="{1C9DE9A7-E5D4-4DA5-B197-897BE4E1422E}"/>
              </a:ext>
            </a:extLst>
          </p:cNvPr>
          <p:cNvSpPr/>
          <p:nvPr/>
        </p:nvSpPr>
        <p:spPr>
          <a:xfrm>
            <a:off x="4779700" y="3871098"/>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10" name="Rectangle: Beveled 9">
            <a:extLst>
              <a:ext uri="{FF2B5EF4-FFF2-40B4-BE49-F238E27FC236}">
                <a16:creationId xmlns:a16="http://schemas.microsoft.com/office/drawing/2014/main" id="{038F3150-39EA-43A1-9815-9D31D4ADE7DC}"/>
              </a:ext>
            </a:extLst>
          </p:cNvPr>
          <p:cNvSpPr/>
          <p:nvPr/>
        </p:nvSpPr>
        <p:spPr>
          <a:xfrm>
            <a:off x="6681278" y="3870839"/>
            <a:ext cx="2675695"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Name_of_user</a:t>
            </a:r>
          </a:p>
        </p:txBody>
      </p:sp>
      <p:sp>
        <p:nvSpPr>
          <p:cNvPr id="11" name="Rectangle 10">
            <a:extLst>
              <a:ext uri="{FF2B5EF4-FFF2-40B4-BE49-F238E27FC236}">
                <a16:creationId xmlns:a16="http://schemas.microsoft.com/office/drawing/2014/main" id="{002D2FE6-CB96-4B24-A085-74078E5FAE8B}"/>
              </a:ext>
            </a:extLst>
          </p:cNvPr>
          <p:cNvSpPr/>
          <p:nvPr/>
        </p:nvSpPr>
        <p:spPr>
          <a:xfrm>
            <a:off x="1493466" y="2145404"/>
            <a:ext cx="9230536"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useradd : create a new user or update default new user information</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useradd command is :</a:t>
            </a:r>
            <a:endParaRPr lang="en-US" sz="2400" dirty="0"/>
          </a:p>
        </p:txBody>
      </p:sp>
      <p:sp>
        <p:nvSpPr>
          <p:cNvPr id="12" name="TextBox 11">
            <a:hlinkClick r:id="rId2" action="ppaction://hlinksldjump"/>
            <a:extLst>
              <a:ext uri="{FF2B5EF4-FFF2-40B4-BE49-F238E27FC236}">
                <a16:creationId xmlns:a16="http://schemas.microsoft.com/office/drawing/2014/main" id="{E4CC0FB3-EE44-4156-BCF6-3DEC71C58BE9}"/>
              </a:ext>
            </a:extLst>
          </p:cNvPr>
          <p:cNvSpPr txBox="1"/>
          <p:nvPr/>
        </p:nvSpPr>
        <p:spPr>
          <a:xfrm>
            <a:off x="3387224" y="843131"/>
            <a:ext cx="4300810"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GROUPADD</a:t>
            </a:r>
          </a:p>
        </p:txBody>
      </p:sp>
    </p:spTree>
    <p:extLst>
      <p:ext uri="{BB962C8B-B14F-4D97-AF65-F5344CB8AC3E}">
        <p14:creationId xmlns:p14="http://schemas.microsoft.com/office/powerpoint/2010/main" val="138163064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996ACB7-AACF-4897-B743-7BFC72FAB827}"/>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74196E51-6608-48A2-98D9-BB75633A9BB5}"/>
              </a:ext>
            </a:extLst>
          </p:cNvPr>
          <p:cNvSpPr/>
          <p:nvPr/>
        </p:nvSpPr>
        <p:spPr>
          <a:xfrm>
            <a:off x="3850546" y="906031"/>
            <a:ext cx="4516377"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4" action="ppaction://hlinksldjump"/>
            <a:extLst>
              <a:ext uri="{FF2B5EF4-FFF2-40B4-BE49-F238E27FC236}">
                <a16:creationId xmlns:a16="http://schemas.microsoft.com/office/drawing/2014/main" id="{D6FA1FDD-3A5B-4BEF-93B3-7B6E8007555C}"/>
              </a:ext>
            </a:extLst>
          </p:cNvPr>
          <p:cNvSpPr txBox="1"/>
          <p:nvPr/>
        </p:nvSpPr>
        <p:spPr>
          <a:xfrm>
            <a:off x="3931641" y="935193"/>
            <a:ext cx="2164360"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CHOWN</a:t>
            </a:r>
          </a:p>
        </p:txBody>
      </p:sp>
      <p:sp>
        <p:nvSpPr>
          <p:cNvPr id="6" name="Title 6">
            <a:hlinkClick r:id="rId5" action="ppaction://hlinksldjump"/>
            <a:extLst>
              <a:ext uri="{FF2B5EF4-FFF2-40B4-BE49-F238E27FC236}">
                <a16:creationId xmlns:a16="http://schemas.microsoft.com/office/drawing/2014/main" id="{4EB2BBD8-9E0C-42E8-9B49-63BB51C5610B}"/>
              </a:ext>
            </a:extLst>
          </p:cNvPr>
          <p:cNvSpPr txBox="1">
            <a:spLocks/>
          </p:cNvSpPr>
          <p:nvPr/>
        </p:nvSpPr>
        <p:spPr>
          <a:xfrm>
            <a:off x="6182686" y="977554"/>
            <a:ext cx="2033236"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7" name="Rectangle 6">
            <a:extLst>
              <a:ext uri="{FF2B5EF4-FFF2-40B4-BE49-F238E27FC236}">
                <a16:creationId xmlns:a16="http://schemas.microsoft.com/office/drawing/2014/main" id="{478B7C19-20BC-4919-9150-A228EC0748DB}"/>
              </a:ext>
            </a:extLst>
          </p:cNvPr>
          <p:cNvSpPr/>
          <p:nvPr/>
        </p:nvSpPr>
        <p:spPr>
          <a:xfrm>
            <a:off x="1359017" y="3733660"/>
            <a:ext cx="9479559"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667219B1-69EC-4847-81C1-C67484D6B2F3}"/>
              </a:ext>
            </a:extLst>
          </p:cNvPr>
          <p:cNvSpPr/>
          <p:nvPr/>
        </p:nvSpPr>
        <p:spPr>
          <a:xfrm>
            <a:off x="1879831" y="3887617"/>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chown	</a:t>
            </a:r>
            <a:endParaRPr lang="en-US" sz="2400" dirty="0"/>
          </a:p>
        </p:txBody>
      </p:sp>
      <p:sp>
        <p:nvSpPr>
          <p:cNvPr id="9" name="Rectangle: Beveled 8">
            <a:hlinkClick r:id="rId6" action="ppaction://hlinksldjump"/>
            <a:extLst>
              <a:ext uri="{FF2B5EF4-FFF2-40B4-BE49-F238E27FC236}">
                <a16:creationId xmlns:a16="http://schemas.microsoft.com/office/drawing/2014/main" id="{1C9DE9A7-E5D4-4DA5-B197-897BE4E1422E}"/>
              </a:ext>
            </a:extLst>
          </p:cNvPr>
          <p:cNvSpPr/>
          <p:nvPr/>
        </p:nvSpPr>
        <p:spPr>
          <a:xfrm>
            <a:off x="3778539" y="3887617"/>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10" name="Rectangle: Beveled 9">
            <a:extLst>
              <a:ext uri="{FF2B5EF4-FFF2-40B4-BE49-F238E27FC236}">
                <a16:creationId xmlns:a16="http://schemas.microsoft.com/office/drawing/2014/main" id="{038F3150-39EA-43A1-9815-9D31D4ADE7DC}"/>
              </a:ext>
            </a:extLst>
          </p:cNvPr>
          <p:cNvSpPr/>
          <p:nvPr/>
        </p:nvSpPr>
        <p:spPr>
          <a:xfrm>
            <a:off x="5666062" y="3887617"/>
            <a:ext cx="2675695"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Owner : [group]</a:t>
            </a:r>
          </a:p>
        </p:txBody>
      </p:sp>
      <p:sp>
        <p:nvSpPr>
          <p:cNvPr id="11" name="Rectangle 10">
            <a:extLst>
              <a:ext uri="{FF2B5EF4-FFF2-40B4-BE49-F238E27FC236}">
                <a16:creationId xmlns:a16="http://schemas.microsoft.com/office/drawing/2014/main" id="{002D2FE6-CB96-4B24-A085-74078E5FAE8B}"/>
              </a:ext>
            </a:extLst>
          </p:cNvPr>
          <p:cNvSpPr/>
          <p:nvPr/>
        </p:nvSpPr>
        <p:spPr>
          <a:xfrm>
            <a:off x="3498208" y="2181417"/>
            <a:ext cx="5192785"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chown : change file owner and group</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chwon command is :</a:t>
            </a:r>
            <a:endParaRPr lang="en-US" sz="2400" dirty="0"/>
          </a:p>
        </p:txBody>
      </p:sp>
      <p:sp>
        <p:nvSpPr>
          <p:cNvPr id="12" name="Rectangle: Beveled 11">
            <a:extLst>
              <a:ext uri="{FF2B5EF4-FFF2-40B4-BE49-F238E27FC236}">
                <a16:creationId xmlns:a16="http://schemas.microsoft.com/office/drawing/2014/main" id="{1B0680D1-D9B6-4835-8A15-6CDA42F5FB0F}"/>
              </a:ext>
            </a:extLst>
          </p:cNvPr>
          <p:cNvSpPr/>
          <p:nvPr/>
        </p:nvSpPr>
        <p:spPr>
          <a:xfrm>
            <a:off x="8514127" y="3889504"/>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filename</a:t>
            </a:r>
          </a:p>
        </p:txBody>
      </p:sp>
    </p:spTree>
    <p:extLst>
      <p:ext uri="{BB962C8B-B14F-4D97-AF65-F5344CB8AC3E}">
        <p14:creationId xmlns:p14="http://schemas.microsoft.com/office/powerpoint/2010/main" val="25869771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0F014E9D-553F-4749-8102-9F9AA1DC66D0}"/>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Rectangle: Beveled 2">
            <a:extLst>
              <a:ext uri="{FF2B5EF4-FFF2-40B4-BE49-F238E27FC236}">
                <a16:creationId xmlns:a16="http://schemas.microsoft.com/office/drawing/2014/main" id="{59417360-30E5-4F5A-81C0-1D25D21D3003}"/>
              </a:ext>
            </a:extLst>
          </p:cNvPr>
          <p:cNvSpPr/>
          <p:nvPr/>
        </p:nvSpPr>
        <p:spPr>
          <a:xfrm>
            <a:off x="3847381" y="171238"/>
            <a:ext cx="2012338" cy="773347"/>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spc="50" dirty="0">
              <a:ln w="0"/>
              <a:solidFill>
                <a:schemeClr val="bg2"/>
              </a:solidFill>
              <a:effectLst>
                <a:innerShdw blurRad="63500" dist="50800" dir="13500000">
                  <a:srgbClr val="000000">
                    <a:alpha val="50000"/>
                  </a:srgbClr>
                </a:innerShdw>
              </a:effectLst>
            </a:endParaRPr>
          </a:p>
        </p:txBody>
      </p:sp>
      <p:sp>
        <p:nvSpPr>
          <p:cNvPr id="5" name="Rectangle: Beveled 4">
            <a:extLst>
              <a:ext uri="{FF2B5EF4-FFF2-40B4-BE49-F238E27FC236}">
                <a16:creationId xmlns:a16="http://schemas.microsoft.com/office/drawing/2014/main" id="{FA33136E-29FA-4CA4-BD10-39FACE82364D}"/>
              </a:ext>
            </a:extLst>
          </p:cNvPr>
          <p:cNvSpPr/>
          <p:nvPr/>
        </p:nvSpPr>
        <p:spPr>
          <a:xfrm>
            <a:off x="6332283" y="171236"/>
            <a:ext cx="2012338" cy="773347"/>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[options]</a:t>
            </a:r>
          </a:p>
        </p:txBody>
      </p:sp>
      <p:sp>
        <p:nvSpPr>
          <p:cNvPr id="6" name="TextBox 5">
            <a:hlinkClick r:id="rId4" action="ppaction://hlinksldjump"/>
            <a:extLst>
              <a:ext uri="{FF2B5EF4-FFF2-40B4-BE49-F238E27FC236}">
                <a16:creationId xmlns:a16="http://schemas.microsoft.com/office/drawing/2014/main" id="{B0DAF6AE-0A09-41F5-8D4D-2CEBFAFE4C60}"/>
              </a:ext>
            </a:extLst>
          </p:cNvPr>
          <p:cNvSpPr txBox="1"/>
          <p:nvPr/>
        </p:nvSpPr>
        <p:spPr>
          <a:xfrm>
            <a:off x="4091041" y="327078"/>
            <a:ext cx="1759910" cy="461665"/>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CHOWN</a:t>
            </a:r>
          </a:p>
        </p:txBody>
      </p:sp>
      <p:graphicFrame>
        <p:nvGraphicFramePr>
          <p:cNvPr id="4" name="Table 6">
            <a:extLst>
              <a:ext uri="{FF2B5EF4-FFF2-40B4-BE49-F238E27FC236}">
                <a16:creationId xmlns:a16="http://schemas.microsoft.com/office/drawing/2014/main" id="{D6F8ECC4-C54D-4043-983E-84EB61B72114}"/>
              </a:ext>
            </a:extLst>
          </p:cNvPr>
          <p:cNvGraphicFramePr>
            <a:graphicFrameLocks noGrp="1"/>
          </p:cNvGraphicFramePr>
          <p:nvPr>
            <p:extLst>
              <p:ext uri="{D42A27DB-BD31-4B8C-83A1-F6EECF244321}">
                <p14:modId xmlns:p14="http://schemas.microsoft.com/office/powerpoint/2010/main" val="408418207"/>
              </p:ext>
            </p:extLst>
          </p:nvPr>
        </p:nvGraphicFramePr>
        <p:xfrm>
          <a:off x="510396" y="1139534"/>
          <a:ext cx="11171207" cy="5445760"/>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026588909"/>
                    </a:ext>
                  </a:extLst>
                </a:gridCol>
                <a:gridCol w="8885206">
                  <a:extLst>
                    <a:ext uri="{9D8B030D-6E8A-4147-A177-3AD203B41FA5}">
                      <a16:colId xmlns:a16="http://schemas.microsoft.com/office/drawing/2014/main" val="2444344146"/>
                    </a:ext>
                  </a:extLst>
                </a:gridCol>
              </a:tblGrid>
              <a:tr h="370840">
                <a:tc>
                  <a:txBody>
                    <a:bodyPr/>
                    <a:lstStyle/>
                    <a:p>
                      <a:pPr algn="ctr"/>
                      <a:r>
                        <a:rPr lang="en-US" sz="1100" dirty="0"/>
                        <a:t>OPTION</a:t>
                      </a:r>
                    </a:p>
                  </a:txBody>
                  <a:tcPr/>
                </a:tc>
                <a:tc>
                  <a:txBody>
                    <a:bodyPr/>
                    <a:lstStyle/>
                    <a:p>
                      <a:pPr algn="ctr"/>
                      <a:r>
                        <a:rPr lang="en-US" sz="1100" dirty="0"/>
                        <a:t>USE</a:t>
                      </a:r>
                    </a:p>
                  </a:txBody>
                  <a:tcPr/>
                </a:tc>
                <a:extLst>
                  <a:ext uri="{0D108BD9-81ED-4DB2-BD59-A6C34878D82A}">
                    <a16:rowId xmlns:a16="http://schemas.microsoft.com/office/drawing/2014/main" val="3565666498"/>
                  </a:ext>
                </a:extLst>
              </a:tr>
              <a:tr h="370840">
                <a:tc>
                  <a:txBody>
                    <a:bodyPr/>
                    <a:lstStyle/>
                    <a:p>
                      <a:pPr fontAlgn="t"/>
                      <a:r>
                        <a:rPr lang="en-US" sz="1100" b="1" i="0" dirty="0">
                          <a:effectLst/>
                        </a:rPr>
                        <a:t>-c</a:t>
                      </a:r>
                      <a:r>
                        <a:rPr lang="en-US" sz="1100" b="0" i="0" dirty="0">
                          <a:effectLst/>
                        </a:rPr>
                        <a:t>,</a:t>
                      </a:r>
                      <a:br>
                        <a:rPr lang="en-US" sz="1100" b="0" i="0" dirty="0">
                          <a:effectLst/>
                        </a:rPr>
                      </a:br>
                      <a:r>
                        <a:rPr lang="en-US" sz="1100" b="1" i="0" dirty="0">
                          <a:effectLst/>
                        </a:rPr>
                        <a:t>--changes</a:t>
                      </a:r>
                      <a:endParaRPr lang="en-US" sz="1100" b="0" i="0" dirty="0">
                        <a:effectLst/>
                      </a:endParaRPr>
                    </a:p>
                  </a:txBody>
                  <a:tcPr marL="114300" marR="114300" marT="114300" marB="114300"/>
                </a:tc>
                <a:tc>
                  <a:txBody>
                    <a:bodyPr/>
                    <a:lstStyle/>
                    <a:p>
                      <a:pPr fontAlgn="t"/>
                      <a:r>
                        <a:rPr lang="en-US" sz="1100" b="0" i="0" dirty="0">
                          <a:effectLst/>
                        </a:rPr>
                        <a:t>Similar to </a:t>
                      </a:r>
                      <a:r>
                        <a:rPr lang="en-US" sz="1100" b="1" i="0" dirty="0">
                          <a:effectLst/>
                        </a:rPr>
                        <a:t>--verbose</a:t>
                      </a:r>
                      <a:r>
                        <a:rPr lang="en-US" sz="1100" b="0" i="0" dirty="0">
                          <a:effectLst/>
                        </a:rPr>
                        <a:t> mode, but only displays information about files that are actually changed. </a:t>
                      </a:r>
                    </a:p>
                    <a:p>
                      <a:pPr fontAlgn="t"/>
                      <a:endParaRPr lang="en-US" sz="1100" b="0" i="0" dirty="0">
                        <a:effectLst/>
                      </a:endParaRPr>
                    </a:p>
                    <a:p>
                      <a:pPr fontAlgn="t"/>
                      <a:r>
                        <a:rPr lang="en-US" sz="1100" b="0" i="0" dirty="0">
                          <a:effectLst/>
                        </a:rPr>
                        <a:t>For example:</a:t>
                      </a:r>
                      <a:br>
                        <a:rPr lang="en-US" sz="1100" b="0" i="0" dirty="0">
                          <a:effectLst/>
                        </a:rPr>
                      </a:br>
                      <a:r>
                        <a:rPr lang="en-US" sz="1100" b="0" i="0" dirty="0">
                          <a:effectLst/>
                        </a:rPr>
                        <a:t>changed ownership of '</a:t>
                      </a:r>
                      <a:r>
                        <a:rPr lang="en-US" sz="1100" b="0" i="0" dirty="0" err="1">
                          <a:effectLst/>
                        </a:rPr>
                        <a:t>dir</a:t>
                      </a:r>
                      <a:r>
                        <a:rPr lang="en-US" sz="1100" b="0" i="0" dirty="0">
                          <a:effectLst/>
                        </a:rPr>
                        <a:t>/dir1/file1' from hope:neil to hope:hope</a:t>
                      </a:r>
                    </a:p>
                  </a:txBody>
                  <a:tcPr marL="114300" marR="114300" marT="114300" marB="114300"/>
                </a:tc>
                <a:extLst>
                  <a:ext uri="{0D108BD9-81ED-4DB2-BD59-A6C34878D82A}">
                    <a16:rowId xmlns:a16="http://schemas.microsoft.com/office/drawing/2014/main" val="1155099026"/>
                  </a:ext>
                </a:extLst>
              </a:tr>
              <a:tr h="370840">
                <a:tc>
                  <a:txBody>
                    <a:bodyPr/>
                    <a:lstStyle/>
                    <a:p>
                      <a:pPr fontAlgn="t"/>
                      <a:r>
                        <a:rPr lang="en-US" sz="1100" b="1" i="0">
                          <a:effectLst/>
                        </a:rPr>
                        <a:t>-v</a:t>
                      </a:r>
                      <a:r>
                        <a:rPr lang="en-US" sz="1100" b="0" i="0">
                          <a:effectLst/>
                        </a:rPr>
                        <a:t>,</a:t>
                      </a:r>
                      <a:br>
                        <a:rPr lang="en-US" sz="1100" b="0" i="0">
                          <a:effectLst/>
                        </a:rPr>
                      </a:br>
                      <a:r>
                        <a:rPr lang="en-US" sz="1100" b="1" i="0">
                          <a:effectLst/>
                        </a:rPr>
                        <a:t>--verbose</a:t>
                      </a:r>
                      <a:endParaRPr lang="en-US" sz="1100" b="0" i="0">
                        <a:effectLst/>
                      </a:endParaRPr>
                    </a:p>
                  </a:txBody>
                  <a:tcPr marL="114300" marR="114300" marT="114300" marB="114300"/>
                </a:tc>
                <a:tc>
                  <a:txBody>
                    <a:bodyPr/>
                    <a:lstStyle/>
                    <a:p>
                      <a:pPr fontAlgn="t"/>
                      <a:r>
                        <a:rPr lang="en-US" sz="1100" b="0" i="0" dirty="0">
                          <a:effectLst/>
                        </a:rPr>
                        <a:t>Display </a:t>
                      </a:r>
                      <a:r>
                        <a:rPr lang="en-US" sz="1100" b="0" i="0" u="none" strike="noStrike" dirty="0">
                          <a:solidFill>
                            <a:srgbClr val="2572CB"/>
                          </a:solidFill>
                          <a:effectLst/>
                        </a:rPr>
                        <a:t>verbose</a:t>
                      </a:r>
                      <a:r>
                        <a:rPr lang="en-US" sz="1100" b="0" i="0" dirty="0">
                          <a:effectLst/>
                        </a:rPr>
                        <a:t> information for every file processed. </a:t>
                      </a:r>
                    </a:p>
                    <a:p>
                      <a:pPr fontAlgn="t"/>
                      <a:endParaRPr lang="en-US" sz="1100" b="0" i="0" dirty="0">
                        <a:effectLst/>
                      </a:endParaRPr>
                    </a:p>
                    <a:p>
                      <a:pPr fontAlgn="t"/>
                      <a:r>
                        <a:rPr lang="en-US" sz="1100" b="0" i="0" dirty="0">
                          <a:effectLst/>
                        </a:rPr>
                        <a:t>For example:</a:t>
                      </a:r>
                      <a:br>
                        <a:rPr lang="en-US" sz="1100" b="0" i="0" dirty="0">
                          <a:effectLst/>
                        </a:rPr>
                      </a:br>
                      <a:r>
                        <a:rPr lang="en-US" sz="1100" b="0" i="0" dirty="0">
                          <a:effectLst/>
                        </a:rPr>
                        <a:t>changed ownership of '</a:t>
                      </a:r>
                      <a:r>
                        <a:rPr lang="en-US" sz="1100" b="0" i="0" dirty="0" err="1">
                          <a:effectLst/>
                        </a:rPr>
                        <a:t>dir</a:t>
                      </a:r>
                      <a:r>
                        <a:rPr lang="en-US" sz="1100" b="0" i="0" dirty="0">
                          <a:effectLst/>
                        </a:rPr>
                        <a:t>/dir1/file1' from hope:neil to hope:hopeownership of '</a:t>
                      </a:r>
                      <a:r>
                        <a:rPr lang="en-US" sz="1100" b="0" i="0" dirty="0" err="1">
                          <a:effectLst/>
                        </a:rPr>
                        <a:t>dir</a:t>
                      </a:r>
                      <a:r>
                        <a:rPr lang="en-US" sz="1100" b="0" i="0" dirty="0">
                          <a:effectLst/>
                        </a:rPr>
                        <a:t>/dir1' retained as hope:hope</a:t>
                      </a:r>
                    </a:p>
                  </a:txBody>
                  <a:tcPr marL="114300" marR="114300" marT="114300" marB="114300"/>
                </a:tc>
                <a:extLst>
                  <a:ext uri="{0D108BD9-81ED-4DB2-BD59-A6C34878D82A}">
                    <a16:rowId xmlns:a16="http://schemas.microsoft.com/office/drawing/2014/main" val="1600067364"/>
                  </a:ext>
                </a:extLst>
              </a:tr>
              <a:tr h="370840">
                <a:tc>
                  <a:txBody>
                    <a:bodyPr/>
                    <a:lstStyle/>
                    <a:p>
                      <a:pPr fontAlgn="t"/>
                      <a:r>
                        <a:rPr lang="en-US" sz="1100" b="1" i="0" dirty="0">
                          <a:effectLst/>
                        </a:rPr>
                        <a:t>-f</a:t>
                      </a:r>
                      <a:r>
                        <a:rPr lang="en-US" sz="1100" b="0" i="0" dirty="0">
                          <a:effectLst/>
                        </a:rPr>
                        <a:t>,   </a:t>
                      </a:r>
                      <a:r>
                        <a:rPr lang="en-US" sz="1100" b="1" i="0" dirty="0">
                          <a:effectLst/>
                        </a:rPr>
                        <a:t>--silent</a:t>
                      </a:r>
                      <a:r>
                        <a:rPr lang="en-US" sz="1100" b="0" i="0" dirty="0">
                          <a:effectLst/>
                        </a:rPr>
                        <a:t>,   </a:t>
                      </a:r>
                      <a:r>
                        <a:rPr lang="en-US" sz="1100" b="1" i="0" dirty="0">
                          <a:effectLst/>
                        </a:rPr>
                        <a:t>--quiet</a:t>
                      </a:r>
                      <a:endParaRPr lang="en-US" sz="1100" b="0" i="0" dirty="0">
                        <a:effectLst/>
                      </a:endParaRPr>
                    </a:p>
                  </a:txBody>
                  <a:tcPr marL="114300" marR="114300" marT="114300" marB="114300"/>
                </a:tc>
                <a:tc>
                  <a:txBody>
                    <a:bodyPr/>
                    <a:lstStyle/>
                    <a:p>
                      <a:pPr fontAlgn="t"/>
                      <a:r>
                        <a:rPr lang="en-US" sz="1100" b="0" i="0" dirty="0">
                          <a:effectLst/>
                        </a:rPr>
                        <a:t>Quiet mode. Do not display output.</a:t>
                      </a:r>
                    </a:p>
                  </a:txBody>
                  <a:tcPr marL="114300" marR="114300" marT="114300" marB="114300"/>
                </a:tc>
                <a:extLst>
                  <a:ext uri="{0D108BD9-81ED-4DB2-BD59-A6C34878D82A}">
                    <a16:rowId xmlns:a16="http://schemas.microsoft.com/office/drawing/2014/main" val="4063376810"/>
                  </a:ext>
                </a:extLst>
              </a:tr>
              <a:tr h="370840">
                <a:tc>
                  <a:txBody>
                    <a:bodyPr/>
                    <a:lstStyle/>
                    <a:p>
                      <a:pPr fontAlgn="t"/>
                      <a:r>
                        <a:rPr lang="en-US" sz="1100" b="1" i="0" dirty="0">
                          <a:effectLst/>
                        </a:rPr>
                        <a:t>--dereference</a:t>
                      </a:r>
                      <a:endParaRPr lang="en-US" sz="1100" b="0" i="0" dirty="0">
                        <a:effectLst/>
                      </a:endParaRPr>
                    </a:p>
                  </a:txBody>
                  <a:tcPr marL="114300" marR="114300" marT="114300" marB="114300"/>
                </a:tc>
                <a:tc>
                  <a:txBody>
                    <a:bodyPr/>
                    <a:lstStyle/>
                    <a:p>
                      <a:pPr fontAlgn="t"/>
                      <a:r>
                        <a:rPr lang="en-US" sz="1100" b="0" i="0" u="none" strike="noStrike" dirty="0">
                          <a:solidFill>
                            <a:srgbClr val="2572CB"/>
                          </a:solidFill>
                          <a:effectLst/>
                        </a:rPr>
                        <a:t>Dereference</a:t>
                      </a:r>
                      <a:r>
                        <a:rPr lang="en-US" sz="1100" b="0" i="0" dirty="0">
                          <a:effectLst/>
                        </a:rPr>
                        <a:t> all </a:t>
                      </a:r>
                      <a:r>
                        <a:rPr lang="en-US" sz="1100" b="0" i="0" u="none" strike="noStrike" dirty="0">
                          <a:solidFill>
                            <a:srgbClr val="2572CB"/>
                          </a:solidFill>
                          <a:effectLst/>
                        </a:rPr>
                        <a:t>symbolic links</a:t>
                      </a:r>
                      <a:r>
                        <a:rPr lang="en-US" sz="1100" b="0" i="0" dirty="0">
                          <a:effectLst/>
                        </a:rPr>
                        <a:t>. If </a:t>
                      </a:r>
                      <a:r>
                        <a:rPr lang="en-US" sz="1100" b="0" i="1" dirty="0">
                          <a:effectLst/>
                        </a:rPr>
                        <a:t>file</a:t>
                      </a:r>
                      <a:r>
                        <a:rPr lang="en-US" sz="1100" b="0" i="0" dirty="0">
                          <a:effectLst/>
                        </a:rPr>
                        <a:t> is a symlink, change the owner of the referenced file, not the symlink itself. This is the default behavior.</a:t>
                      </a:r>
                    </a:p>
                  </a:txBody>
                  <a:tcPr marL="114300" marR="114300" marT="114300" marB="114300"/>
                </a:tc>
                <a:extLst>
                  <a:ext uri="{0D108BD9-81ED-4DB2-BD59-A6C34878D82A}">
                    <a16:rowId xmlns:a16="http://schemas.microsoft.com/office/drawing/2014/main" val="3825965771"/>
                  </a:ext>
                </a:extLst>
              </a:tr>
              <a:tr h="370840">
                <a:tc>
                  <a:txBody>
                    <a:bodyPr/>
                    <a:lstStyle/>
                    <a:p>
                      <a:pPr fontAlgn="t"/>
                      <a:r>
                        <a:rPr lang="en-US" sz="1100" b="1" i="0" dirty="0">
                          <a:effectLst/>
                        </a:rPr>
                        <a:t>-h</a:t>
                      </a:r>
                      <a:r>
                        <a:rPr lang="en-US" sz="1100" b="0" i="0" dirty="0">
                          <a:effectLst/>
                        </a:rPr>
                        <a:t>,   </a:t>
                      </a:r>
                      <a:r>
                        <a:rPr lang="en-US" sz="1100" b="1" i="0" dirty="0">
                          <a:effectLst/>
                        </a:rPr>
                        <a:t>--no-dereference</a:t>
                      </a:r>
                      <a:endParaRPr lang="en-US" sz="1100" b="0" i="0" dirty="0">
                        <a:effectLst/>
                      </a:endParaRPr>
                    </a:p>
                  </a:txBody>
                  <a:tcPr marL="114300" marR="114300" marT="114300" marB="114300"/>
                </a:tc>
                <a:tc>
                  <a:txBody>
                    <a:bodyPr/>
                    <a:lstStyle/>
                    <a:p>
                      <a:pPr fontAlgn="t"/>
                      <a:r>
                        <a:rPr lang="en-US" sz="1100" b="0" i="0" dirty="0">
                          <a:effectLst/>
                        </a:rPr>
                        <a:t>Never dereference symbolic links. If </a:t>
                      </a:r>
                      <a:r>
                        <a:rPr lang="en-US" sz="1100" b="0" i="1" dirty="0">
                          <a:effectLst/>
                        </a:rPr>
                        <a:t>file</a:t>
                      </a:r>
                      <a:r>
                        <a:rPr lang="en-US" sz="1100" b="0" i="0" dirty="0">
                          <a:effectLst/>
                        </a:rPr>
                        <a:t> is a symlink, change the owner of the symlink rather than the referenced file.</a:t>
                      </a:r>
                    </a:p>
                  </a:txBody>
                  <a:tcPr marL="114300" marR="114300" marT="114300" marB="114300"/>
                </a:tc>
                <a:extLst>
                  <a:ext uri="{0D108BD9-81ED-4DB2-BD59-A6C34878D82A}">
                    <a16:rowId xmlns:a16="http://schemas.microsoft.com/office/drawing/2014/main" val="3820120378"/>
                  </a:ext>
                </a:extLst>
              </a:tr>
              <a:tr h="370840">
                <a:tc>
                  <a:txBody>
                    <a:bodyPr/>
                    <a:lstStyle/>
                    <a:p>
                      <a:pPr fontAlgn="t"/>
                      <a:r>
                        <a:rPr lang="en-US" sz="1100" b="1" i="0">
                          <a:effectLst/>
                        </a:rPr>
                        <a:t>--from=</a:t>
                      </a:r>
                      <a:r>
                        <a:rPr lang="en-US" sz="1100" b="0" i="1">
                          <a:effectLst/>
                        </a:rPr>
                        <a:t>currentowner</a:t>
                      </a:r>
                      <a:r>
                        <a:rPr lang="en-US" sz="1100" b="1" i="0">
                          <a:effectLst/>
                        </a:rPr>
                        <a:t>:</a:t>
                      </a:r>
                      <a:r>
                        <a:rPr lang="en-US" sz="1100" b="0" i="1">
                          <a:effectLst/>
                        </a:rPr>
                        <a:t>currentgroup</a:t>
                      </a:r>
                      <a:endParaRPr lang="en-US" sz="1100" b="0" i="0">
                        <a:effectLst/>
                      </a:endParaRPr>
                    </a:p>
                  </a:txBody>
                  <a:tcPr marL="114300" marR="114300" marT="114300" marB="114300"/>
                </a:tc>
                <a:tc>
                  <a:txBody>
                    <a:bodyPr/>
                    <a:lstStyle/>
                    <a:p>
                      <a:pPr fontAlgn="t"/>
                      <a:r>
                        <a:rPr lang="en-US" sz="1100" b="0" i="0">
                          <a:effectLst/>
                        </a:rPr>
                        <a:t>Change the owner or group of each file only if its current owner or group match </a:t>
                      </a:r>
                      <a:r>
                        <a:rPr lang="en-US" sz="1100" b="0" i="1">
                          <a:effectLst/>
                        </a:rPr>
                        <a:t>currentowner</a:t>
                      </a:r>
                      <a:r>
                        <a:rPr lang="en-US" sz="1100" b="0" i="0">
                          <a:effectLst/>
                        </a:rPr>
                        <a:t> and/or </a:t>
                      </a:r>
                      <a:r>
                        <a:rPr lang="en-US" sz="1100" b="0" i="1">
                          <a:effectLst/>
                        </a:rPr>
                        <a:t>currentgroup</a:t>
                      </a:r>
                      <a:r>
                        <a:rPr lang="en-US" sz="1100" b="0" i="0">
                          <a:effectLst/>
                        </a:rPr>
                        <a:t>. Either may be omitted, in which case a match is not required for the other attribute.</a:t>
                      </a:r>
                    </a:p>
                  </a:txBody>
                  <a:tcPr marL="114300" marR="114300" marT="114300" marB="114300"/>
                </a:tc>
                <a:extLst>
                  <a:ext uri="{0D108BD9-81ED-4DB2-BD59-A6C34878D82A}">
                    <a16:rowId xmlns:a16="http://schemas.microsoft.com/office/drawing/2014/main" val="3283243893"/>
                  </a:ext>
                </a:extLst>
              </a:tr>
              <a:tr h="370840">
                <a:tc>
                  <a:txBody>
                    <a:bodyPr/>
                    <a:lstStyle/>
                    <a:p>
                      <a:pPr fontAlgn="t"/>
                      <a:r>
                        <a:rPr lang="en-US" sz="1100" b="1" i="0">
                          <a:effectLst/>
                        </a:rPr>
                        <a:t>--no-preserve-root</a:t>
                      </a:r>
                      <a:endParaRPr lang="en-US" sz="1100" b="0" i="0">
                        <a:effectLst/>
                      </a:endParaRPr>
                    </a:p>
                  </a:txBody>
                  <a:tcPr marL="114300" marR="114300" marT="114300" marB="114300"/>
                </a:tc>
                <a:tc>
                  <a:txBody>
                    <a:bodyPr/>
                    <a:lstStyle/>
                    <a:p>
                      <a:pPr fontAlgn="t"/>
                      <a:r>
                        <a:rPr lang="en-US" sz="1100" b="0" i="0" dirty="0">
                          <a:effectLst/>
                        </a:rPr>
                        <a:t>Do not treat </a:t>
                      </a:r>
                      <a:r>
                        <a:rPr lang="en-US" sz="1100" b="1" i="0" dirty="0">
                          <a:effectLst/>
                        </a:rPr>
                        <a:t>/</a:t>
                      </a:r>
                      <a:r>
                        <a:rPr lang="en-US" sz="1100" b="0" i="0" dirty="0">
                          <a:effectLst/>
                        </a:rPr>
                        <a:t> (the root directory) in any special way. This is the default behavior. If the </a:t>
                      </a:r>
                      <a:r>
                        <a:rPr lang="en-US" sz="1100" b="1" i="0" dirty="0">
                          <a:effectLst/>
                        </a:rPr>
                        <a:t>--preserve-root</a:t>
                      </a:r>
                      <a:r>
                        <a:rPr lang="en-US" sz="1100" b="0" i="0" dirty="0">
                          <a:effectLst/>
                        </a:rPr>
                        <a:t> option is previously specified in the command, this option will cancel it.</a:t>
                      </a:r>
                    </a:p>
                  </a:txBody>
                  <a:tcPr marL="114300" marR="114300" marT="114300" marB="114300"/>
                </a:tc>
                <a:extLst>
                  <a:ext uri="{0D108BD9-81ED-4DB2-BD59-A6C34878D82A}">
                    <a16:rowId xmlns:a16="http://schemas.microsoft.com/office/drawing/2014/main" val="877587729"/>
                  </a:ext>
                </a:extLst>
              </a:tr>
              <a:tr h="370840">
                <a:tc>
                  <a:txBody>
                    <a:bodyPr/>
                    <a:lstStyle/>
                    <a:p>
                      <a:pPr fontAlgn="t"/>
                      <a:r>
                        <a:rPr lang="en-US" sz="1100" b="1" i="0">
                          <a:effectLst/>
                        </a:rPr>
                        <a:t>--reference=</a:t>
                      </a:r>
                      <a:r>
                        <a:rPr lang="en-US" sz="1100" b="0" i="1">
                          <a:effectLst/>
                        </a:rPr>
                        <a:t>ref-file</a:t>
                      </a:r>
                      <a:endParaRPr lang="en-US" sz="1100" b="0" i="0">
                        <a:effectLst/>
                      </a:endParaRPr>
                    </a:p>
                  </a:txBody>
                  <a:tcPr marL="114300" marR="114300" marT="114300" marB="114300"/>
                </a:tc>
                <a:tc>
                  <a:txBody>
                    <a:bodyPr/>
                    <a:lstStyle/>
                    <a:p>
                      <a:pPr fontAlgn="t"/>
                      <a:r>
                        <a:rPr lang="en-US" sz="1100" b="0" i="0">
                          <a:effectLst/>
                        </a:rPr>
                        <a:t>Use the owner and group of file </a:t>
                      </a:r>
                      <a:r>
                        <a:rPr lang="en-US" sz="1100" b="0" i="1">
                          <a:effectLst/>
                        </a:rPr>
                        <a:t>ref-file</a:t>
                      </a:r>
                      <a:r>
                        <a:rPr lang="en-US" sz="1100" b="0" i="0">
                          <a:effectLst/>
                        </a:rPr>
                        <a:t>, rather than specifying ownership with </a:t>
                      </a:r>
                      <a:r>
                        <a:rPr lang="en-US" sz="1100" b="0" i="1">
                          <a:effectLst/>
                        </a:rPr>
                        <a:t>new-owner</a:t>
                      </a:r>
                      <a:r>
                        <a:rPr lang="en-US" sz="1100" b="0" i="0">
                          <a:effectLst/>
                        </a:rPr>
                        <a:t>.</a:t>
                      </a:r>
                    </a:p>
                  </a:txBody>
                  <a:tcPr marL="114300" marR="114300" marT="114300" marB="114300"/>
                </a:tc>
                <a:extLst>
                  <a:ext uri="{0D108BD9-81ED-4DB2-BD59-A6C34878D82A}">
                    <a16:rowId xmlns:a16="http://schemas.microsoft.com/office/drawing/2014/main" val="2581362961"/>
                  </a:ext>
                </a:extLst>
              </a:tr>
              <a:tr h="370840">
                <a:tc>
                  <a:txBody>
                    <a:bodyPr/>
                    <a:lstStyle/>
                    <a:p>
                      <a:pPr fontAlgn="t"/>
                      <a:r>
                        <a:rPr lang="en-US" sz="1100" b="1" i="0">
                          <a:effectLst/>
                        </a:rPr>
                        <a:t>-R</a:t>
                      </a:r>
                      <a:r>
                        <a:rPr lang="en-US" sz="1100" b="0" i="0">
                          <a:effectLst/>
                        </a:rPr>
                        <a:t>,</a:t>
                      </a:r>
                      <a:br>
                        <a:rPr lang="en-US" sz="1100" b="0" i="0">
                          <a:effectLst/>
                        </a:rPr>
                      </a:br>
                      <a:r>
                        <a:rPr lang="en-US" sz="1100" b="1" i="0">
                          <a:effectLst/>
                        </a:rPr>
                        <a:t>--recursive</a:t>
                      </a:r>
                      <a:endParaRPr lang="en-US" sz="1100" b="0" i="0">
                        <a:effectLst/>
                      </a:endParaRPr>
                    </a:p>
                  </a:txBody>
                  <a:tcPr marL="114300" marR="114300" marT="114300" marB="114300"/>
                </a:tc>
                <a:tc>
                  <a:txBody>
                    <a:bodyPr/>
                    <a:lstStyle/>
                    <a:p>
                      <a:pPr fontAlgn="t"/>
                      <a:r>
                        <a:rPr lang="en-US" sz="1100" b="0" i="0" dirty="0">
                          <a:effectLst/>
                        </a:rPr>
                        <a:t>Operate on files and directories </a:t>
                      </a:r>
                      <a:r>
                        <a:rPr lang="en-US" sz="1100" b="0" i="0" u="none" strike="noStrike" dirty="0">
                          <a:solidFill>
                            <a:srgbClr val="2572CB"/>
                          </a:solidFill>
                          <a:effectLst/>
                        </a:rPr>
                        <a:t>recursively</a:t>
                      </a:r>
                      <a:r>
                        <a:rPr lang="en-US" sz="1100" b="0" i="0" dirty="0">
                          <a:effectLst/>
                        </a:rPr>
                        <a:t>. Enter each matching directory, and operate on all its contents.</a:t>
                      </a:r>
                    </a:p>
                  </a:txBody>
                  <a:tcPr marL="114300" marR="114300" marT="114300" marB="114300"/>
                </a:tc>
                <a:extLst>
                  <a:ext uri="{0D108BD9-81ED-4DB2-BD59-A6C34878D82A}">
                    <a16:rowId xmlns:a16="http://schemas.microsoft.com/office/drawing/2014/main" val="3218685067"/>
                  </a:ext>
                </a:extLst>
              </a:tr>
            </a:tbl>
          </a:graphicData>
        </a:graphic>
      </p:graphicFrame>
    </p:spTree>
    <p:extLst>
      <p:ext uri="{BB962C8B-B14F-4D97-AF65-F5344CB8AC3E}">
        <p14:creationId xmlns:p14="http://schemas.microsoft.com/office/powerpoint/2010/main" val="3880143177"/>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7996ACB7-AACF-4897-B743-7BFC72FAB827}"/>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Parallelogram 2">
            <a:extLst>
              <a:ext uri="{FF2B5EF4-FFF2-40B4-BE49-F238E27FC236}">
                <a16:creationId xmlns:a16="http://schemas.microsoft.com/office/drawing/2014/main" id="{74196E51-6608-48A2-98D9-BB75633A9BB5}"/>
              </a:ext>
            </a:extLst>
          </p:cNvPr>
          <p:cNvSpPr/>
          <p:nvPr/>
        </p:nvSpPr>
        <p:spPr>
          <a:xfrm>
            <a:off x="3850546" y="906031"/>
            <a:ext cx="4516377" cy="704656"/>
          </a:xfrm>
          <a:prstGeom prst="parallelogram">
            <a:avLst/>
          </a:prstGeom>
          <a:solidFill>
            <a:schemeClr val="bg1"/>
          </a:solidFill>
          <a:ln>
            <a:solidFill>
              <a:schemeClr val="tx1"/>
            </a:solidFill>
          </a:ln>
          <a:effectLst>
            <a:glow rad="228600">
              <a:schemeClr val="accent5">
                <a:satMod val="175000"/>
                <a:alpha val="40000"/>
              </a:schemeClr>
            </a:glow>
            <a:outerShdw blurRad="50800" dist="38100" dir="2700000" algn="tl"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6">
            <a:hlinkClick r:id="rId4" action="ppaction://hlinksldjump"/>
            <a:extLst>
              <a:ext uri="{FF2B5EF4-FFF2-40B4-BE49-F238E27FC236}">
                <a16:creationId xmlns:a16="http://schemas.microsoft.com/office/drawing/2014/main" id="{4EB2BBD8-9E0C-42E8-9B49-63BB51C5610B}"/>
              </a:ext>
            </a:extLst>
          </p:cNvPr>
          <p:cNvSpPr txBox="1">
            <a:spLocks/>
          </p:cNvSpPr>
          <p:nvPr/>
        </p:nvSpPr>
        <p:spPr>
          <a:xfrm>
            <a:off x="6108734" y="1003640"/>
            <a:ext cx="2033236" cy="57041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b="1" dirty="0">
                <a:ln w="9525">
                  <a:solidFill>
                    <a:schemeClr val="bg1"/>
                  </a:solidFill>
                  <a:prstDash val="solid"/>
                </a:ln>
                <a:effectLst>
                  <a:outerShdw blurRad="12700" dist="38100" dir="2700000" algn="tl" rotWithShape="0">
                    <a:schemeClr val="bg1">
                      <a:lumMod val="50000"/>
                    </a:schemeClr>
                  </a:outerShdw>
                </a:effectLst>
                <a:latin typeface="Montserrat SemiBold"/>
              </a:rPr>
              <a:t>SYNTAX</a:t>
            </a:r>
            <a:endParaRPr lang="lt-LT" b="1" dirty="0">
              <a:ln w="9525">
                <a:solidFill>
                  <a:schemeClr val="bg1"/>
                </a:solidFill>
                <a:prstDash val="solid"/>
              </a:ln>
              <a:effectLst>
                <a:outerShdw blurRad="12700" dist="38100" dir="2700000" algn="tl" rotWithShape="0">
                  <a:schemeClr val="bg1">
                    <a:lumMod val="50000"/>
                  </a:schemeClr>
                </a:outerShdw>
              </a:effectLst>
              <a:latin typeface="Montserrat SemiBold"/>
            </a:endParaRPr>
          </a:p>
        </p:txBody>
      </p:sp>
      <p:sp>
        <p:nvSpPr>
          <p:cNvPr id="7" name="Rectangle 6">
            <a:extLst>
              <a:ext uri="{FF2B5EF4-FFF2-40B4-BE49-F238E27FC236}">
                <a16:creationId xmlns:a16="http://schemas.microsoft.com/office/drawing/2014/main" id="{478B7C19-20BC-4919-9150-A228EC0748DB}"/>
              </a:ext>
            </a:extLst>
          </p:cNvPr>
          <p:cNvSpPr/>
          <p:nvPr/>
        </p:nvSpPr>
        <p:spPr>
          <a:xfrm>
            <a:off x="1690380" y="3733660"/>
            <a:ext cx="8808440" cy="9647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Beveled 7">
            <a:extLst>
              <a:ext uri="{FF2B5EF4-FFF2-40B4-BE49-F238E27FC236}">
                <a16:creationId xmlns:a16="http://schemas.microsoft.com/office/drawing/2014/main" id="{667219B1-69EC-4847-81C1-C67484D6B2F3}"/>
              </a:ext>
            </a:extLst>
          </p:cNvPr>
          <p:cNvSpPr/>
          <p:nvPr/>
        </p:nvSpPr>
        <p:spPr>
          <a:xfrm>
            <a:off x="2226928" y="3887617"/>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err="1">
                <a:ln w="0"/>
                <a:solidFill>
                  <a:schemeClr val="bg2"/>
                </a:solidFill>
                <a:effectLst>
                  <a:innerShdw blurRad="63500" dist="50800" dir="13500000">
                    <a:srgbClr val="000000">
                      <a:alpha val="50000"/>
                    </a:srgbClr>
                  </a:innerShdw>
                </a:effectLst>
              </a:rPr>
              <a:t>chgrp</a:t>
            </a:r>
            <a:r>
              <a:rPr lang="en-US" sz="2400" b="1" spc="50" dirty="0">
                <a:ln w="0"/>
                <a:solidFill>
                  <a:schemeClr val="bg2"/>
                </a:solidFill>
                <a:effectLst>
                  <a:innerShdw blurRad="63500" dist="50800" dir="13500000">
                    <a:srgbClr val="000000">
                      <a:alpha val="50000"/>
                    </a:srgbClr>
                  </a:innerShdw>
                </a:effectLst>
              </a:rPr>
              <a:t>	</a:t>
            </a:r>
            <a:endParaRPr lang="en-US" sz="2400" dirty="0"/>
          </a:p>
        </p:txBody>
      </p:sp>
      <p:sp>
        <p:nvSpPr>
          <p:cNvPr id="9" name="Rectangle: Beveled 8">
            <a:hlinkClick r:id="rId5" action="ppaction://hlinksldjump"/>
            <a:extLst>
              <a:ext uri="{FF2B5EF4-FFF2-40B4-BE49-F238E27FC236}">
                <a16:creationId xmlns:a16="http://schemas.microsoft.com/office/drawing/2014/main" id="{1C9DE9A7-E5D4-4DA5-B197-897BE4E1422E}"/>
              </a:ext>
            </a:extLst>
          </p:cNvPr>
          <p:cNvSpPr/>
          <p:nvPr/>
        </p:nvSpPr>
        <p:spPr>
          <a:xfrm>
            <a:off x="4257413" y="38995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[options]</a:t>
            </a:r>
          </a:p>
        </p:txBody>
      </p:sp>
      <p:sp>
        <p:nvSpPr>
          <p:cNvPr id="10" name="Rectangle: Beveled 9">
            <a:extLst>
              <a:ext uri="{FF2B5EF4-FFF2-40B4-BE49-F238E27FC236}">
                <a16:creationId xmlns:a16="http://schemas.microsoft.com/office/drawing/2014/main" id="{038F3150-39EA-43A1-9815-9D31D4ADE7DC}"/>
              </a:ext>
            </a:extLst>
          </p:cNvPr>
          <p:cNvSpPr/>
          <p:nvPr/>
        </p:nvSpPr>
        <p:spPr>
          <a:xfrm>
            <a:off x="6231623" y="38995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group</a:t>
            </a:r>
          </a:p>
        </p:txBody>
      </p:sp>
      <p:sp>
        <p:nvSpPr>
          <p:cNvPr id="11" name="Rectangle 10">
            <a:extLst>
              <a:ext uri="{FF2B5EF4-FFF2-40B4-BE49-F238E27FC236}">
                <a16:creationId xmlns:a16="http://schemas.microsoft.com/office/drawing/2014/main" id="{002D2FE6-CB96-4B24-A085-74078E5FAE8B}"/>
              </a:ext>
            </a:extLst>
          </p:cNvPr>
          <p:cNvSpPr/>
          <p:nvPr/>
        </p:nvSpPr>
        <p:spPr>
          <a:xfrm>
            <a:off x="3498208" y="2181417"/>
            <a:ext cx="5192785" cy="964734"/>
          </a:xfrm>
          <a:prstGeom prst="rect">
            <a:avLst/>
          </a:prstGeom>
          <a:solidFill>
            <a:schemeClr val="bg1"/>
          </a:solidFill>
          <a:ln>
            <a:noFill/>
          </a:ln>
          <a:effectLst>
            <a:glow rad="63500">
              <a:schemeClr val="accent5">
                <a:satMod val="175000"/>
                <a:alpha val="40000"/>
              </a:schemeClr>
            </a:glow>
          </a:effectLst>
          <a:scene3d>
            <a:camera prst="orthographicFront">
              <a:rot lat="0" lon="0" rev="0"/>
            </a:camera>
            <a:lightRig rig="glow" dir="t">
              <a:rot lat="0" lon="0" rev="14100000"/>
            </a:lightRig>
          </a:scene3d>
          <a:sp3d prstMaterial="softEdge">
            <a:bevelT w="1270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chgrp</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 change group ownership</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The syntax for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rPr>
              <a:t>chgrp</a:t>
            </a: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 command is :</a:t>
            </a:r>
            <a:endParaRPr lang="en-US" sz="2400" dirty="0"/>
          </a:p>
        </p:txBody>
      </p:sp>
      <p:sp>
        <p:nvSpPr>
          <p:cNvPr id="12" name="Rectangle: Beveled 11">
            <a:extLst>
              <a:ext uri="{FF2B5EF4-FFF2-40B4-BE49-F238E27FC236}">
                <a16:creationId xmlns:a16="http://schemas.microsoft.com/office/drawing/2014/main" id="{1B0680D1-D9B6-4835-8A15-6CDA42F5FB0F}"/>
              </a:ext>
            </a:extLst>
          </p:cNvPr>
          <p:cNvSpPr/>
          <p:nvPr/>
        </p:nvSpPr>
        <p:spPr>
          <a:xfrm>
            <a:off x="8192304" y="3899520"/>
            <a:ext cx="1736521" cy="62078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filename</a:t>
            </a:r>
          </a:p>
        </p:txBody>
      </p:sp>
      <p:sp>
        <p:nvSpPr>
          <p:cNvPr id="13" name="TextBox 12">
            <a:hlinkClick r:id="rId6" action="ppaction://hlinksldjump"/>
            <a:extLst>
              <a:ext uri="{FF2B5EF4-FFF2-40B4-BE49-F238E27FC236}">
                <a16:creationId xmlns:a16="http://schemas.microsoft.com/office/drawing/2014/main" id="{E04D7A26-E206-48AC-8E0A-BE0B6002D8A5}"/>
              </a:ext>
            </a:extLst>
          </p:cNvPr>
          <p:cNvSpPr txBox="1"/>
          <p:nvPr/>
        </p:nvSpPr>
        <p:spPr>
          <a:xfrm>
            <a:off x="4107106" y="942955"/>
            <a:ext cx="1924579" cy="646331"/>
          </a:xfrm>
          <a:prstGeom prst="rect">
            <a:avLst/>
          </a:prstGeom>
          <a:noFill/>
        </p:spPr>
        <p:txBody>
          <a:bodyPr wrap="square" rtlCol="0">
            <a:spAutoFit/>
          </a:bodyPr>
          <a:lstStyle/>
          <a:p>
            <a:r>
              <a:rPr lang="en-US" sz="36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CHGRP</a:t>
            </a:r>
            <a:endPar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endParaRPr>
          </a:p>
        </p:txBody>
      </p:sp>
    </p:spTree>
    <p:extLst>
      <p:ext uri="{BB962C8B-B14F-4D97-AF65-F5344CB8AC3E}">
        <p14:creationId xmlns:p14="http://schemas.microsoft.com/office/powerpoint/2010/main" val="1354949156"/>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ground pattern&#10;&#10;Description automatically generated">
            <a:hlinkClick r:id="rId2" action="ppaction://hlinksldjump"/>
            <a:extLst>
              <a:ext uri="{FF2B5EF4-FFF2-40B4-BE49-F238E27FC236}">
                <a16:creationId xmlns:a16="http://schemas.microsoft.com/office/drawing/2014/main" id="{0F014E9D-553F-4749-8102-9F9AA1DC66D0}"/>
              </a:ext>
            </a:extLst>
          </p:cNvPr>
          <p:cNvPicPr>
            <a:picLocks noChangeAspect="1"/>
          </p:cNvPicPr>
          <p:nvPr/>
        </p:nvPicPr>
        <p:blipFill rotWithShape="1">
          <a:blip r:embed="rId3"/>
          <a:srcRect t="8046" b="8046"/>
          <a:stretch/>
        </p:blipFill>
        <p:spPr>
          <a:xfrm>
            <a:off x="0" y="2"/>
            <a:ext cx="12192000" cy="6857998"/>
          </a:xfrm>
          <a:prstGeom prst="rect">
            <a:avLst/>
          </a:prstGeom>
          <a:noFill/>
        </p:spPr>
      </p:pic>
      <p:sp>
        <p:nvSpPr>
          <p:cNvPr id="3" name="Rectangle: Beveled 2">
            <a:extLst>
              <a:ext uri="{FF2B5EF4-FFF2-40B4-BE49-F238E27FC236}">
                <a16:creationId xmlns:a16="http://schemas.microsoft.com/office/drawing/2014/main" id="{59417360-30E5-4F5A-81C0-1D25D21D3003}"/>
              </a:ext>
            </a:extLst>
          </p:cNvPr>
          <p:cNvSpPr/>
          <p:nvPr/>
        </p:nvSpPr>
        <p:spPr>
          <a:xfrm>
            <a:off x="3847381" y="171238"/>
            <a:ext cx="2012338" cy="773347"/>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spc="50" dirty="0">
              <a:ln w="0"/>
              <a:solidFill>
                <a:schemeClr val="bg2"/>
              </a:solidFill>
              <a:effectLst>
                <a:innerShdw blurRad="63500" dist="50800" dir="13500000">
                  <a:srgbClr val="000000">
                    <a:alpha val="50000"/>
                  </a:srgbClr>
                </a:innerShdw>
              </a:effectLst>
            </a:endParaRPr>
          </a:p>
        </p:txBody>
      </p:sp>
      <p:sp>
        <p:nvSpPr>
          <p:cNvPr id="5" name="Rectangle: Beveled 4">
            <a:extLst>
              <a:ext uri="{FF2B5EF4-FFF2-40B4-BE49-F238E27FC236}">
                <a16:creationId xmlns:a16="http://schemas.microsoft.com/office/drawing/2014/main" id="{FA33136E-29FA-4CA4-BD10-39FACE82364D}"/>
              </a:ext>
            </a:extLst>
          </p:cNvPr>
          <p:cNvSpPr/>
          <p:nvPr/>
        </p:nvSpPr>
        <p:spPr>
          <a:xfrm>
            <a:off x="6332283" y="171236"/>
            <a:ext cx="2012338" cy="773347"/>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rPr>
              <a:t>[options]</a:t>
            </a:r>
          </a:p>
        </p:txBody>
      </p:sp>
      <p:graphicFrame>
        <p:nvGraphicFramePr>
          <p:cNvPr id="4" name="Table 6">
            <a:extLst>
              <a:ext uri="{FF2B5EF4-FFF2-40B4-BE49-F238E27FC236}">
                <a16:creationId xmlns:a16="http://schemas.microsoft.com/office/drawing/2014/main" id="{D6F8ECC4-C54D-4043-983E-84EB61B72114}"/>
              </a:ext>
            </a:extLst>
          </p:cNvPr>
          <p:cNvGraphicFramePr>
            <a:graphicFrameLocks noGrp="1"/>
          </p:cNvGraphicFramePr>
          <p:nvPr>
            <p:extLst>
              <p:ext uri="{D42A27DB-BD31-4B8C-83A1-F6EECF244321}">
                <p14:modId xmlns:p14="http://schemas.microsoft.com/office/powerpoint/2010/main" val="3528068119"/>
              </p:ext>
            </p:extLst>
          </p:nvPr>
        </p:nvGraphicFramePr>
        <p:xfrm>
          <a:off x="510396" y="1491871"/>
          <a:ext cx="11171207" cy="4490720"/>
        </p:xfrm>
        <a:graphic>
          <a:graphicData uri="http://schemas.openxmlformats.org/drawingml/2006/table">
            <a:tbl>
              <a:tblPr firstRow="1" bandRow="1">
                <a:tableStyleId>{5C22544A-7EE6-4342-B048-85BDC9FD1C3A}</a:tableStyleId>
              </a:tblPr>
              <a:tblGrid>
                <a:gridCol w="2286001">
                  <a:extLst>
                    <a:ext uri="{9D8B030D-6E8A-4147-A177-3AD203B41FA5}">
                      <a16:colId xmlns:a16="http://schemas.microsoft.com/office/drawing/2014/main" val="1026588909"/>
                    </a:ext>
                  </a:extLst>
                </a:gridCol>
                <a:gridCol w="8885206">
                  <a:extLst>
                    <a:ext uri="{9D8B030D-6E8A-4147-A177-3AD203B41FA5}">
                      <a16:colId xmlns:a16="http://schemas.microsoft.com/office/drawing/2014/main" val="2444344146"/>
                    </a:ext>
                  </a:extLst>
                </a:gridCol>
              </a:tblGrid>
              <a:tr h="370840">
                <a:tc>
                  <a:txBody>
                    <a:bodyPr/>
                    <a:lstStyle/>
                    <a:p>
                      <a:pPr algn="ctr"/>
                      <a:r>
                        <a:rPr lang="en-US" sz="1100" dirty="0"/>
                        <a:t>OPTION</a:t>
                      </a:r>
                    </a:p>
                  </a:txBody>
                  <a:tcPr/>
                </a:tc>
                <a:tc>
                  <a:txBody>
                    <a:bodyPr/>
                    <a:lstStyle/>
                    <a:p>
                      <a:pPr algn="ctr"/>
                      <a:r>
                        <a:rPr lang="en-US" sz="1100" dirty="0"/>
                        <a:t>USE</a:t>
                      </a:r>
                    </a:p>
                  </a:txBody>
                  <a:tcPr/>
                </a:tc>
                <a:extLst>
                  <a:ext uri="{0D108BD9-81ED-4DB2-BD59-A6C34878D82A}">
                    <a16:rowId xmlns:a16="http://schemas.microsoft.com/office/drawing/2014/main" val="3565666498"/>
                  </a:ext>
                </a:extLst>
              </a:tr>
              <a:tr h="370840">
                <a:tc>
                  <a:txBody>
                    <a:bodyPr/>
                    <a:lstStyle/>
                    <a:p>
                      <a:r>
                        <a:rPr lang="en-US">
                          <a:effectLst/>
                        </a:rPr>
                        <a:t>-c</a:t>
                      </a:r>
                      <a:br>
                        <a:rPr lang="en-US">
                          <a:effectLst/>
                        </a:rPr>
                      </a:br>
                      <a:r>
                        <a:rPr lang="en-US">
                          <a:effectLst/>
                        </a:rPr>
                        <a:t>--changes</a:t>
                      </a:r>
                      <a:br>
                        <a:rPr lang="en-US">
                          <a:effectLst/>
                        </a:rPr>
                      </a:br>
                      <a:endParaRPr lang="en-US">
                        <a:effectLst/>
                      </a:endParaRPr>
                    </a:p>
                  </a:txBody>
                  <a:tcPr/>
                </a:tc>
                <a:tc>
                  <a:txBody>
                    <a:bodyPr/>
                    <a:lstStyle/>
                    <a:p>
                      <a:r>
                        <a:rPr lang="en-US">
                          <a:effectLst/>
                        </a:rPr>
                        <a:t>Verbosely describe the action for each File whose group actually changes.</a:t>
                      </a:r>
                    </a:p>
                  </a:txBody>
                  <a:tcPr/>
                </a:tc>
                <a:extLst>
                  <a:ext uri="{0D108BD9-81ED-4DB2-BD59-A6C34878D82A}">
                    <a16:rowId xmlns:a16="http://schemas.microsoft.com/office/drawing/2014/main" val="1155099026"/>
                  </a:ext>
                </a:extLst>
              </a:tr>
              <a:tr h="370840">
                <a:tc>
                  <a:txBody>
                    <a:bodyPr/>
                    <a:lstStyle/>
                    <a:p>
                      <a:r>
                        <a:rPr lang="en-US">
                          <a:effectLst/>
                        </a:rPr>
                        <a:t>-f</a:t>
                      </a:r>
                      <a:br>
                        <a:rPr lang="en-US">
                          <a:effectLst/>
                        </a:rPr>
                      </a:br>
                      <a:r>
                        <a:rPr lang="en-US">
                          <a:effectLst/>
                        </a:rPr>
                        <a:t>--silent</a:t>
                      </a:r>
                      <a:br>
                        <a:rPr lang="en-US">
                          <a:effectLst/>
                        </a:rPr>
                      </a:br>
                      <a:r>
                        <a:rPr lang="en-US">
                          <a:effectLst/>
                        </a:rPr>
                        <a:t>--quiet</a:t>
                      </a:r>
                    </a:p>
                  </a:txBody>
                  <a:tcPr/>
                </a:tc>
                <a:tc>
                  <a:txBody>
                    <a:bodyPr/>
                    <a:lstStyle/>
                    <a:p>
                      <a:r>
                        <a:rPr lang="en-US">
                          <a:effectLst/>
                        </a:rPr>
                        <a:t>Do not print error messages about files whose group cannot be changed.</a:t>
                      </a:r>
                    </a:p>
                  </a:txBody>
                  <a:tcPr/>
                </a:tc>
                <a:extLst>
                  <a:ext uri="{0D108BD9-81ED-4DB2-BD59-A6C34878D82A}">
                    <a16:rowId xmlns:a16="http://schemas.microsoft.com/office/drawing/2014/main" val="1600067364"/>
                  </a:ext>
                </a:extLst>
              </a:tr>
              <a:tr h="370840">
                <a:tc>
                  <a:txBody>
                    <a:bodyPr/>
                    <a:lstStyle/>
                    <a:p>
                      <a:r>
                        <a:rPr lang="en-US">
                          <a:effectLst/>
                        </a:rPr>
                        <a:t>-f</a:t>
                      </a:r>
                      <a:br>
                        <a:rPr lang="en-US">
                          <a:effectLst/>
                        </a:rPr>
                      </a:br>
                      <a:r>
                        <a:rPr lang="en-US">
                          <a:effectLst/>
                        </a:rPr>
                        <a:t>--no-dereference</a:t>
                      </a:r>
                    </a:p>
                  </a:txBody>
                  <a:tcPr/>
                </a:tc>
                <a:tc>
                  <a:txBody>
                    <a:bodyPr/>
                    <a:lstStyle/>
                    <a:p>
                      <a:r>
                        <a:rPr lang="en-US">
                          <a:effectLst/>
                        </a:rPr>
                        <a:t>Act on symbolic links themselves instead of what they point to. Only available if the 'lchown' system call is provided.</a:t>
                      </a:r>
                    </a:p>
                  </a:txBody>
                  <a:tcPr/>
                </a:tc>
                <a:extLst>
                  <a:ext uri="{0D108BD9-81ED-4DB2-BD59-A6C34878D82A}">
                    <a16:rowId xmlns:a16="http://schemas.microsoft.com/office/drawing/2014/main" val="4063376810"/>
                  </a:ext>
                </a:extLst>
              </a:tr>
              <a:tr h="370840">
                <a:tc>
                  <a:txBody>
                    <a:bodyPr/>
                    <a:lstStyle/>
                    <a:p>
                      <a:r>
                        <a:rPr lang="en-US">
                          <a:effectLst/>
                        </a:rPr>
                        <a:t>--reference=FILE</a:t>
                      </a:r>
                    </a:p>
                  </a:txBody>
                  <a:tcPr/>
                </a:tc>
                <a:tc>
                  <a:txBody>
                    <a:bodyPr/>
                    <a:lstStyle/>
                    <a:p>
                      <a:r>
                        <a:rPr lang="en-US">
                          <a:effectLst/>
                        </a:rPr>
                        <a:t>Use the group of the reference FILE instead of an explicit GROUP.</a:t>
                      </a:r>
                    </a:p>
                  </a:txBody>
                  <a:tcPr/>
                </a:tc>
                <a:extLst>
                  <a:ext uri="{0D108BD9-81ED-4DB2-BD59-A6C34878D82A}">
                    <a16:rowId xmlns:a16="http://schemas.microsoft.com/office/drawing/2014/main" val="3825965771"/>
                  </a:ext>
                </a:extLst>
              </a:tr>
              <a:tr h="370840">
                <a:tc>
                  <a:txBody>
                    <a:bodyPr/>
                    <a:lstStyle/>
                    <a:p>
                      <a:r>
                        <a:rPr lang="en-US">
                          <a:effectLst/>
                        </a:rPr>
                        <a:t>-v</a:t>
                      </a:r>
                      <a:br>
                        <a:rPr lang="en-US">
                          <a:effectLst/>
                        </a:rPr>
                      </a:br>
                      <a:r>
                        <a:rPr lang="en-US">
                          <a:effectLst/>
                        </a:rPr>
                        <a:t>--verbose</a:t>
                      </a:r>
                    </a:p>
                  </a:txBody>
                  <a:tcPr/>
                </a:tc>
                <a:tc>
                  <a:txBody>
                    <a:bodyPr/>
                    <a:lstStyle/>
                    <a:p>
                      <a:r>
                        <a:rPr lang="en-US">
                          <a:effectLst/>
                        </a:rPr>
                        <a:t>Verbosely describe the action or non-action taken for every File.</a:t>
                      </a:r>
                    </a:p>
                  </a:txBody>
                  <a:tcPr/>
                </a:tc>
                <a:extLst>
                  <a:ext uri="{0D108BD9-81ED-4DB2-BD59-A6C34878D82A}">
                    <a16:rowId xmlns:a16="http://schemas.microsoft.com/office/drawing/2014/main" val="3820120378"/>
                  </a:ext>
                </a:extLst>
              </a:tr>
              <a:tr h="370840">
                <a:tc>
                  <a:txBody>
                    <a:bodyPr/>
                    <a:lstStyle/>
                    <a:p>
                      <a:r>
                        <a:rPr lang="en-US">
                          <a:effectLst/>
                        </a:rPr>
                        <a:t>-R</a:t>
                      </a:r>
                      <a:br>
                        <a:rPr lang="en-US">
                          <a:effectLst/>
                        </a:rPr>
                      </a:br>
                      <a:r>
                        <a:rPr lang="en-US">
                          <a:effectLst/>
                        </a:rPr>
                        <a:t>--recursive</a:t>
                      </a:r>
                    </a:p>
                  </a:txBody>
                  <a:tcPr/>
                </a:tc>
                <a:tc>
                  <a:txBody>
                    <a:bodyPr/>
                    <a:lstStyle/>
                    <a:p>
                      <a:r>
                        <a:rPr lang="en-US" dirty="0">
                          <a:effectLst/>
                        </a:rPr>
                        <a:t>Recursively change the group ownership of directories and their contents.</a:t>
                      </a:r>
                    </a:p>
                  </a:txBody>
                  <a:tcPr/>
                </a:tc>
                <a:extLst>
                  <a:ext uri="{0D108BD9-81ED-4DB2-BD59-A6C34878D82A}">
                    <a16:rowId xmlns:a16="http://schemas.microsoft.com/office/drawing/2014/main" val="3283243893"/>
                  </a:ext>
                </a:extLst>
              </a:tr>
            </a:tbl>
          </a:graphicData>
        </a:graphic>
      </p:graphicFrame>
      <p:sp>
        <p:nvSpPr>
          <p:cNvPr id="7" name="TextBox 6">
            <a:hlinkClick r:id="rId4" action="ppaction://hlinksldjump"/>
            <a:extLst>
              <a:ext uri="{FF2B5EF4-FFF2-40B4-BE49-F238E27FC236}">
                <a16:creationId xmlns:a16="http://schemas.microsoft.com/office/drawing/2014/main" id="{22277105-81E4-41A4-B49E-C805A23CF64F}"/>
              </a:ext>
            </a:extLst>
          </p:cNvPr>
          <p:cNvSpPr txBox="1"/>
          <p:nvPr/>
        </p:nvSpPr>
        <p:spPr>
          <a:xfrm>
            <a:off x="4059040" y="296108"/>
            <a:ext cx="1924579" cy="523220"/>
          </a:xfrm>
          <a:prstGeom prst="rect">
            <a:avLst/>
          </a:prstGeom>
          <a:noFill/>
        </p:spPr>
        <p:txBody>
          <a:bodyPr wrap="square" rtlCol="0">
            <a:spAutoFit/>
          </a:bodyPr>
          <a:lstStyle/>
          <a:p>
            <a:r>
              <a:rPr lang="en-US" sz="2800" b="1" dirty="0">
                <a:ln w="9525">
                  <a:solidFill>
                    <a:schemeClr val="bg1"/>
                  </a:solidFill>
                  <a:prstDash val="solid"/>
                </a:ln>
                <a:effectLst>
                  <a:outerShdw blurRad="12700" dist="38100" dir="2700000" algn="tl" rotWithShape="0">
                    <a:schemeClr val="bg1">
                      <a:lumMod val="50000"/>
                    </a:schemeClr>
                  </a:outerShdw>
                </a:effectLst>
                <a:latin typeface="Montserrat SemiBold" pitchFamily="2" charset="0"/>
              </a:rPr>
              <a:t>CHGRP</a:t>
            </a:r>
            <a:endPar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ontserrat SemiBold" pitchFamily="2" charset="0"/>
            </a:endParaRPr>
          </a:p>
        </p:txBody>
      </p:sp>
    </p:spTree>
    <p:extLst>
      <p:ext uri="{BB962C8B-B14F-4D97-AF65-F5344CB8AC3E}">
        <p14:creationId xmlns:p14="http://schemas.microsoft.com/office/powerpoint/2010/main" val="258881110"/>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675FD7F-5D03-F141-A260-4BF1386650A6}"/>
              </a:ext>
            </a:extLst>
          </p:cNvPr>
          <p:cNvSpPr txBox="1"/>
          <p:nvPr/>
        </p:nvSpPr>
        <p:spPr>
          <a:xfrm>
            <a:off x="3264865" y="495267"/>
            <a:ext cx="5675483" cy="1009625"/>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b="1" spc="50" dirty="0">
                <a:ln w="0"/>
                <a:solidFill>
                  <a:schemeClr val="bg2"/>
                </a:solidFill>
                <a:effectLst>
                  <a:innerShdw blurRad="63500" dist="50800" dir="13500000">
                    <a:srgbClr val="000000">
                      <a:alpha val="50000"/>
                    </a:srgbClr>
                  </a:innerShdw>
                </a:effectLst>
              </a:rPr>
              <a:t>LINUX AND SHELL PROGRAMMING</a:t>
            </a:r>
            <a:endParaRPr lang="lt-LT"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
        <p:nvSpPr>
          <p:cNvPr id="26" name="!!end">
            <a:hlinkClick r:id="rId4" action="ppaction://hlinksldjump"/>
            <a:extLst>
              <a:ext uri="{FF2B5EF4-FFF2-40B4-BE49-F238E27FC236}">
                <a16:creationId xmlns:a16="http://schemas.microsoft.com/office/drawing/2014/main" id="{BC5E3FFA-2076-4F4B-824F-6DADEF4A3E4C}"/>
              </a:ext>
            </a:extLst>
          </p:cNvPr>
          <p:cNvSpPr/>
          <p:nvPr/>
        </p:nvSpPr>
        <p:spPr>
          <a:xfrm>
            <a:off x="5819636"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9" name="!!end">
            <a:hlinkClick r:id="rId5" action="ppaction://hlinksldjump"/>
            <a:extLst>
              <a:ext uri="{FF2B5EF4-FFF2-40B4-BE49-F238E27FC236}">
                <a16:creationId xmlns:a16="http://schemas.microsoft.com/office/drawing/2014/main" id="{ADC30432-82EC-419B-A854-5C8872503E4C}"/>
              </a:ext>
            </a:extLst>
          </p:cNvPr>
          <p:cNvSpPr/>
          <p:nvPr/>
        </p:nvSpPr>
        <p:spPr>
          <a:xfrm>
            <a:off x="6027440" y="52925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30" name="!!end">
            <a:hlinkClick r:id="rId6" action="ppaction://hlinksldjump"/>
            <a:extLst>
              <a:ext uri="{FF2B5EF4-FFF2-40B4-BE49-F238E27FC236}">
                <a16:creationId xmlns:a16="http://schemas.microsoft.com/office/drawing/2014/main" id="{BC14B2F5-2705-4286-B7EC-B0B604CAB783}"/>
              </a:ext>
            </a:extLst>
          </p:cNvPr>
          <p:cNvSpPr/>
          <p:nvPr/>
        </p:nvSpPr>
        <p:spPr>
          <a:xfrm>
            <a:off x="6235244"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31" name="!!end">
            <a:hlinkClick r:id="rId7" action="ppaction://hlinksldjump"/>
            <a:extLst>
              <a:ext uri="{FF2B5EF4-FFF2-40B4-BE49-F238E27FC236}">
                <a16:creationId xmlns:a16="http://schemas.microsoft.com/office/drawing/2014/main" id="{79511AD7-7AD6-4637-8BB0-D9B1E497BB35}"/>
              </a:ext>
            </a:extLst>
          </p:cNvPr>
          <p:cNvSpPr/>
          <p:nvPr/>
        </p:nvSpPr>
        <p:spPr>
          <a:xfrm>
            <a:off x="5611832" y="53009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grpSp>
        <p:nvGrpSpPr>
          <p:cNvPr id="17" name="Group 16">
            <a:extLst>
              <a:ext uri="{FF2B5EF4-FFF2-40B4-BE49-F238E27FC236}">
                <a16:creationId xmlns:a16="http://schemas.microsoft.com/office/drawing/2014/main" id="{F48F38E7-10FD-4FED-848E-ECB62276F1A9}"/>
              </a:ext>
            </a:extLst>
          </p:cNvPr>
          <p:cNvGrpSpPr/>
          <p:nvPr/>
        </p:nvGrpSpPr>
        <p:grpSpPr>
          <a:xfrm>
            <a:off x="-4894240" y="2330171"/>
            <a:ext cx="21995905" cy="2266460"/>
            <a:chOff x="-10733216" y="2229118"/>
            <a:chExt cx="21995905" cy="2266460"/>
          </a:xfrm>
        </p:grpSpPr>
        <p:grpSp>
          <p:nvGrpSpPr>
            <p:cNvPr id="18" name="Group 17">
              <a:extLst>
                <a:ext uri="{FF2B5EF4-FFF2-40B4-BE49-F238E27FC236}">
                  <a16:creationId xmlns:a16="http://schemas.microsoft.com/office/drawing/2014/main" id="{BF7BA0BD-73C7-4640-8183-58450D64D338}"/>
                </a:ext>
              </a:extLst>
            </p:cNvPr>
            <p:cNvGrpSpPr/>
            <p:nvPr/>
          </p:nvGrpSpPr>
          <p:grpSpPr>
            <a:xfrm>
              <a:off x="-10733216" y="2229118"/>
              <a:ext cx="17475270" cy="2251710"/>
              <a:chOff x="-1767489" y="2571750"/>
              <a:chExt cx="13601733" cy="1752600"/>
            </a:xfrm>
          </p:grpSpPr>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E6BD2E30-2DE6-45C0-8232-2BD7D8C0FAB4}"/>
                      </a:ext>
                    </a:extLst>
                  </p:cNvPr>
                  <p:cNvGraphicFramePr>
                    <a:graphicFrameLocks noChangeAspect="1"/>
                  </p:cNvGraphicFramePr>
                  <p:nvPr/>
                </p:nvGraphicFramePr>
                <p:xfrm>
                  <a:off x="-1767489" y="2571750"/>
                  <a:ext cx="3048000" cy="1714500"/>
                </p:xfrm>
                <a:graphic>
                  <a:graphicData uri="http://schemas.microsoft.com/office/powerpoint/2016/slidezoom">
                    <pslz:sldZm>
                      <pslz:sldZmObj sldId="392" cId="691882014">
                        <pslz:zmPr id="{07A3D3C9-7E4E-4760-A696-15827675D481}" returnToParent="0" transitionDur="1000">
                          <p166:blipFill xmlns:p166="http://schemas.microsoft.com/office/powerpoint/2016/6/main">
                            <a:blip r:embed="rId8"/>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573DC674-F6F4-4F55-A951-9389CBD7FD07}"/>
                      </a:ext>
                    </a:extLst>
                  </p:cNvPr>
                  <p:cNvPicPr>
                    <a:picLocks noGrp="1" noRot="1" noChangeAspect="1" noMove="1" noResize="1" noEditPoints="1" noAdjustHandles="1" noChangeArrowheads="1" noChangeShapeType="1"/>
                  </p:cNvPicPr>
                  <p:nvPr/>
                </p:nvPicPr>
                <p:blipFill>
                  <a:blip r:embed="rId9"/>
                  <a:stretch>
                    <a:fillRect/>
                  </a:stretch>
                </p:blipFill>
                <p:spPr>
                  <a:xfrm>
                    <a:off x="4138724" y="2090058"/>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8917A6DF-E31B-484B-AD5F-D967B941BACD}"/>
                      </a:ext>
                    </a:extLst>
                  </p:cNvPr>
                  <p:cNvGraphicFramePr>
                    <a:graphicFrameLocks noChangeAspect="1"/>
                  </p:cNvGraphicFramePr>
                  <p:nvPr>
                    <p:extLst>
                      <p:ext uri="{D42A27DB-BD31-4B8C-83A1-F6EECF244321}">
                        <p14:modId xmlns:p14="http://schemas.microsoft.com/office/powerpoint/2010/main" val="4181892202"/>
                      </p:ext>
                    </p:extLst>
                  </p:nvPr>
                </p:nvGraphicFramePr>
                <p:xfrm>
                  <a:off x="1750422" y="2571751"/>
                  <a:ext cx="3048000" cy="1714500"/>
                </p:xfrm>
                <a:graphic>
                  <a:graphicData uri="http://schemas.microsoft.com/office/powerpoint/2016/slidezoom">
                    <pslz:sldZm>
                      <pslz:sldZmObj sldId="394" cId="3496640676">
                        <pslz:zmPr id="{1C95E72A-B59A-48E1-854B-B0A225B97EBC}" returnToParent="0" transitionDur="1000">
                          <p166:blipFill xmlns:p166="http://schemas.microsoft.com/office/powerpoint/2016/6/main">
                            <a:blip r:embed="rId10"/>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1" name="Slide Zoom 20">
                    <a:hlinkClick r:id="rId11" action="ppaction://hlinksldjump"/>
                    <a:extLst>
                      <a:ext uri="{FF2B5EF4-FFF2-40B4-BE49-F238E27FC236}">
                        <a16:creationId xmlns:a16="http://schemas.microsoft.com/office/drawing/2014/main" id="{8917A6DF-E31B-484B-AD5F-D967B941BACD}"/>
                      </a:ext>
                    </a:extLst>
                  </p:cNvPr>
                  <p:cNvPicPr>
                    <a:picLocks noGrp="1" noRot="1" noChangeAspect="1" noMove="1" noResize="1" noEditPoints="1" noAdjustHandles="1" noChangeArrowheads="1" noChangeShapeType="1"/>
                  </p:cNvPicPr>
                  <p:nvPr/>
                </p:nvPicPr>
                <p:blipFill>
                  <a:blip r:embed="rId12"/>
                  <a:stretch>
                    <a:fillRect/>
                  </a:stretch>
                </p:blipFill>
                <p:spPr>
                  <a:xfrm>
                    <a:off x="-374489" y="233017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2" name="Slide Zoom 21">
                    <a:extLst>
                      <a:ext uri="{FF2B5EF4-FFF2-40B4-BE49-F238E27FC236}">
                        <a16:creationId xmlns:a16="http://schemas.microsoft.com/office/drawing/2014/main" id="{FB5F4118-7CB9-4810-9D71-FF62CC027A52}"/>
                      </a:ext>
                    </a:extLst>
                  </p:cNvPr>
                  <p:cNvGraphicFramePr>
                    <a:graphicFrameLocks noChangeAspect="1"/>
                  </p:cNvGraphicFramePr>
                  <p:nvPr/>
                </p:nvGraphicFramePr>
                <p:xfrm>
                  <a:off x="5268333" y="2578081"/>
                  <a:ext cx="3048000" cy="1714500"/>
                </p:xfrm>
                <a:graphic>
                  <a:graphicData uri="http://schemas.microsoft.com/office/powerpoint/2016/slidezoom">
                    <pslz:sldZm>
                      <pslz:sldZmObj sldId="407" cId="2941950020">
                        <pslz:zmPr id="{861CA9B5-4D55-4C9A-B615-90CF82A61A5A}" returnToParent="0" transitionDur="1000">
                          <p166:blipFill xmlns:p166="http://schemas.microsoft.com/office/powerpoint/2016/6/main">
                            <a:blip r:embed="rId13"/>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302D79B8-82C6-4C6D-9902-207ED615A90C}"/>
                      </a:ext>
                    </a:extLst>
                  </p:cNvPr>
                  <p:cNvPicPr>
                    <a:picLocks noGrp="1" noRot="1" noChangeAspect="1" noMove="1" noResize="1" noEditPoints="1" noAdjustHandles="1" noChangeArrowheads="1" noChangeShapeType="1"/>
                  </p:cNvPicPr>
                  <p:nvPr/>
                </p:nvPicPr>
                <p:blipFill>
                  <a:blip r:embed="rId14"/>
                  <a:stretch>
                    <a:fillRect/>
                  </a:stretch>
                </p:blipFill>
                <p:spPr>
                  <a:xfrm>
                    <a:off x="13178226" y="209819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96CF3F41-D450-4511-9D08-D857C2029A17}"/>
                      </a:ext>
                    </a:extLst>
                  </p:cNvPr>
                  <p:cNvGraphicFramePr>
                    <a:graphicFrameLocks noChangeAspect="1"/>
                  </p:cNvGraphicFramePr>
                  <p:nvPr/>
                </p:nvGraphicFramePr>
                <p:xfrm>
                  <a:off x="8786244" y="2609850"/>
                  <a:ext cx="3048000" cy="1714500"/>
                </p:xfrm>
                <a:graphic>
                  <a:graphicData uri="http://schemas.microsoft.com/office/powerpoint/2016/slidezoom">
                    <pslz:sldZm>
                      <pslz:sldZmObj sldId="414" cId="1072091083">
                        <pslz:zmPr id="{D9BCF054-A2B8-40BD-B288-9A0460E76A9F}" returnToParent="0" transitionDur="1000">
                          <p166:blipFill xmlns:p166="http://schemas.microsoft.com/office/powerpoint/2016/6/main">
                            <a:blip r:embed="rId15"/>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7" name="Slide Zoom 16">
                    <a:extLst>
                      <a:ext uri="{FF2B5EF4-FFF2-40B4-BE49-F238E27FC236}">
                        <a16:creationId xmlns:a16="http://schemas.microsoft.com/office/drawing/2014/main" id="{E60FBDD4-33A0-4C91-B029-5CD743A57292}"/>
                      </a:ext>
                    </a:extLst>
                  </p:cNvPr>
                  <p:cNvPicPr>
                    <a:picLocks noGrp="1" noRot="1" noChangeAspect="1" noMove="1" noResize="1" noEditPoints="1" noAdjustHandles="1" noChangeArrowheads="1" noChangeShapeType="1"/>
                  </p:cNvPicPr>
                  <p:nvPr/>
                </p:nvPicPr>
                <p:blipFill>
                  <a:blip r:embed="rId16"/>
                  <a:stretch>
                    <a:fillRect/>
                  </a:stretch>
                </p:blipFill>
                <p:spPr>
                  <a:xfrm>
                    <a:off x="17697977" y="2139008"/>
                    <a:ext cx="3916017" cy="2202760"/>
                  </a:xfrm>
                  <a:prstGeom prst="rect">
                    <a:avLst/>
                  </a:prstGeom>
                  <a:ln w="3175">
                    <a:solidFill>
                      <a:prstClr val="ltGray"/>
                    </a:solidFill>
                  </a:ln>
                </p:spPr>
              </p:pic>
            </mc:Fallback>
          </mc:AlternateContent>
        </p:gr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C5E08C46-732C-4079-A521-59CB5AEDCB1B}"/>
                    </a:ext>
                  </a:extLst>
                </p:cNvPr>
                <p:cNvGraphicFramePr>
                  <a:graphicFrameLocks noChangeAspect="1"/>
                </p:cNvGraphicFramePr>
                <p:nvPr>
                  <p:extLst>
                    <p:ext uri="{D42A27DB-BD31-4B8C-83A1-F6EECF244321}">
                      <p14:modId xmlns:p14="http://schemas.microsoft.com/office/powerpoint/2010/main" val="3510636403"/>
                    </p:ext>
                  </p:extLst>
                </p:nvPr>
              </p:nvGraphicFramePr>
              <p:xfrm>
                <a:off x="7345788" y="2292321"/>
                <a:ext cx="3916901" cy="2203257"/>
              </p:xfrm>
              <a:graphic>
                <a:graphicData uri="http://schemas.microsoft.com/office/powerpoint/2016/slidezoom">
                  <pslz:sldZm>
                    <pslz:sldZmObj sldId="423" cId="949770815">
                      <pslz:zmPr id="{A644309C-5AE8-4DA4-8F6A-6E86DED37C8A}" returnToParent="0" transitionDur="1000">
                        <p166:blipFill xmlns:p166="http://schemas.microsoft.com/office/powerpoint/2016/6/main">
                          <a:blip r:embed="rId17"/>
                          <a:stretch>
                            <a:fillRect/>
                          </a:stretch>
                        </p166:blipFill>
                        <p166:spPr xmlns:p166="http://schemas.microsoft.com/office/powerpoint/2016/6/main">
                          <a:xfrm>
                            <a:off x="0" y="0"/>
                            <a:ext cx="3916901" cy="2203257"/>
                          </a:xfrm>
                          <a:prstGeom prst="rect">
                            <a:avLst/>
                          </a:prstGeom>
                          <a:ln w="3175">
                            <a:solidFill>
                              <a:prstClr val="ltGray"/>
                            </a:solidFill>
                          </a:ln>
                        </p166:spPr>
                      </pslz:zmPr>
                    </pslz:sldZmObj>
                  </pslz:sldZm>
                </a:graphicData>
              </a:graphic>
            </p:graphicFrame>
          </mc:Choice>
          <mc:Fallback xmlns="">
            <p:pic>
              <p:nvPicPr>
                <p:cNvPr id="19" name="Slide Zoom 18">
                  <a:hlinkClick r:id="rId18" action="ppaction://hlinksldjump"/>
                  <a:extLst>
                    <a:ext uri="{FF2B5EF4-FFF2-40B4-BE49-F238E27FC236}">
                      <a16:creationId xmlns:a16="http://schemas.microsoft.com/office/drawing/2014/main" id="{C5E08C46-732C-4079-A521-59CB5AEDCB1B}"/>
                    </a:ext>
                  </a:extLst>
                </p:cNvPr>
                <p:cNvPicPr>
                  <a:picLocks noGrp="1" noRot="1" noChangeAspect="1" noMove="1" noResize="1" noEditPoints="1" noAdjustHandles="1" noChangeArrowheads="1" noChangeShapeType="1"/>
                </p:cNvPicPr>
                <p:nvPr/>
              </p:nvPicPr>
              <p:blipFill>
                <a:blip r:embed="rId19"/>
                <a:stretch>
                  <a:fillRect/>
                </a:stretch>
              </p:blipFill>
              <p:spPr>
                <a:xfrm>
                  <a:off x="13184764" y="2393374"/>
                  <a:ext cx="3916901" cy="2203257"/>
                </a:xfrm>
                <a:prstGeom prst="rect">
                  <a:avLst/>
                </a:prstGeom>
                <a:ln w="3175">
                  <a:solidFill>
                    <a:prstClr val="ltGray"/>
                  </a:solidFill>
                </a:ln>
              </p:spPr>
            </p:pic>
          </mc:Fallback>
        </mc:AlternateContent>
      </p:grpSp>
      <p:sp>
        <p:nvSpPr>
          <p:cNvPr id="24" name="!!end">
            <a:hlinkClick r:id="rId20" action="ppaction://hlinksldjump"/>
            <a:extLst>
              <a:ext uri="{FF2B5EF4-FFF2-40B4-BE49-F238E27FC236}">
                <a16:creationId xmlns:a16="http://schemas.microsoft.com/office/drawing/2014/main" id="{62AA2046-422C-420F-8F5E-D16F4BA86D97}"/>
              </a:ext>
            </a:extLst>
          </p:cNvPr>
          <p:cNvSpPr/>
          <p:nvPr/>
        </p:nvSpPr>
        <p:spPr>
          <a:xfrm>
            <a:off x="6446365"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pic>
        <p:nvPicPr>
          <p:cNvPr id="25" name="Graphic 24" descr="Caret Left with solid fill">
            <a:hlinkClick r:id="" action="ppaction://hlinkshowjump?jump=nextslide"/>
            <a:extLst>
              <a:ext uri="{FF2B5EF4-FFF2-40B4-BE49-F238E27FC236}">
                <a16:creationId xmlns:a16="http://schemas.microsoft.com/office/drawing/2014/main" id="{18BAC9AA-9E50-4D88-AF19-3A52DF59A5A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294407" y="5814848"/>
            <a:ext cx="560014" cy="560014"/>
          </a:xfrm>
          <a:prstGeom prst="rect">
            <a:avLst/>
          </a:prstGeom>
        </p:spPr>
      </p:pic>
      <p:pic>
        <p:nvPicPr>
          <p:cNvPr id="27" name="Graphic 26" descr="Caret Left with solid fill">
            <a:hlinkClick r:id="" action="ppaction://hlinkshowjump?jump=previousslide"/>
            <a:extLst>
              <a:ext uri="{FF2B5EF4-FFF2-40B4-BE49-F238E27FC236}">
                <a16:creationId xmlns:a16="http://schemas.microsoft.com/office/drawing/2014/main" id="{C554AEA7-BB6D-4CD0-82A2-2C4961A5F07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7580" y="5813111"/>
            <a:ext cx="560014" cy="560014"/>
          </a:xfrm>
          <a:prstGeom prst="rect">
            <a:avLst/>
          </a:prstGeom>
        </p:spPr>
      </p:pic>
    </p:spTree>
    <p:extLst>
      <p:ext uri="{BB962C8B-B14F-4D97-AF65-F5344CB8AC3E}">
        <p14:creationId xmlns:p14="http://schemas.microsoft.com/office/powerpoint/2010/main" val="14055105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675FD7F-5D03-F141-A260-4BF1386650A6}"/>
              </a:ext>
            </a:extLst>
          </p:cNvPr>
          <p:cNvSpPr txBox="1"/>
          <p:nvPr/>
        </p:nvSpPr>
        <p:spPr>
          <a:xfrm>
            <a:off x="3264865" y="495267"/>
            <a:ext cx="5675483" cy="1009625"/>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b="1" spc="50" dirty="0">
                <a:ln w="0"/>
                <a:solidFill>
                  <a:schemeClr val="bg2"/>
                </a:solidFill>
                <a:effectLst>
                  <a:innerShdw blurRad="63500" dist="50800" dir="13500000">
                    <a:srgbClr val="000000">
                      <a:alpha val="50000"/>
                    </a:srgbClr>
                  </a:innerShdw>
                </a:effectLst>
              </a:rPr>
              <a:t>LINUX AND SHELL PROGRAMMING</a:t>
            </a:r>
            <a:endParaRPr lang="lt-LT"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
        <p:nvSpPr>
          <p:cNvPr id="21" name="!!end">
            <a:hlinkClick r:id="rId4" action="ppaction://hlinksldjump"/>
            <a:extLst>
              <a:ext uri="{FF2B5EF4-FFF2-40B4-BE49-F238E27FC236}">
                <a16:creationId xmlns:a16="http://schemas.microsoft.com/office/drawing/2014/main" id="{18127793-1D6B-4DC9-B91E-BB02812542D3}"/>
              </a:ext>
            </a:extLst>
          </p:cNvPr>
          <p:cNvSpPr/>
          <p:nvPr/>
        </p:nvSpPr>
        <p:spPr>
          <a:xfrm>
            <a:off x="5819638"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2" name="!!end">
            <a:hlinkClick r:id="rId5" action="ppaction://hlinksldjump"/>
            <a:extLst>
              <a:ext uri="{FF2B5EF4-FFF2-40B4-BE49-F238E27FC236}">
                <a16:creationId xmlns:a16="http://schemas.microsoft.com/office/drawing/2014/main" id="{1CACF24D-3EA4-46DD-9062-BDA53D49BD43}"/>
              </a:ext>
            </a:extLst>
          </p:cNvPr>
          <p:cNvSpPr/>
          <p:nvPr/>
        </p:nvSpPr>
        <p:spPr>
          <a:xfrm>
            <a:off x="6027442"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3" name="!!end">
            <a:hlinkClick r:id="rId6" action="ppaction://hlinksldjump"/>
            <a:extLst>
              <a:ext uri="{FF2B5EF4-FFF2-40B4-BE49-F238E27FC236}">
                <a16:creationId xmlns:a16="http://schemas.microsoft.com/office/drawing/2014/main" id="{AC0A02C0-BA2D-48F7-B321-963C36964EC0}"/>
              </a:ext>
            </a:extLst>
          </p:cNvPr>
          <p:cNvSpPr/>
          <p:nvPr/>
        </p:nvSpPr>
        <p:spPr>
          <a:xfrm>
            <a:off x="6235246" y="52925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4" name="!!end">
            <a:hlinkClick r:id="rId7" action="ppaction://hlinksldjump"/>
            <a:extLst>
              <a:ext uri="{FF2B5EF4-FFF2-40B4-BE49-F238E27FC236}">
                <a16:creationId xmlns:a16="http://schemas.microsoft.com/office/drawing/2014/main" id="{875252D1-498E-4F2E-A2BB-6604089716F6}"/>
              </a:ext>
            </a:extLst>
          </p:cNvPr>
          <p:cNvSpPr/>
          <p:nvPr/>
        </p:nvSpPr>
        <p:spPr>
          <a:xfrm>
            <a:off x="5611834" y="53009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grpSp>
        <p:nvGrpSpPr>
          <p:cNvPr id="17" name="Group 16">
            <a:extLst>
              <a:ext uri="{FF2B5EF4-FFF2-40B4-BE49-F238E27FC236}">
                <a16:creationId xmlns:a16="http://schemas.microsoft.com/office/drawing/2014/main" id="{5A8D6697-4DBC-4E6D-9820-7DD5AB19E14C}"/>
              </a:ext>
            </a:extLst>
          </p:cNvPr>
          <p:cNvGrpSpPr/>
          <p:nvPr/>
        </p:nvGrpSpPr>
        <p:grpSpPr>
          <a:xfrm>
            <a:off x="-9423101" y="2330171"/>
            <a:ext cx="21995905" cy="2266460"/>
            <a:chOff x="-10733216" y="2229118"/>
            <a:chExt cx="21995905" cy="2266460"/>
          </a:xfrm>
        </p:grpSpPr>
        <p:grpSp>
          <p:nvGrpSpPr>
            <p:cNvPr id="18" name="Group 17">
              <a:extLst>
                <a:ext uri="{FF2B5EF4-FFF2-40B4-BE49-F238E27FC236}">
                  <a16:creationId xmlns:a16="http://schemas.microsoft.com/office/drawing/2014/main" id="{EDFB0B13-8F2C-4ABE-BFA8-2D8888EA5AD6}"/>
                </a:ext>
              </a:extLst>
            </p:cNvPr>
            <p:cNvGrpSpPr/>
            <p:nvPr/>
          </p:nvGrpSpPr>
          <p:grpSpPr>
            <a:xfrm>
              <a:off x="-10733216" y="2229118"/>
              <a:ext cx="17475270" cy="2251710"/>
              <a:chOff x="-1767489" y="2571750"/>
              <a:chExt cx="13601733" cy="1752600"/>
            </a:xfrm>
          </p:grpSpPr>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31FD6A90-5EB0-47CC-9B96-0006A48E3A05}"/>
                      </a:ext>
                    </a:extLst>
                  </p:cNvPr>
                  <p:cNvGraphicFramePr>
                    <a:graphicFrameLocks noChangeAspect="1"/>
                  </p:cNvGraphicFramePr>
                  <p:nvPr/>
                </p:nvGraphicFramePr>
                <p:xfrm>
                  <a:off x="-1767489" y="2571750"/>
                  <a:ext cx="3048000" cy="1714500"/>
                </p:xfrm>
                <a:graphic>
                  <a:graphicData uri="http://schemas.microsoft.com/office/powerpoint/2016/slidezoom">
                    <pslz:sldZm>
                      <pslz:sldZmObj sldId="392" cId="691882014">
                        <pslz:zmPr id="{07A3D3C9-7E4E-4760-A696-15827675D481}" returnToParent="0" transitionDur="1000">
                          <p166:blipFill xmlns:p166="http://schemas.microsoft.com/office/powerpoint/2016/6/main">
                            <a:blip r:embed="rId8"/>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1" name="Slide Zoom 10">
                    <a:extLst>
                      <a:ext uri="{FF2B5EF4-FFF2-40B4-BE49-F238E27FC236}">
                        <a16:creationId xmlns:a16="http://schemas.microsoft.com/office/drawing/2014/main" id="{573DC674-F6F4-4F55-A951-9389CBD7FD07}"/>
                      </a:ext>
                    </a:extLst>
                  </p:cNvPr>
                  <p:cNvPicPr>
                    <a:picLocks noGrp="1" noRot="1" noChangeAspect="1" noMove="1" noResize="1" noEditPoints="1" noAdjustHandles="1" noChangeArrowheads="1" noChangeShapeType="1"/>
                  </p:cNvPicPr>
                  <p:nvPr/>
                </p:nvPicPr>
                <p:blipFill>
                  <a:blip r:embed="rId9"/>
                  <a:stretch>
                    <a:fillRect/>
                  </a:stretch>
                </p:blipFill>
                <p:spPr>
                  <a:xfrm>
                    <a:off x="4138724" y="2090058"/>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85335611-9971-489F-B78F-4AF2A62F832C}"/>
                      </a:ext>
                    </a:extLst>
                  </p:cNvPr>
                  <p:cNvGraphicFramePr>
                    <a:graphicFrameLocks noChangeAspect="1"/>
                  </p:cNvGraphicFramePr>
                  <p:nvPr>
                    <p:extLst>
                      <p:ext uri="{D42A27DB-BD31-4B8C-83A1-F6EECF244321}">
                        <p14:modId xmlns:p14="http://schemas.microsoft.com/office/powerpoint/2010/main" val="4111223806"/>
                      </p:ext>
                    </p:extLst>
                  </p:nvPr>
                </p:nvGraphicFramePr>
                <p:xfrm>
                  <a:off x="1750422" y="2571751"/>
                  <a:ext cx="3048000" cy="1714500"/>
                </p:xfrm>
                <a:graphic>
                  <a:graphicData uri="http://schemas.microsoft.com/office/powerpoint/2016/slidezoom">
                    <pslz:sldZm>
                      <pslz:sldZmObj sldId="394" cId="3496640676">
                        <pslz:zmPr id="{1C95E72A-B59A-48E1-854B-B0A225B97EBC}" returnToParent="0" transitionDur="1000">
                          <p166:blipFill xmlns:p166="http://schemas.microsoft.com/office/powerpoint/2016/6/main">
                            <a:blip r:embed="rId10"/>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7" name="Slide Zoom 26">
                    <a:hlinkClick r:id="rId11" action="ppaction://hlinksldjump"/>
                    <a:extLst>
                      <a:ext uri="{FF2B5EF4-FFF2-40B4-BE49-F238E27FC236}">
                        <a16:creationId xmlns:a16="http://schemas.microsoft.com/office/drawing/2014/main" id="{85335611-9971-489F-B78F-4AF2A62F832C}"/>
                      </a:ext>
                    </a:extLst>
                  </p:cNvPr>
                  <p:cNvPicPr>
                    <a:picLocks noGrp="1" noRot="1" noChangeAspect="1" noMove="1" noResize="1" noEditPoints="1" noAdjustHandles="1" noChangeArrowheads="1" noChangeShapeType="1"/>
                  </p:cNvPicPr>
                  <p:nvPr/>
                </p:nvPicPr>
                <p:blipFill>
                  <a:blip r:embed="rId12"/>
                  <a:stretch>
                    <a:fillRect/>
                  </a:stretch>
                </p:blipFill>
                <p:spPr>
                  <a:xfrm>
                    <a:off x="-4903350" y="233017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D58BC06D-3B82-42DA-945F-B82E92FF512C}"/>
                      </a:ext>
                    </a:extLst>
                  </p:cNvPr>
                  <p:cNvGraphicFramePr>
                    <a:graphicFrameLocks noChangeAspect="1"/>
                  </p:cNvGraphicFramePr>
                  <p:nvPr/>
                </p:nvGraphicFramePr>
                <p:xfrm>
                  <a:off x="5268333" y="2578081"/>
                  <a:ext cx="3048000" cy="1714500"/>
                </p:xfrm>
                <a:graphic>
                  <a:graphicData uri="http://schemas.microsoft.com/office/powerpoint/2016/slidezoom">
                    <pslz:sldZm>
                      <pslz:sldZmObj sldId="407" cId="2941950020">
                        <pslz:zmPr id="{861CA9B5-4D55-4C9A-B615-90CF82A61A5A}" returnToParent="0" transitionDur="1000">
                          <p166:blipFill xmlns:p166="http://schemas.microsoft.com/office/powerpoint/2016/6/main">
                            <a:blip r:embed="rId13"/>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302D79B8-82C6-4C6D-9902-207ED615A90C}"/>
                      </a:ext>
                    </a:extLst>
                  </p:cNvPr>
                  <p:cNvPicPr>
                    <a:picLocks noGrp="1" noRot="1" noChangeAspect="1" noMove="1" noResize="1" noEditPoints="1" noAdjustHandles="1" noChangeArrowheads="1" noChangeShapeType="1"/>
                  </p:cNvPicPr>
                  <p:nvPr/>
                </p:nvPicPr>
                <p:blipFill>
                  <a:blip r:embed="rId14"/>
                  <a:stretch>
                    <a:fillRect/>
                  </a:stretch>
                </p:blipFill>
                <p:spPr>
                  <a:xfrm>
                    <a:off x="13178226" y="209819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E0B4AB-EDE4-485F-8F5D-34375505017A}"/>
                      </a:ext>
                    </a:extLst>
                  </p:cNvPr>
                  <p:cNvGraphicFramePr>
                    <a:graphicFrameLocks noChangeAspect="1"/>
                  </p:cNvGraphicFramePr>
                  <p:nvPr/>
                </p:nvGraphicFramePr>
                <p:xfrm>
                  <a:off x="8786244" y="2609850"/>
                  <a:ext cx="3048000" cy="1714500"/>
                </p:xfrm>
                <a:graphic>
                  <a:graphicData uri="http://schemas.microsoft.com/office/powerpoint/2016/slidezoom">
                    <pslz:sldZm>
                      <pslz:sldZmObj sldId="414" cId="1072091083">
                        <pslz:zmPr id="{D9BCF054-A2B8-40BD-B288-9A0460E76A9F}" returnToParent="0" transitionDur="1000">
                          <p166:blipFill xmlns:p166="http://schemas.microsoft.com/office/powerpoint/2016/6/main">
                            <a:blip r:embed="rId15"/>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17" name="Slide Zoom 16">
                    <a:extLst>
                      <a:ext uri="{FF2B5EF4-FFF2-40B4-BE49-F238E27FC236}">
                        <a16:creationId xmlns:a16="http://schemas.microsoft.com/office/drawing/2014/main" id="{E60FBDD4-33A0-4C91-B029-5CD743A57292}"/>
                      </a:ext>
                    </a:extLst>
                  </p:cNvPr>
                  <p:cNvPicPr>
                    <a:picLocks noGrp="1" noRot="1" noChangeAspect="1" noMove="1" noResize="1" noEditPoints="1" noAdjustHandles="1" noChangeArrowheads="1" noChangeShapeType="1"/>
                  </p:cNvPicPr>
                  <p:nvPr/>
                </p:nvPicPr>
                <p:blipFill>
                  <a:blip r:embed="rId16"/>
                  <a:stretch>
                    <a:fillRect/>
                  </a:stretch>
                </p:blipFill>
                <p:spPr>
                  <a:xfrm>
                    <a:off x="17697977" y="2139008"/>
                    <a:ext cx="3916017" cy="2202760"/>
                  </a:xfrm>
                  <a:prstGeom prst="rect">
                    <a:avLst/>
                  </a:prstGeom>
                  <a:ln w="3175">
                    <a:solidFill>
                      <a:prstClr val="ltGray"/>
                    </a:solidFill>
                  </a:ln>
                </p:spPr>
              </p:pic>
            </mc:Fallback>
          </mc:AlternateContent>
        </p:gr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3EF9301-E163-46B2-9B28-F76D7515F3C8}"/>
                    </a:ext>
                  </a:extLst>
                </p:cNvPr>
                <p:cNvGraphicFramePr>
                  <a:graphicFrameLocks noChangeAspect="1"/>
                </p:cNvGraphicFramePr>
                <p:nvPr>
                  <p:extLst>
                    <p:ext uri="{D42A27DB-BD31-4B8C-83A1-F6EECF244321}">
                      <p14:modId xmlns:p14="http://schemas.microsoft.com/office/powerpoint/2010/main" val="60242878"/>
                    </p:ext>
                  </p:extLst>
                </p:nvPr>
              </p:nvGraphicFramePr>
              <p:xfrm>
                <a:off x="7345788" y="2292321"/>
                <a:ext cx="3916901" cy="2203257"/>
              </p:xfrm>
              <a:graphic>
                <a:graphicData uri="http://schemas.microsoft.com/office/powerpoint/2016/slidezoom">
                  <pslz:sldZm>
                    <pslz:sldZmObj sldId="423" cId="949770815">
                      <pslz:zmPr id="{A644309C-5AE8-4DA4-8F6A-6E86DED37C8A}" returnToParent="0" transitionDur="1000">
                        <p166:blipFill xmlns:p166="http://schemas.microsoft.com/office/powerpoint/2016/6/main">
                          <a:blip r:embed="rId17"/>
                          <a:stretch>
                            <a:fillRect/>
                          </a:stretch>
                        </p166:blipFill>
                        <p166:spPr xmlns:p166="http://schemas.microsoft.com/office/powerpoint/2016/6/main">
                          <a:xfrm>
                            <a:off x="0" y="0"/>
                            <a:ext cx="3916901" cy="2203257"/>
                          </a:xfrm>
                          <a:prstGeom prst="rect">
                            <a:avLst/>
                          </a:prstGeom>
                          <a:ln w="3175">
                            <a:solidFill>
                              <a:prstClr val="ltGray"/>
                            </a:solidFill>
                          </a:ln>
                        </p166:spPr>
                      </pslz:zmPr>
                    </pslz:sldZmObj>
                  </pslz:sldZm>
                </a:graphicData>
              </a:graphic>
            </p:graphicFrame>
          </mc:Choice>
          <mc:Fallback xmlns="">
            <p:pic>
              <p:nvPicPr>
                <p:cNvPr id="19" name="Slide Zoom 18">
                  <a:hlinkClick r:id="rId18" action="ppaction://hlinksldjump"/>
                  <a:extLst>
                    <a:ext uri="{FF2B5EF4-FFF2-40B4-BE49-F238E27FC236}">
                      <a16:creationId xmlns:a16="http://schemas.microsoft.com/office/drawing/2014/main" id="{D3EF9301-E163-46B2-9B28-F76D7515F3C8}"/>
                    </a:ext>
                  </a:extLst>
                </p:cNvPr>
                <p:cNvPicPr>
                  <a:picLocks noGrp="1" noRot="1" noChangeAspect="1" noMove="1" noResize="1" noEditPoints="1" noAdjustHandles="1" noChangeArrowheads="1" noChangeShapeType="1"/>
                </p:cNvPicPr>
                <p:nvPr/>
              </p:nvPicPr>
              <p:blipFill>
                <a:blip r:embed="rId19"/>
                <a:stretch>
                  <a:fillRect/>
                </a:stretch>
              </p:blipFill>
              <p:spPr>
                <a:xfrm>
                  <a:off x="8655903" y="2393374"/>
                  <a:ext cx="3916901" cy="2203257"/>
                </a:xfrm>
                <a:prstGeom prst="rect">
                  <a:avLst/>
                </a:prstGeom>
                <a:ln w="3175">
                  <a:solidFill>
                    <a:prstClr val="ltGray"/>
                  </a:solidFill>
                </a:ln>
              </p:spPr>
            </p:pic>
          </mc:Fallback>
        </mc:AlternateContent>
      </p:grpSp>
      <p:sp>
        <p:nvSpPr>
          <p:cNvPr id="30" name="!!end">
            <a:hlinkClick r:id="rId20" action="ppaction://hlinksldjump"/>
            <a:extLst>
              <a:ext uri="{FF2B5EF4-FFF2-40B4-BE49-F238E27FC236}">
                <a16:creationId xmlns:a16="http://schemas.microsoft.com/office/drawing/2014/main" id="{D4216D89-52F8-4D61-ADB4-E7B9714DD58E}"/>
              </a:ext>
            </a:extLst>
          </p:cNvPr>
          <p:cNvSpPr/>
          <p:nvPr/>
        </p:nvSpPr>
        <p:spPr>
          <a:xfrm>
            <a:off x="6446367"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pic>
        <p:nvPicPr>
          <p:cNvPr id="31" name="Graphic 30" descr="Caret Left with solid fill">
            <a:hlinkClick r:id="" action="ppaction://hlinkshowjump?jump=nextslide"/>
            <a:extLst>
              <a:ext uri="{FF2B5EF4-FFF2-40B4-BE49-F238E27FC236}">
                <a16:creationId xmlns:a16="http://schemas.microsoft.com/office/drawing/2014/main" id="{431F9F1E-CF9C-40AF-874C-10396D5A48C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flipH="1">
            <a:off x="6294407" y="5814848"/>
            <a:ext cx="560014" cy="560014"/>
          </a:xfrm>
          <a:prstGeom prst="rect">
            <a:avLst/>
          </a:prstGeom>
        </p:spPr>
      </p:pic>
      <p:pic>
        <p:nvPicPr>
          <p:cNvPr id="32" name="Graphic 31" descr="Caret Left with solid fill">
            <a:hlinkClick r:id="" action="ppaction://hlinkshowjump?jump=previousslide"/>
            <a:extLst>
              <a:ext uri="{FF2B5EF4-FFF2-40B4-BE49-F238E27FC236}">
                <a16:creationId xmlns:a16="http://schemas.microsoft.com/office/drawing/2014/main" id="{61499AA3-9BE7-422C-90E9-4535DE627C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37580" y="5813111"/>
            <a:ext cx="560014" cy="560014"/>
          </a:xfrm>
          <a:prstGeom prst="rect">
            <a:avLst/>
          </a:prstGeom>
        </p:spPr>
      </p:pic>
    </p:spTree>
    <p:extLst>
      <p:ext uri="{BB962C8B-B14F-4D97-AF65-F5344CB8AC3E}">
        <p14:creationId xmlns:p14="http://schemas.microsoft.com/office/powerpoint/2010/main" val="225449809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F53509-E4F0-428F-B833-B614A56D590C}"/>
              </a:ext>
            </a:extLst>
          </p:cNvPr>
          <p:cNvPicPr>
            <a:picLocks noChangeAspect="1"/>
          </p:cNvPicPr>
          <p:nvPr/>
        </p:nvPicPr>
        <p:blipFill>
          <a:blip r:embed="rId3"/>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675FD7F-5D03-F141-A260-4BF1386650A6}"/>
              </a:ext>
            </a:extLst>
          </p:cNvPr>
          <p:cNvSpPr txBox="1"/>
          <p:nvPr/>
        </p:nvSpPr>
        <p:spPr>
          <a:xfrm>
            <a:off x="3264865" y="495267"/>
            <a:ext cx="5675483" cy="1009625"/>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b="1" spc="50" dirty="0">
                <a:ln w="0"/>
                <a:solidFill>
                  <a:schemeClr val="bg2"/>
                </a:solidFill>
                <a:effectLst>
                  <a:innerShdw blurRad="63500" dist="50800" dir="13500000">
                    <a:srgbClr val="000000">
                      <a:alpha val="50000"/>
                    </a:srgbClr>
                  </a:innerShdw>
                </a:effectLst>
              </a:rPr>
              <a:t>LINUX AND SHELL PROGRAMMING</a:t>
            </a:r>
            <a:endParaRPr lang="lt-LT"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BFEB122F-F613-9C4E-BE22-C491BF3A66B4}"/>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
        <p:nvSpPr>
          <p:cNvPr id="21" name="!!end">
            <a:hlinkClick r:id="rId4" action="ppaction://hlinksldjump"/>
            <a:extLst>
              <a:ext uri="{FF2B5EF4-FFF2-40B4-BE49-F238E27FC236}">
                <a16:creationId xmlns:a16="http://schemas.microsoft.com/office/drawing/2014/main" id="{18127793-1D6B-4DC9-B91E-BB02812542D3}"/>
              </a:ext>
            </a:extLst>
          </p:cNvPr>
          <p:cNvSpPr/>
          <p:nvPr/>
        </p:nvSpPr>
        <p:spPr>
          <a:xfrm>
            <a:off x="5819641"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2" name="!!end">
            <a:hlinkClick r:id="rId5" action="ppaction://hlinksldjump"/>
            <a:extLst>
              <a:ext uri="{FF2B5EF4-FFF2-40B4-BE49-F238E27FC236}">
                <a16:creationId xmlns:a16="http://schemas.microsoft.com/office/drawing/2014/main" id="{1CACF24D-3EA4-46DD-9062-BDA53D49BD43}"/>
              </a:ext>
            </a:extLst>
          </p:cNvPr>
          <p:cNvSpPr/>
          <p:nvPr/>
        </p:nvSpPr>
        <p:spPr>
          <a:xfrm>
            <a:off x="6027445"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3" name="!!end">
            <a:hlinkClick r:id="rId6" action="ppaction://hlinksldjump"/>
            <a:extLst>
              <a:ext uri="{FF2B5EF4-FFF2-40B4-BE49-F238E27FC236}">
                <a16:creationId xmlns:a16="http://schemas.microsoft.com/office/drawing/2014/main" id="{AC0A02C0-BA2D-48F7-B321-963C36964EC0}"/>
              </a:ext>
            </a:extLst>
          </p:cNvPr>
          <p:cNvSpPr/>
          <p:nvPr/>
        </p:nvSpPr>
        <p:spPr>
          <a:xfrm>
            <a:off x="6235249" y="52925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4" name="!!end">
            <a:hlinkClick r:id="rId7" action="ppaction://hlinksldjump"/>
            <a:extLst>
              <a:ext uri="{FF2B5EF4-FFF2-40B4-BE49-F238E27FC236}">
                <a16:creationId xmlns:a16="http://schemas.microsoft.com/office/drawing/2014/main" id="{875252D1-498E-4F2E-A2BB-6604089716F6}"/>
              </a:ext>
            </a:extLst>
          </p:cNvPr>
          <p:cNvSpPr/>
          <p:nvPr/>
        </p:nvSpPr>
        <p:spPr>
          <a:xfrm>
            <a:off x="5611837" y="5300983"/>
            <a:ext cx="144000" cy="1440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grpSp>
        <p:nvGrpSpPr>
          <p:cNvPr id="17" name="Group 16">
            <a:extLst>
              <a:ext uri="{FF2B5EF4-FFF2-40B4-BE49-F238E27FC236}">
                <a16:creationId xmlns:a16="http://schemas.microsoft.com/office/drawing/2014/main" id="{5A8D6697-4DBC-4E6D-9820-7DD5AB19E14C}"/>
              </a:ext>
            </a:extLst>
          </p:cNvPr>
          <p:cNvGrpSpPr/>
          <p:nvPr/>
        </p:nvGrpSpPr>
        <p:grpSpPr>
          <a:xfrm>
            <a:off x="-13943339" y="2330171"/>
            <a:ext cx="21995905" cy="2266460"/>
            <a:chOff x="-10733216" y="2229118"/>
            <a:chExt cx="21995905" cy="2266460"/>
          </a:xfrm>
        </p:grpSpPr>
        <p:grpSp>
          <p:nvGrpSpPr>
            <p:cNvPr id="18" name="Group 17">
              <a:extLst>
                <a:ext uri="{FF2B5EF4-FFF2-40B4-BE49-F238E27FC236}">
                  <a16:creationId xmlns:a16="http://schemas.microsoft.com/office/drawing/2014/main" id="{EDFB0B13-8F2C-4ABE-BFA8-2D8888EA5AD6}"/>
                </a:ext>
              </a:extLst>
            </p:cNvPr>
            <p:cNvGrpSpPr/>
            <p:nvPr/>
          </p:nvGrpSpPr>
          <p:grpSpPr>
            <a:xfrm>
              <a:off x="-10733216" y="2229118"/>
              <a:ext cx="17475270" cy="2251710"/>
              <a:chOff x="-1767489" y="2571750"/>
              <a:chExt cx="13601733" cy="1752600"/>
            </a:xfrm>
          </p:grpSpPr>
          <mc:AlternateContent xmlns:mc="http://schemas.openxmlformats.org/markup-compatibility/2006" xmlns:pslz="http://schemas.microsoft.com/office/powerpoint/2016/slidezoom">
            <mc:Choice Requires="pslz">
              <p:graphicFrame>
                <p:nvGraphicFramePr>
                  <p:cNvPr id="20" name="Slide Zoom 19">
                    <a:extLst>
                      <a:ext uri="{FF2B5EF4-FFF2-40B4-BE49-F238E27FC236}">
                        <a16:creationId xmlns:a16="http://schemas.microsoft.com/office/drawing/2014/main" id="{31FD6A90-5EB0-47CC-9B96-0006A48E3A05}"/>
                      </a:ext>
                    </a:extLst>
                  </p:cNvPr>
                  <p:cNvGraphicFramePr>
                    <a:graphicFrameLocks noChangeAspect="1"/>
                  </p:cNvGraphicFramePr>
                  <p:nvPr/>
                </p:nvGraphicFramePr>
                <p:xfrm>
                  <a:off x="-1767489" y="2571750"/>
                  <a:ext cx="3048000" cy="1714500"/>
                </p:xfrm>
                <a:graphic>
                  <a:graphicData uri="http://schemas.microsoft.com/office/powerpoint/2016/slidezoom">
                    <pslz:sldZm>
                      <pslz:sldZmObj sldId="392" cId="691882014">
                        <pslz:zmPr id="{07A3D3C9-7E4E-4760-A696-15827675D481}" returnToParent="0" transitionDur="1000">
                          <p166:blipFill xmlns:p166="http://schemas.microsoft.com/office/powerpoint/2016/6/main">
                            <a:blip r:embed="rId8"/>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0" name="Slide Zoom 19">
                    <a:hlinkClick r:id="rId9" action="ppaction://hlinksldjump"/>
                    <a:extLst>
                      <a:ext uri="{FF2B5EF4-FFF2-40B4-BE49-F238E27FC236}">
                        <a16:creationId xmlns:a16="http://schemas.microsoft.com/office/drawing/2014/main" id="{31FD6A90-5EB0-47CC-9B96-0006A48E3A05}"/>
                      </a:ext>
                    </a:extLst>
                  </p:cNvPr>
                  <p:cNvPicPr>
                    <a:picLocks noGrp="1" noRot="1" noChangeAspect="1" noMove="1" noResize="1" noEditPoints="1" noAdjustHandles="1" noChangeArrowheads="1" noChangeShapeType="1"/>
                  </p:cNvPicPr>
                  <p:nvPr/>
                </p:nvPicPr>
                <p:blipFill>
                  <a:blip r:embed="rId10"/>
                  <a:stretch>
                    <a:fillRect/>
                  </a:stretch>
                </p:blipFill>
                <p:spPr>
                  <a:xfrm>
                    <a:off x="-13943339" y="2330171"/>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85335611-9971-489F-B78F-4AF2A62F832C}"/>
                      </a:ext>
                    </a:extLst>
                  </p:cNvPr>
                  <p:cNvGraphicFramePr>
                    <a:graphicFrameLocks noChangeAspect="1"/>
                  </p:cNvGraphicFramePr>
                  <p:nvPr/>
                </p:nvGraphicFramePr>
                <p:xfrm>
                  <a:off x="1750422" y="2571751"/>
                  <a:ext cx="3048000" cy="1714500"/>
                </p:xfrm>
                <a:graphic>
                  <a:graphicData uri="http://schemas.microsoft.com/office/powerpoint/2016/slidezoom">
                    <pslz:sldZm>
                      <pslz:sldZmObj sldId="394" cId="3496640676">
                        <pslz:zmPr id="{1C95E72A-B59A-48E1-854B-B0A225B97EBC}" returnToParent="0" transitionDur="1000">
                          <p166:blipFill xmlns:p166="http://schemas.microsoft.com/office/powerpoint/2016/6/main">
                            <a:blip r:embed="rId11"/>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7" name="Slide Zoom 26">
                    <a:hlinkClick r:id="rId12" action="ppaction://hlinksldjump"/>
                    <a:extLst>
                      <a:ext uri="{FF2B5EF4-FFF2-40B4-BE49-F238E27FC236}">
                        <a16:creationId xmlns:a16="http://schemas.microsoft.com/office/drawing/2014/main" id="{85335611-9971-489F-B78F-4AF2A62F832C}"/>
                      </a:ext>
                    </a:extLst>
                  </p:cNvPr>
                  <p:cNvPicPr>
                    <a:picLocks noGrp="1" noRot="1" noChangeAspect="1" noMove="1" noResize="1" noEditPoints="1" noAdjustHandles="1" noChangeArrowheads="1" noChangeShapeType="1"/>
                  </p:cNvPicPr>
                  <p:nvPr/>
                </p:nvPicPr>
                <p:blipFill>
                  <a:blip r:embed="rId13"/>
                  <a:stretch>
                    <a:fillRect/>
                  </a:stretch>
                </p:blipFill>
                <p:spPr>
                  <a:xfrm>
                    <a:off x="-9423588" y="2330172"/>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D58BC06D-3B82-42DA-945F-B82E92FF512C}"/>
                      </a:ext>
                    </a:extLst>
                  </p:cNvPr>
                  <p:cNvGraphicFramePr>
                    <a:graphicFrameLocks noChangeAspect="1"/>
                  </p:cNvGraphicFramePr>
                  <p:nvPr/>
                </p:nvGraphicFramePr>
                <p:xfrm>
                  <a:off x="5268333" y="2578081"/>
                  <a:ext cx="3048000" cy="1714500"/>
                </p:xfrm>
                <a:graphic>
                  <a:graphicData uri="http://schemas.microsoft.com/office/powerpoint/2016/slidezoom">
                    <pslz:sldZm>
                      <pslz:sldZmObj sldId="407" cId="2941950020">
                        <pslz:zmPr id="{861CA9B5-4D55-4C9A-B615-90CF82A61A5A}" returnToParent="0" transitionDur="1000">
                          <p166:blipFill xmlns:p166="http://schemas.microsoft.com/office/powerpoint/2016/6/main">
                            <a:blip r:embed="rId14"/>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8" name="Slide Zoom 27">
                    <a:hlinkClick r:id="rId15" action="ppaction://hlinksldjump"/>
                    <a:extLst>
                      <a:ext uri="{FF2B5EF4-FFF2-40B4-BE49-F238E27FC236}">
                        <a16:creationId xmlns:a16="http://schemas.microsoft.com/office/drawing/2014/main" id="{D58BC06D-3B82-42DA-945F-B82E92FF512C}"/>
                      </a:ext>
                    </a:extLst>
                  </p:cNvPr>
                  <p:cNvPicPr>
                    <a:picLocks noGrp="1" noRot="1" noChangeAspect="1" noMove="1" noResize="1" noEditPoints="1" noAdjustHandles="1" noChangeArrowheads="1" noChangeShapeType="1"/>
                  </p:cNvPicPr>
                  <p:nvPr/>
                </p:nvPicPr>
                <p:blipFill>
                  <a:blip r:embed="rId16"/>
                  <a:stretch>
                    <a:fillRect/>
                  </a:stretch>
                </p:blipFill>
                <p:spPr>
                  <a:xfrm>
                    <a:off x="-4903837" y="2338305"/>
                    <a:ext cx="3916017" cy="220276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66E0B4AB-EDE4-485F-8F5D-34375505017A}"/>
                      </a:ext>
                    </a:extLst>
                  </p:cNvPr>
                  <p:cNvGraphicFramePr>
                    <a:graphicFrameLocks noChangeAspect="1"/>
                  </p:cNvGraphicFramePr>
                  <p:nvPr/>
                </p:nvGraphicFramePr>
                <p:xfrm>
                  <a:off x="8786244" y="2609850"/>
                  <a:ext cx="3048000" cy="1714500"/>
                </p:xfrm>
                <a:graphic>
                  <a:graphicData uri="http://schemas.microsoft.com/office/powerpoint/2016/slidezoom">
                    <pslz:sldZm>
                      <pslz:sldZmObj sldId="414" cId="1072091083">
                        <pslz:zmPr id="{D9BCF054-A2B8-40BD-B288-9A0460E76A9F}" returnToParent="0" transitionDur="1000">
                          <p166:blipFill xmlns:p166="http://schemas.microsoft.com/office/powerpoint/2016/6/main">
                            <a:blip r:embed="rId17"/>
                            <a:stretch>
                              <a:fillRect/>
                            </a:stretch>
                          </p166:blipFill>
                          <p166:spPr xmlns:p166="http://schemas.microsoft.com/office/powerpoint/2016/6/main">
                            <a:xfrm>
                              <a:off x="0" y="0"/>
                              <a:ext cx="3916017" cy="2202760"/>
                            </a:xfrm>
                            <a:prstGeom prst="rect">
                              <a:avLst/>
                            </a:prstGeom>
                            <a:ln w="3175">
                              <a:solidFill>
                                <a:prstClr val="ltGray"/>
                              </a:solidFill>
                            </a:ln>
                          </p166:spPr>
                        </pslz:zmPr>
                      </pslz:sldZmObj>
                    </pslz:sldZm>
                  </a:graphicData>
                </a:graphic>
              </p:graphicFrame>
            </mc:Choice>
            <mc:Fallback xmlns="">
              <p:pic>
                <p:nvPicPr>
                  <p:cNvPr id="29" name="Slide Zoom 28">
                    <a:hlinkClick r:id="rId18" action="ppaction://hlinksldjump"/>
                    <a:extLst>
                      <a:ext uri="{FF2B5EF4-FFF2-40B4-BE49-F238E27FC236}">
                        <a16:creationId xmlns:a16="http://schemas.microsoft.com/office/drawing/2014/main" id="{66E0B4AB-EDE4-485F-8F5D-34375505017A}"/>
                      </a:ext>
                    </a:extLst>
                  </p:cNvPr>
                  <p:cNvPicPr>
                    <a:picLocks noGrp="1" noRot="1" noChangeAspect="1" noMove="1" noResize="1" noEditPoints="1" noAdjustHandles="1" noChangeArrowheads="1" noChangeShapeType="1"/>
                  </p:cNvPicPr>
                  <p:nvPr/>
                </p:nvPicPr>
                <p:blipFill>
                  <a:blip r:embed="rId19"/>
                  <a:stretch>
                    <a:fillRect/>
                  </a:stretch>
                </p:blipFill>
                <p:spPr>
                  <a:xfrm>
                    <a:off x="-384086" y="2379121"/>
                    <a:ext cx="3916017" cy="2202760"/>
                  </a:xfrm>
                  <a:prstGeom prst="rect">
                    <a:avLst/>
                  </a:prstGeom>
                  <a:ln w="3175">
                    <a:solidFill>
                      <a:prstClr val="ltGray"/>
                    </a:solidFill>
                  </a:ln>
                </p:spPr>
              </p:pic>
            </mc:Fallback>
          </mc:AlternateContent>
        </p:grpSp>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3EF9301-E163-46B2-9B28-F76D7515F3C8}"/>
                    </a:ext>
                  </a:extLst>
                </p:cNvPr>
                <p:cNvGraphicFramePr>
                  <a:graphicFrameLocks noChangeAspect="1"/>
                </p:cNvGraphicFramePr>
                <p:nvPr/>
              </p:nvGraphicFramePr>
              <p:xfrm>
                <a:off x="7345788" y="2292321"/>
                <a:ext cx="3916901" cy="2203257"/>
              </p:xfrm>
              <a:graphic>
                <a:graphicData uri="http://schemas.microsoft.com/office/powerpoint/2016/slidezoom">
                  <pslz:sldZm>
                    <pslz:sldZmObj sldId="423" cId="949770815">
                      <pslz:zmPr id="{A644309C-5AE8-4DA4-8F6A-6E86DED37C8A}" returnToParent="0" transitionDur="1000">
                        <p166:blipFill xmlns:p166="http://schemas.microsoft.com/office/powerpoint/2016/6/main">
                          <a:blip r:embed="rId20"/>
                          <a:stretch>
                            <a:fillRect/>
                          </a:stretch>
                        </p166:blipFill>
                        <p166:spPr xmlns:p166="http://schemas.microsoft.com/office/powerpoint/2016/6/main">
                          <a:xfrm>
                            <a:off x="0" y="0"/>
                            <a:ext cx="3916901" cy="2203257"/>
                          </a:xfrm>
                          <a:prstGeom prst="rect">
                            <a:avLst/>
                          </a:prstGeom>
                          <a:ln w="3175">
                            <a:solidFill>
                              <a:prstClr val="ltGray"/>
                            </a:solidFill>
                          </a:ln>
                        </p166:spPr>
                      </pslz:zmPr>
                    </pslz:sldZmObj>
                  </pslz:sldZm>
                </a:graphicData>
              </a:graphic>
            </p:graphicFrame>
          </mc:Choice>
          <mc:Fallback xmlns="">
            <p:pic>
              <p:nvPicPr>
                <p:cNvPr id="19" name="Slide Zoom 18">
                  <a:hlinkClick r:id="rId21" action="ppaction://hlinksldjump"/>
                  <a:extLst>
                    <a:ext uri="{FF2B5EF4-FFF2-40B4-BE49-F238E27FC236}">
                      <a16:creationId xmlns:a16="http://schemas.microsoft.com/office/drawing/2014/main" id="{D3EF9301-E163-46B2-9B28-F76D7515F3C8}"/>
                    </a:ext>
                  </a:extLst>
                </p:cNvPr>
                <p:cNvPicPr>
                  <a:picLocks noGrp="1" noRot="1" noChangeAspect="1" noMove="1" noResize="1" noEditPoints="1" noAdjustHandles="1" noChangeArrowheads="1" noChangeShapeType="1"/>
                </p:cNvPicPr>
                <p:nvPr/>
              </p:nvPicPr>
              <p:blipFill>
                <a:blip r:embed="rId22"/>
                <a:stretch>
                  <a:fillRect/>
                </a:stretch>
              </p:blipFill>
              <p:spPr>
                <a:xfrm>
                  <a:off x="4135665" y="2393374"/>
                  <a:ext cx="3916901" cy="2203257"/>
                </a:xfrm>
                <a:prstGeom prst="rect">
                  <a:avLst/>
                </a:prstGeom>
                <a:ln w="3175">
                  <a:solidFill>
                    <a:prstClr val="ltGray"/>
                  </a:solidFill>
                </a:ln>
              </p:spPr>
            </p:pic>
          </mc:Fallback>
        </mc:AlternateContent>
      </p:grpSp>
      <p:sp>
        <p:nvSpPr>
          <p:cNvPr id="30" name="!!end">
            <a:hlinkClick r:id="rId23" action="ppaction://hlinksldjump"/>
            <a:extLst>
              <a:ext uri="{FF2B5EF4-FFF2-40B4-BE49-F238E27FC236}">
                <a16:creationId xmlns:a16="http://schemas.microsoft.com/office/drawing/2014/main" id="{9C83BC7B-9874-414E-AAED-02F6F218B865}"/>
              </a:ext>
            </a:extLst>
          </p:cNvPr>
          <p:cNvSpPr/>
          <p:nvPr/>
        </p:nvSpPr>
        <p:spPr>
          <a:xfrm>
            <a:off x="6446370" y="5292583"/>
            <a:ext cx="144000" cy="144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dirty="0"/>
          </a:p>
        </p:txBody>
      </p:sp>
      <p:pic>
        <p:nvPicPr>
          <p:cNvPr id="31" name="Graphic 30" descr="Caret Left with solid fill">
            <a:hlinkClick r:id="" action="ppaction://hlinkshowjump?jump=nextslide"/>
            <a:extLst>
              <a:ext uri="{FF2B5EF4-FFF2-40B4-BE49-F238E27FC236}">
                <a16:creationId xmlns:a16="http://schemas.microsoft.com/office/drawing/2014/main" id="{F72B82EA-A6F1-4CC1-B9F8-81D409D20A04}"/>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flipH="1">
            <a:off x="12212107" y="5814848"/>
            <a:ext cx="560014" cy="560014"/>
          </a:xfrm>
          <a:prstGeom prst="rect">
            <a:avLst/>
          </a:prstGeom>
        </p:spPr>
      </p:pic>
      <p:pic>
        <p:nvPicPr>
          <p:cNvPr id="32" name="Graphic 31" descr="Caret Left with solid fill">
            <a:hlinkClick r:id="" action="ppaction://hlinkshowjump?jump=previousslide"/>
            <a:extLst>
              <a:ext uri="{FF2B5EF4-FFF2-40B4-BE49-F238E27FC236}">
                <a16:creationId xmlns:a16="http://schemas.microsoft.com/office/drawing/2014/main" id="{B0BF5F75-17EF-4655-983B-8DB3C6DC243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337580" y="5813111"/>
            <a:ext cx="560014" cy="560014"/>
          </a:xfrm>
          <a:prstGeom prst="rect">
            <a:avLst/>
          </a:prstGeom>
        </p:spPr>
      </p:pic>
    </p:spTree>
    <p:extLst>
      <p:ext uri="{BB962C8B-B14F-4D97-AF65-F5344CB8AC3E}">
        <p14:creationId xmlns:p14="http://schemas.microsoft.com/office/powerpoint/2010/main" val="9209311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63B15F-9586-427C-8C3D-A966D6ADCDF2}"/>
              </a:ext>
            </a:extLst>
          </p:cNvPr>
          <p:cNvPicPr>
            <a:picLocks noChangeAspect="1"/>
          </p:cNvPicPr>
          <p:nvPr/>
        </p:nvPicPr>
        <p:blipFill>
          <a:blip r:embed="rId2"/>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BCEE4C1-F3C9-4D78-9E4E-EAF57FC318EE}"/>
              </a:ext>
            </a:extLst>
          </p:cNvPr>
          <p:cNvSpPr txBox="1"/>
          <p:nvPr/>
        </p:nvSpPr>
        <p:spPr>
          <a:xfrm>
            <a:off x="1109596" y="2916818"/>
            <a:ext cx="9972807" cy="1100563"/>
          </a:xfrm>
          <a:prstGeom prst="rect">
            <a:avLst/>
          </a:prstGeom>
          <a:effectLst/>
        </p:spPr>
        <p:txBody>
          <a:bodyPr vert="horz" lIns="0" tIns="45720" rIns="91440" bIns="45720" rtlCol="0" anchor="t">
            <a:noAutofit/>
          </a:bodyPr>
          <a:lstStyle>
            <a:defPPr>
              <a:defRPr lang="en-LT"/>
            </a:defPPr>
            <a:lvl1pPr defTabSz="914355">
              <a:lnSpc>
                <a:spcPct val="90000"/>
              </a:lnSpc>
              <a:spcBef>
                <a:spcPct val="0"/>
              </a:spcBef>
              <a:buNone/>
              <a:defRPr sz="3600">
                <a:solidFill>
                  <a:sysClr val="window" lastClr="FFFFFF"/>
                </a:solidFill>
                <a:effectLst>
                  <a:outerShdw blurRad="381000" dist="176531" dir="5400000" algn="t" rotWithShape="0">
                    <a:srgbClr val="3B1B6B">
                      <a:alpha val="30000"/>
                    </a:srgbClr>
                  </a:outerShdw>
                </a:effectLst>
                <a:latin typeface="Montserrat SemiBold"/>
                <a:ea typeface="+mj-ea"/>
                <a:cs typeface="+mj-cs"/>
              </a:defRPr>
            </a:lvl1pPr>
          </a:lstStyle>
          <a:p>
            <a:pPr algn="ctr"/>
            <a:r>
              <a:rPr lang="en-US" sz="8000" b="1" spc="50" dirty="0">
                <a:ln w="0"/>
                <a:solidFill>
                  <a:schemeClr val="bg2"/>
                </a:solidFill>
                <a:effectLst>
                  <a:innerShdw blurRad="63500" dist="50800" dir="13500000">
                    <a:srgbClr val="000000">
                      <a:alpha val="50000"/>
                    </a:srgbClr>
                  </a:innerShdw>
                </a:effectLst>
              </a:rPr>
              <a:t>THANK YOU</a:t>
            </a:r>
            <a:endParaRPr lang="lt-LT" sz="8000" b="1" spc="50" dirty="0">
              <a:ln w="0"/>
              <a:solidFill>
                <a:schemeClr val="bg2"/>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45BAD0BF-9332-4A15-BF27-49A489D1879C}"/>
              </a:ext>
            </a:extLst>
          </p:cNvPr>
          <p:cNvSpPr txBox="1"/>
          <p:nvPr/>
        </p:nvSpPr>
        <p:spPr>
          <a:xfrm>
            <a:off x="7728729" y="5814848"/>
            <a:ext cx="4296369" cy="646331"/>
          </a:xfrm>
          <a:prstGeom prst="rect">
            <a:avLst/>
          </a:prstGeom>
          <a:noFill/>
        </p:spPr>
        <p:txBody>
          <a:bodyPr wrap="none" rtlCol="0">
            <a:spAutoFit/>
          </a:bodyPr>
          <a:lstStyle>
            <a:defPPr>
              <a:defRPr lang="en-LT"/>
            </a:defPPr>
            <a:lvl1pPr algn="ctr">
              <a:defRPr spc="300">
                <a:solidFill>
                  <a:schemeClr val="bg1"/>
                </a:solidFill>
                <a:effectLst>
                  <a:outerShdw blurRad="317500" dist="190500" dir="5400000" algn="t" rotWithShape="0">
                    <a:srgbClr val="3B1B6B">
                      <a:alpha val="20000"/>
                    </a:srgbClr>
                  </a:outerShdw>
                </a:effectLst>
                <a:latin typeface="Montserrat" panose="00000500000000000000" pitchFamily="2" charset="0"/>
              </a:defRPr>
            </a:lvl1pPr>
          </a:lstStyle>
          <a:p>
            <a:pPr algn="l"/>
            <a:r>
              <a:rPr lang="en-US" dirty="0"/>
              <a:t>202106100110079 – JAINAM</a:t>
            </a:r>
          </a:p>
          <a:p>
            <a:pPr algn="l"/>
            <a:r>
              <a:rPr lang="en-US" dirty="0"/>
              <a:t>202106100110100 - NAISHAL</a:t>
            </a:r>
            <a:endParaRPr lang="lt-LT" dirty="0"/>
          </a:p>
        </p:txBody>
      </p:sp>
    </p:spTree>
    <p:extLst>
      <p:ext uri="{BB962C8B-B14F-4D97-AF65-F5344CB8AC3E}">
        <p14:creationId xmlns:p14="http://schemas.microsoft.com/office/powerpoint/2010/main" val="11104314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Background pattern&#10;&#10;Description automatically generated">
            <a:hlinkClick r:id="rId3" action="ppaction://hlinksldjump"/>
            <a:extLst>
              <a:ext uri="{FF2B5EF4-FFF2-40B4-BE49-F238E27FC236}">
                <a16:creationId xmlns:a16="http://schemas.microsoft.com/office/drawing/2014/main" id="{E5ABFE7B-601D-4A95-A721-684982FB6521}"/>
              </a:ext>
            </a:extLst>
          </p:cNvPr>
          <p:cNvPicPr>
            <a:picLocks noChangeAspect="1"/>
          </p:cNvPicPr>
          <p:nvPr/>
        </p:nvPicPr>
        <p:blipFill rotWithShape="1">
          <a:blip r:embed="rId4"/>
          <a:srcRect t="8046" b="8046"/>
          <a:stretch/>
        </p:blipFill>
        <p:spPr>
          <a:xfrm>
            <a:off x="0" y="2"/>
            <a:ext cx="12192000" cy="6857998"/>
          </a:xfrm>
          <a:prstGeom prst="rect">
            <a:avLst/>
          </a:prstGeom>
          <a:noFill/>
        </p:spPr>
      </p:pic>
      <p:sp>
        <p:nvSpPr>
          <p:cNvPr id="466" name="Title 6">
            <a:hlinkClick r:id="rId5" action="ppaction://hlinksldjump"/>
            <a:extLst>
              <a:ext uri="{FF2B5EF4-FFF2-40B4-BE49-F238E27FC236}">
                <a16:creationId xmlns:a16="http://schemas.microsoft.com/office/drawing/2014/main" id="{D529FFC3-126B-8148-A0DE-F8A19BCE8D6B}"/>
              </a:ext>
            </a:extLst>
          </p:cNvPr>
          <p:cNvSpPr txBox="1">
            <a:spLocks/>
          </p:cNvSpPr>
          <p:nvPr/>
        </p:nvSpPr>
        <p:spPr>
          <a:xfrm>
            <a:off x="2718428" y="2374121"/>
            <a:ext cx="6770628" cy="2077109"/>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8000" b="1" spc="50" dirty="0">
                <a:ln w="28575">
                  <a:solidFill>
                    <a:schemeClr val="tx1"/>
                  </a:solidFill>
                </a:ln>
                <a:solidFill>
                  <a:schemeClr val="bg2"/>
                </a:solidFill>
                <a:effectLst>
                  <a:innerShdw blurRad="63500" dist="50800" dir="13500000">
                    <a:srgbClr val="000000">
                      <a:alpha val="50000"/>
                    </a:srgbClr>
                  </a:innerShdw>
                </a:effectLst>
                <a:latin typeface="Montserrat SemiBold"/>
              </a:rPr>
              <a:t>FILE  ATTRIBUTES</a:t>
            </a:r>
            <a:endParaRPr lang="lt-LT" sz="8000" b="1" spc="50" dirty="0">
              <a:ln w="28575">
                <a:solidFill>
                  <a:schemeClr val="tx1"/>
                </a:solidFill>
              </a:ln>
              <a:solidFill>
                <a:schemeClr val="bg2"/>
              </a:solidFill>
              <a:effectLst>
                <a:innerShdw blurRad="63500" dist="50800" dir="13500000">
                  <a:srgbClr val="000000">
                    <a:alpha val="50000"/>
                  </a:srgbClr>
                </a:innerShdw>
              </a:effectLst>
              <a:latin typeface="Montserrat SemiBold"/>
            </a:endParaRPr>
          </a:p>
        </p:txBody>
      </p:sp>
    </p:spTree>
    <p:extLst>
      <p:ext uri="{BB962C8B-B14F-4D97-AF65-F5344CB8AC3E}">
        <p14:creationId xmlns:p14="http://schemas.microsoft.com/office/powerpoint/2010/main" val="6918820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Background pattern&#10;&#10;Description automatically generated">
            <a:hlinkClick r:id="" action="ppaction://hlinkshowjump?jump=previousslide"/>
            <a:extLst>
              <a:ext uri="{FF2B5EF4-FFF2-40B4-BE49-F238E27FC236}">
                <a16:creationId xmlns:a16="http://schemas.microsoft.com/office/drawing/2014/main" id="{8740D45B-2886-46F6-95C6-AEAB0E295191}"/>
              </a:ext>
            </a:extLst>
          </p:cNvPr>
          <p:cNvPicPr>
            <a:picLocks noChangeAspect="1"/>
          </p:cNvPicPr>
          <p:nvPr/>
        </p:nvPicPr>
        <p:blipFill rotWithShape="1">
          <a:blip r:embed="rId3"/>
          <a:srcRect t="8046" b="8046"/>
          <a:stretch/>
        </p:blipFill>
        <p:spPr>
          <a:xfrm>
            <a:off x="0" y="0"/>
            <a:ext cx="12192000" cy="6857998"/>
          </a:xfrm>
          <a:prstGeom prst="rect">
            <a:avLst/>
          </a:prstGeom>
          <a:effectLst/>
        </p:spPr>
      </p:pic>
      <p:sp>
        <p:nvSpPr>
          <p:cNvPr id="8" name="Oval 7">
            <a:extLst>
              <a:ext uri="{FF2B5EF4-FFF2-40B4-BE49-F238E27FC236}">
                <a16:creationId xmlns:a16="http://schemas.microsoft.com/office/drawing/2014/main" id="{707112FE-9F9A-498C-A6DC-F276F56A08D7}"/>
              </a:ext>
            </a:extLst>
          </p:cNvPr>
          <p:cNvSpPr/>
          <p:nvPr/>
        </p:nvSpPr>
        <p:spPr>
          <a:xfrm>
            <a:off x="5101907" y="2525955"/>
            <a:ext cx="2007235" cy="2007235"/>
          </a:xfrm>
          <a:prstGeom prst="ellipse">
            <a:avLst/>
          </a:prstGeom>
          <a:solidFill>
            <a:schemeClr val="accent3">
              <a:lumMod val="50000"/>
            </a:schemeClr>
          </a:solidFill>
          <a:ln w="76200">
            <a:solidFill>
              <a:schemeClr val="bg1"/>
            </a:solidFill>
          </a:ln>
          <a:effectLst>
            <a:outerShdw blurRad="317500" dist="143570" dir="13500000" algn="br" rotWithShape="0">
              <a:srgbClr val="3B1B6B">
                <a:alpha val="10000"/>
              </a:srgbClr>
            </a:outerShdw>
          </a:effectLst>
          <a:scene3d>
            <a:camera prst="orthographicFront"/>
            <a:lightRig rig="threePt" dir="t"/>
          </a:scene3d>
          <a:sp3d extrusionH="63500">
            <a:bevelT w="0" h="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latin typeface="Montserrat SemiBold" pitchFamily="2" charset="77"/>
            </a:endParaRPr>
          </a:p>
        </p:txBody>
      </p:sp>
      <p:sp>
        <p:nvSpPr>
          <p:cNvPr id="10" name="TextBox 9">
            <a:hlinkClick r:id="" action="ppaction://hlinkshowjump?jump=previousslide"/>
            <a:extLst>
              <a:ext uri="{FF2B5EF4-FFF2-40B4-BE49-F238E27FC236}">
                <a16:creationId xmlns:a16="http://schemas.microsoft.com/office/drawing/2014/main" id="{FB29F184-9134-4344-AB27-264AEFA3C6A9}"/>
              </a:ext>
            </a:extLst>
          </p:cNvPr>
          <p:cNvSpPr txBox="1"/>
          <p:nvPr/>
        </p:nvSpPr>
        <p:spPr>
          <a:xfrm>
            <a:off x="5111432" y="3150487"/>
            <a:ext cx="2007235" cy="707886"/>
          </a:xfrm>
          <a:prstGeom prst="rect">
            <a:avLst/>
          </a:prstGeom>
          <a:noFill/>
        </p:spPr>
        <p:txBody>
          <a:bodyPr wrap="square">
            <a:spAutoFit/>
          </a:bodyPr>
          <a:lstStyle/>
          <a:p>
            <a:pPr algn="ctr">
              <a:defRPr/>
            </a:pPr>
            <a:r>
              <a:rPr lang="en-US" sz="2000" b="1" spc="50" dirty="0">
                <a:ln w="0"/>
                <a:solidFill>
                  <a:schemeClr val="bg2"/>
                </a:solidFill>
                <a:effectLst>
                  <a:innerShdw blurRad="63500" dist="50800" dir="13500000">
                    <a:srgbClr val="000000">
                      <a:alpha val="50000"/>
                    </a:srgbClr>
                  </a:innerShdw>
                </a:effectLst>
                <a:latin typeface="Montserrat SemiBold"/>
              </a:rPr>
              <a:t>FILE  ATTRIBUTES</a:t>
            </a:r>
            <a:endParaRPr lang="lt-LT" sz="2000" b="1" spc="50" dirty="0">
              <a:ln w="0"/>
              <a:solidFill>
                <a:schemeClr val="bg2"/>
              </a:solidFill>
              <a:effectLst>
                <a:innerShdw blurRad="63500" dist="50800" dir="13500000">
                  <a:srgbClr val="000000">
                    <a:alpha val="50000"/>
                  </a:srgbClr>
                </a:innerShdw>
              </a:effectLst>
              <a:latin typeface="Montserrat SemiBold"/>
            </a:endParaRPr>
          </a:p>
        </p:txBody>
      </p:sp>
      <p:sp>
        <p:nvSpPr>
          <p:cNvPr id="11" name="Oval 10">
            <a:extLst>
              <a:ext uri="{FF2B5EF4-FFF2-40B4-BE49-F238E27FC236}">
                <a16:creationId xmlns:a16="http://schemas.microsoft.com/office/drawing/2014/main" id="{C617BB3D-2E9F-40DA-A6AF-6DF6A90F588B}"/>
              </a:ext>
            </a:extLst>
          </p:cNvPr>
          <p:cNvSpPr/>
          <p:nvPr/>
        </p:nvSpPr>
        <p:spPr>
          <a:xfrm>
            <a:off x="5265948" y="415382"/>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ontserrat" pitchFamily="2" charset="77"/>
            </a:endParaRPr>
          </a:p>
        </p:txBody>
      </p:sp>
      <p:sp>
        <p:nvSpPr>
          <p:cNvPr id="12" name="Oval 11">
            <a:extLst>
              <a:ext uri="{FF2B5EF4-FFF2-40B4-BE49-F238E27FC236}">
                <a16:creationId xmlns:a16="http://schemas.microsoft.com/office/drawing/2014/main" id="{04D608CF-08C6-4552-8958-D41D728448CF}"/>
              </a:ext>
            </a:extLst>
          </p:cNvPr>
          <p:cNvSpPr/>
          <p:nvPr/>
        </p:nvSpPr>
        <p:spPr>
          <a:xfrm>
            <a:off x="7618782" y="3060331"/>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3" name="Oval 12">
            <a:extLst>
              <a:ext uri="{FF2B5EF4-FFF2-40B4-BE49-F238E27FC236}">
                <a16:creationId xmlns:a16="http://schemas.microsoft.com/office/drawing/2014/main" id="{4334BC66-28C8-4214-937A-D2E3792D4B72}"/>
              </a:ext>
            </a:extLst>
          </p:cNvPr>
          <p:cNvSpPr/>
          <p:nvPr/>
        </p:nvSpPr>
        <p:spPr>
          <a:xfrm>
            <a:off x="6879649" y="1393405"/>
            <a:ext cx="1669345" cy="1669345"/>
          </a:xfrm>
          <a:prstGeom prst="ellipse">
            <a:avLst/>
          </a:prstGeom>
          <a:solidFill>
            <a:srgbClr val="E7E8ED"/>
          </a:solidFill>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16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ontserrat" pitchFamily="2" charset="77"/>
            </a:endParaRPr>
          </a:p>
        </p:txBody>
      </p:sp>
      <p:sp>
        <p:nvSpPr>
          <p:cNvPr id="14" name="Oval 13">
            <a:extLst>
              <a:ext uri="{FF2B5EF4-FFF2-40B4-BE49-F238E27FC236}">
                <a16:creationId xmlns:a16="http://schemas.microsoft.com/office/drawing/2014/main" id="{83A98006-FA58-48B8-B12B-B1DA3425E276}"/>
              </a:ext>
            </a:extLst>
          </p:cNvPr>
          <p:cNvSpPr/>
          <p:nvPr/>
        </p:nvSpPr>
        <p:spPr>
          <a:xfrm>
            <a:off x="6239164" y="4491841"/>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5" name="Oval 14">
            <a:extLst>
              <a:ext uri="{FF2B5EF4-FFF2-40B4-BE49-F238E27FC236}">
                <a16:creationId xmlns:a16="http://schemas.microsoft.com/office/drawing/2014/main" id="{164026E5-DD8B-4AB4-99B6-46F860F32A04}"/>
              </a:ext>
            </a:extLst>
          </p:cNvPr>
          <p:cNvSpPr/>
          <p:nvPr/>
        </p:nvSpPr>
        <p:spPr>
          <a:xfrm>
            <a:off x="4292732" y="4491841"/>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6" name="Oval 15">
            <a:extLst>
              <a:ext uri="{FF2B5EF4-FFF2-40B4-BE49-F238E27FC236}">
                <a16:creationId xmlns:a16="http://schemas.microsoft.com/office/drawing/2014/main" id="{6F74F0EF-9218-4679-B0B3-5F00EFE138B3}"/>
              </a:ext>
            </a:extLst>
          </p:cNvPr>
          <p:cNvSpPr/>
          <p:nvPr/>
        </p:nvSpPr>
        <p:spPr>
          <a:xfrm>
            <a:off x="2981486" y="3032876"/>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7" name="Oval 16">
            <a:extLst>
              <a:ext uri="{FF2B5EF4-FFF2-40B4-BE49-F238E27FC236}">
                <a16:creationId xmlns:a16="http://schemas.microsoft.com/office/drawing/2014/main" id="{963713E2-C9AE-4675-B87B-54511922A753}"/>
              </a:ext>
            </a:extLst>
          </p:cNvPr>
          <p:cNvSpPr/>
          <p:nvPr/>
        </p:nvSpPr>
        <p:spPr>
          <a:xfrm>
            <a:off x="3652247" y="1380657"/>
            <a:ext cx="1669345" cy="1669345"/>
          </a:xfrm>
          <a:prstGeom prst="ellipse">
            <a:avLst/>
          </a:prstGeom>
          <a:solidFill>
            <a:srgbClr val="E7E8ED"/>
          </a:solidFill>
          <a:ln>
            <a:noFill/>
          </a:ln>
          <a:effectLst>
            <a:glow rad="101600">
              <a:schemeClr val="accent5">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sz="900" dirty="0">
              <a:solidFill>
                <a:schemeClr val="bg1"/>
              </a:solidFill>
              <a:latin typeface="Montserrat" pitchFamily="2" charset="77"/>
            </a:endParaRPr>
          </a:p>
        </p:txBody>
      </p:sp>
      <p:sp>
        <p:nvSpPr>
          <p:cNvPr id="18" name="Title 6">
            <a:extLst>
              <a:ext uri="{FF2B5EF4-FFF2-40B4-BE49-F238E27FC236}">
                <a16:creationId xmlns:a16="http://schemas.microsoft.com/office/drawing/2014/main" id="{109D16A2-3F37-4F7F-823B-B181B4E1439F}"/>
              </a:ext>
            </a:extLst>
          </p:cNvPr>
          <p:cNvSpPr txBox="1">
            <a:spLocks/>
          </p:cNvSpPr>
          <p:nvPr/>
        </p:nvSpPr>
        <p:spPr>
          <a:xfrm>
            <a:off x="4686582" y="1106309"/>
            <a:ext cx="2856931"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2000" b="1" dirty="0">
                <a:ln w="0">
                  <a:solidFill>
                    <a:schemeClr val="bg1"/>
                  </a:solidFill>
                </a:ln>
                <a:effectLst>
                  <a:outerShdw blurRad="38100" dist="19050" dir="2700000" algn="tl" rotWithShape="0">
                    <a:schemeClr val="dk1">
                      <a:alpha val="40000"/>
                    </a:schemeClr>
                  </a:outerShdw>
                </a:effectLst>
                <a:latin typeface="Montserrat ExtraBold" pitchFamily="2" charset="0"/>
              </a:rPr>
              <a:t>NAME</a:t>
            </a:r>
            <a:endParaRPr lang="lt-LT" sz="20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19" name="Title 6">
            <a:extLst>
              <a:ext uri="{FF2B5EF4-FFF2-40B4-BE49-F238E27FC236}">
                <a16:creationId xmlns:a16="http://schemas.microsoft.com/office/drawing/2014/main" id="{D883263B-5662-4166-90C7-66463BDD81AF}"/>
              </a:ext>
            </a:extLst>
          </p:cNvPr>
          <p:cNvSpPr txBox="1">
            <a:spLocks/>
          </p:cNvSpPr>
          <p:nvPr/>
        </p:nvSpPr>
        <p:spPr>
          <a:xfrm>
            <a:off x="6542303" y="2115469"/>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IDENTIFIER</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0" name="Title 6">
            <a:extLst>
              <a:ext uri="{FF2B5EF4-FFF2-40B4-BE49-F238E27FC236}">
                <a16:creationId xmlns:a16="http://schemas.microsoft.com/office/drawing/2014/main" id="{E8CCC48A-9FB0-4E79-AA9A-342645421B8E}"/>
              </a:ext>
            </a:extLst>
          </p:cNvPr>
          <p:cNvSpPr txBox="1">
            <a:spLocks/>
          </p:cNvSpPr>
          <p:nvPr/>
        </p:nvSpPr>
        <p:spPr>
          <a:xfrm>
            <a:off x="7258950" y="3672046"/>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TYPE</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1" name="Title 6">
            <a:extLst>
              <a:ext uri="{FF2B5EF4-FFF2-40B4-BE49-F238E27FC236}">
                <a16:creationId xmlns:a16="http://schemas.microsoft.com/office/drawing/2014/main" id="{220CB731-C251-499D-9EDC-FE2828C35FE2}"/>
              </a:ext>
            </a:extLst>
          </p:cNvPr>
          <p:cNvSpPr txBox="1">
            <a:spLocks/>
          </p:cNvSpPr>
          <p:nvPr/>
        </p:nvSpPr>
        <p:spPr>
          <a:xfrm>
            <a:off x="5880404" y="5193390"/>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LOCATION</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2" name="Title 6">
            <a:extLst>
              <a:ext uri="{FF2B5EF4-FFF2-40B4-BE49-F238E27FC236}">
                <a16:creationId xmlns:a16="http://schemas.microsoft.com/office/drawing/2014/main" id="{F26B89DC-4D91-4C23-A251-F5FADC8BFC3C}"/>
              </a:ext>
            </a:extLst>
          </p:cNvPr>
          <p:cNvSpPr txBox="1">
            <a:spLocks/>
          </p:cNvSpPr>
          <p:nvPr/>
        </p:nvSpPr>
        <p:spPr>
          <a:xfrm>
            <a:off x="3952785" y="5202349"/>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SIZE</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3" name="Title 6">
            <a:extLst>
              <a:ext uri="{FF2B5EF4-FFF2-40B4-BE49-F238E27FC236}">
                <a16:creationId xmlns:a16="http://schemas.microsoft.com/office/drawing/2014/main" id="{C8B4D74E-C7AA-460E-8143-77A13065E533}"/>
              </a:ext>
            </a:extLst>
          </p:cNvPr>
          <p:cNvSpPr txBox="1">
            <a:spLocks/>
          </p:cNvSpPr>
          <p:nvPr/>
        </p:nvSpPr>
        <p:spPr>
          <a:xfrm>
            <a:off x="2627274" y="3684856"/>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PROTECTION</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
        <p:nvSpPr>
          <p:cNvPr id="24" name="Title 6">
            <a:extLst>
              <a:ext uri="{FF2B5EF4-FFF2-40B4-BE49-F238E27FC236}">
                <a16:creationId xmlns:a16="http://schemas.microsoft.com/office/drawing/2014/main" id="{B6E66766-F735-4152-A5D4-D06007645A8F}"/>
              </a:ext>
            </a:extLst>
          </p:cNvPr>
          <p:cNvSpPr txBox="1">
            <a:spLocks/>
          </p:cNvSpPr>
          <p:nvPr/>
        </p:nvSpPr>
        <p:spPr>
          <a:xfrm>
            <a:off x="3305799" y="1797694"/>
            <a:ext cx="2457476" cy="302404"/>
          </a:xfrm>
          <a:prstGeom prst="rect">
            <a:avLst/>
          </a:prstGeom>
          <a:effectLst/>
        </p:spPr>
        <p:txBody>
          <a:bodyPr vert="horz" lIns="0" tIns="45720" rIns="91440" bIns="45720" rtlCol="0" anchor="t">
            <a:noAutofit/>
          </a:bodyPr>
          <a:lstStyle>
            <a:lvl1pPr algn="l" defTabSz="914355" rtl="0" eaLnBrk="1" latinLnBrk="0" hangingPunct="1">
              <a:lnSpc>
                <a:spcPct val="90000"/>
              </a:lnSpc>
              <a:spcBef>
                <a:spcPct val="0"/>
              </a:spcBef>
              <a:buNone/>
              <a:defRPr sz="3600" kern="1200">
                <a:solidFill>
                  <a:schemeClr val="tx1"/>
                </a:solidFill>
                <a:effectLst>
                  <a:outerShdw blurRad="508000" dist="381000" dir="5400000" algn="t" rotWithShape="0">
                    <a:prstClr val="black">
                      <a:alpha val="30000"/>
                    </a:prstClr>
                  </a:outerShdw>
                </a:effectLst>
                <a:latin typeface="+mj-lt"/>
                <a:ea typeface="+mj-ea"/>
                <a:cs typeface="+mj-cs"/>
              </a:defRPr>
            </a:lvl1pPr>
          </a:lstStyle>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TIME</a:t>
            </a:r>
          </a:p>
          <a:p>
            <a:pPr algn="ctr">
              <a:defRPr/>
            </a:pP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AND</a:t>
            </a:r>
            <a:b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br>
            <a:r>
              <a:rPr lang="en-US" sz="1800" b="1" dirty="0">
                <a:ln w="0">
                  <a:solidFill>
                    <a:schemeClr val="bg1"/>
                  </a:solidFill>
                </a:ln>
                <a:effectLst>
                  <a:outerShdw blurRad="38100" dist="19050" dir="2700000" algn="tl" rotWithShape="0">
                    <a:schemeClr val="dk1">
                      <a:alpha val="40000"/>
                    </a:schemeClr>
                  </a:outerShdw>
                </a:effectLst>
                <a:latin typeface="Montserrat ExtraBold" pitchFamily="2" charset="0"/>
              </a:rPr>
              <a:t>DATE</a:t>
            </a:r>
            <a:endParaRPr lang="lt-LT" sz="1800" b="1" dirty="0">
              <a:ln w="0">
                <a:solidFill>
                  <a:schemeClr val="bg1"/>
                </a:solidFill>
              </a:ln>
              <a:effectLst>
                <a:outerShdw blurRad="38100" dist="19050" dir="2700000" algn="tl" rotWithShape="0">
                  <a:schemeClr val="dk1">
                    <a:alpha val="40000"/>
                  </a:schemeClr>
                </a:outerShdw>
              </a:effectLst>
              <a:latin typeface="Montserrat ExtraBold" pitchFamily="2" charset="0"/>
            </a:endParaRPr>
          </a:p>
        </p:txBody>
      </p:sp>
    </p:spTree>
    <p:extLst>
      <p:ext uri="{BB962C8B-B14F-4D97-AF65-F5344CB8AC3E}">
        <p14:creationId xmlns:p14="http://schemas.microsoft.com/office/powerpoint/2010/main" val="7097291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25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50"/>
                                        <p:tgtEl>
                                          <p:spTgt spid="13"/>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250"/>
                                        <p:tgtEl>
                                          <p:spTgt spid="14"/>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250"/>
                                        <p:tgtEl>
                                          <p:spTgt spid="15"/>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250"/>
                                        <p:tgtEl>
                                          <p:spTgt spid="16"/>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50"/>
                                        <p:tgtEl>
                                          <p:spTgt spid="19"/>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250"/>
                                        <p:tgtEl>
                                          <p:spTgt spid="20"/>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50"/>
                                        <p:tgtEl>
                                          <p:spTgt spid="21"/>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250"/>
                                        <p:tgtEl>
                                          <p:spTgt spid="22"/>
                                        </p:tgtEl>
                                      </p:cBhvr>
                                    </p:animEffect>
                                  </p:childTnLst>
                                </p:cTn>
                              </p:par>
                              <p:par>
                                <p:cTn id="41" presetID="10" presetClass="entr" presetSubtype="0" fill="hold" grpId="0" nodeType="withEffect">
                                  <p:stCondLst>
                                    <p:cond delay="125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250"/>
                                        <p:tgtEl>
                                          <p:spTgt spid="23"/>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TotalTime>
  <Words>1759</Words>
  <Application>Microsoft Office PowerPoint</Application>
  <PresentationFormat>Widescreen</PresentationFormat>
  <Paragraphs>341</Paragraphs>
  <Slides>38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Montserrat</vt:lpstr>
      <vt:lpstr>Montserrat ExtraBold</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Deepa Shah</cp:lastModifiedBy>
  <cp:revision>108</cp:revision>
  <dcterms:created xsi:type="dcterms:W3CDTF">2021-09-20T14:52:29Z</dcterms:created>
  <dcterms:modified xsi:type="dcterms:W3CDTF">2023-01-11T18:59:22Z</dcterms:modified>
</cp:coreProperties>
</file>