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1" r:id="rId2"/>
    <p:sldId id="280" r:id="rId3"/>
    <p:sldId id="256" r:id="rId4"/>
    <p:sldId id="266" r:id="rId5"/>
    <p:sldId id="262" r:id="rId6"/>
    <p:sldId id="263" r:id="rId7"/>
    <p:sldId id="264" r:id="rId8"/>
    <p:sldId id="265" r:id="rId9"/>
    <p:sldId id="257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58" r:id="rId18"/>
    <p:sldId id="274" r:id="rId19"/>
    <p:sldId id="275" r:id="rId20"/>
    <p:sldId id="276" r:id="rId21"/>
    <p:sldId id="277" r:id="rId22"/>
    <p:sldId id="278" r:id="rId23"/>
    <p:sldId id="279" r:id="rId24"/>
    <p:sldId id="259" r:id="rId25"/>
    <p:sldId id="26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0E7C4AC-07E0-4C19-9A2E-F2F6BBD4F806}">
          <p14:sldIdLst>
            <p14:sldId id="261"/>
            <p14:sldId id="280"/>
            <p14:sldId id="256"/>
            <p14:sldId id="266"/>
            <p14:sldId id="262"/>
            <p14:sldId id="263"/>
            <p14:sldId id="264"/>
            <p14:sldId id="265"/>
            <p14:sldId id="257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Untitled Section" id="{CFEE697A-18B3-4900-83D9-110BB6BB8C7D}">
          <p14:sldIdLst>
            <p14:sldId id="258"/>
            <p14:sldId id="274"/>
            <p14:sldId id="275"/>
            <p14:sldId id="276"/>
            <p14:sldId id="277"/>
            <p14:sldId id="278"/>
            <p14:sldId id="279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A261"/>
    <a:srgbClr val="E9C46A"/>
    <a:srgbClr val="2A9D8F"/>
    <a:srgbClr val="335F71"/>
    <a:srgbClr val="E76F51"/>
    <a:srgbClr val="264653"/>
    <a:srgbClr val="194461"/>
    <a:srgbClr val="E14723"/>
    <a:srgbClr val="F2A43C"/>
    <a:srgbClr val="F3E2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88923" autoAdjust="0"/>
  </p:normalViewPr>
  <p:slideViewPr>
    <p:cSldViewPr snapToGrid="0" showGuides="1">
      <p:cViewPr varScale="1">
        <p:scale>
          <a:sx n="63" d="100"/>
          <a:sy n="63" d="100"/>
        </p:scale>
        <p:origin x="504" y="72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C7BAA-6FB8-475A-8EEC-E868C7ECC8D0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91B06-03C9-4E33-A3C9-4FAE68E323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421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91B06-03C9-4E33-A3C9-4FAE68E3239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044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528A8-F899-F49D-26AA-B2E04572D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2202A-C983-D379-2AB4-BFA985FD3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E22DA-568A-7F04-1E86-349A83556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42D7-FBC7-4F76-890A-62D46F389645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2BE55-3B27-E8CA-EAA5-20976E1A3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301D9-26D1-0C47-01DD-63137D6C8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E6C4-73C1-4A18-8EB5-E4310B15F0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36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EC690-2799-9DC2-38C9-03655D807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F7BAA-3B9F-212B-73F5-C3D302DEB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FA743-9186-94B7-D2F8-180E34C46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42D7-FBC7-4F76-890A-62D46F389645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A3354-A80D-B7A5-9D59-084CC625B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5505A-D728-76AF-6976-51EEAC522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E6C4-73C1-4A18-8EB5-E4310B15F0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28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BC9B38-6841-6E9E-ECA0-6A1E01A130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1E745D-7B4D-9CA6-F16E-22177D120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86942-4465-975A-D4AC-9770A4F0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42D7-FBC7-4F76-890A-62D46F389645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D59B1-D4B2-2393-1365-CFB658D2A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7273F-3C4D-368C-33B6-CA5C0F901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E6C4-73C1-4A18-8EB5-E4310B15F0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76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F71CA-8FBD-038C-086C-3DB9E9B66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C3F57-EC86-565B-EF0E-610129C77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850EF-347C-EE39-1D43-D67C7621A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42D7-FBC7-4F76-890A-62D46F389645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0097F-0AC8-9475-BA3E-92BA67951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E8E5-4712-5AAB-B84E-B366AE069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E6C4-73C1-4A18-8EB5-E4310B15F0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996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5A535-3E40-42AA-906D-EF26F0116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81A48-B049-178F-1C3C-1F27BC410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679FE-693F-D76E-4CD3-ADA52A130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42D7-FBC7-4F76-890A-62D46F389645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88113-1D8F-7126-67B8-37969D625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CA86B-ADE3-DD33-790C-9862400F9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E6C4-73C1-4A18-8EB5-E4310B15F0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814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2BBD3-8435-A958-A363-5CB0665D4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CDDC8-287A-CCD5-429F-E0F124F92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AB126-72AC-CCF4-6173-F809FD096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41143-BC3D-BE2E-5CDA-1C0B12D1B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42D7-FBC7-4F76-890A-62D46F389645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434F6-1437-472B-2603-2E0129E3F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A2361-BEA8-E78E-39B5-752EB3ED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E6C4-73C1-4A18-8EB5-E4310B15F0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26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9092D-D1BA-0D16-6021-F9BCF68B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23B4D-9347-0F8C-D307-37961840C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BC6D1D-001E-E113-E6EF-8C88D8AFE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DAC8AD-7F33-C327-197A-45879BAB64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4A817D-683C-F25C-CD89-9B5EBD9685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75B90F-89F2-77C1-F4B6-0EF0F1273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42D7-FBC7-4F76-890A-62D46F389645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779C43-24C9-B9A1-C08B-F0F867B6A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11145B-61E7-6EFC-FA72-19C92A778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E6C4-73C1-4A18-8EB5-E4310B15F0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984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9C481-F999-6ED8-F95C-D60B268CD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E443A6-5AF7-F1D0-538F-D537823C7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42D7-FBC7-4F76-890A-62D46F389645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D77AA1-7F87-FC23-7335-3C795784A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139CB-078D-AC6B-B366-0DA27C002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E6C4-73C1-4A18-8EB5-E4310B15F0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976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939759-0300-4912-9B6F-BB610C15A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42D7-FBC7-4F76-890A-62D46F389645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B0167E-1E03-FB8C-8D40-081C1ED69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373C5-D624-E70C-DEB5-B39B0A974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E6C4-73C1-4A18-8EB5-E4310B15F0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24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9F20A-34B8-BBFF-9DC5-C9A036A0D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CE323-7C4F-C635-F71D-3814344FE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7F8C22-158C-5A0D-DFD8-DBC287773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3005A-8D26-F057-D948-87F84131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42D7-FBC7-4F76-890A-62D46F389645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87DA1-C638-6CF3-5C10-CF9D1382C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73AA1-E28C-72EF-6FF9-429920593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E6C4-73C1-4A18-8EB5-E4310B15F0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52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FA642-908B-4B41-0108-E66A3276B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650178-E573-DB0A-01FE-E366EDD074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05FC8-5B99-0445-CFC7-BCC7817E6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4BA32-B1C1-FE23-9704-32AC25F50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42D7-FBC7-4F76-890A-62D46F389645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DB971-F6C6-C4D3-9321-68E924789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C175C-D963-AFEF-F56B-22ABFCE46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E6C4-73C1-4A18-8EB5-E4310B15F0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679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767924-E9F7-9A34-D123-C1D7C9386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E31AD-A821-CC1F-3B2B-9040BA3D6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EA009-D458-5385-D178-B613016253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542D7-FBC7-4F76-890A-62D46F389645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15588-3B1D-A4C0-EE7C-EC13AE17D8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7DE92-2C90-7E2C-486B-FE9881EB6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FE6C4-73C1-4A18-8EB5-E4310B15F0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77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5.xml"/><Relationship Id="rId1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slide" Target="slide3.xml"/><Relationship Id="rId12" Type="http://schemas.openxmlformats.org/officeDocument/2006/relationships/image" Target="../media/image6.png"/><Relationship Id="rId17" Type="http://schemas.openxmlformats.org/officeDocument/2006/relationships/slide" Target="slide7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slide" Target="slide25.xml"/><Relationship Id="rId5" Type="http://schemas.openxmlformats.org/officeDocument/2006/relationships/image" Target="../media/image4.png"/><Relationship Id="rId15" Type="http://schemas.openxmlformats.org/officeDocument/2006/relationships/slide" Target="slide6.xml"/><Relationship Id="rId10" Type="http://schemas.openxmlformats.org/officeDocument/2006/relationships/slide" Target="slide24.xml"/><Relationship Id="rId19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slide" Target="slide17.xml"/><Relationship Id="rId1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image" Target="../media/image11.png"/><Relationship Id="rId18" Type="http://schemas.openxmlformats.org/officeDocument/2006/relationships/slide" Target="slide13.xml"/><Relationship Id="rId3" Type="http://schemas.openxmlformats.org/officeDocument/2006/relationships/image" Target="../media/image2.png"/><Relationship Id="rId21" Type="http://schemas.openxmlformats.org/officeDocument/2006/relationships/image" Target="../media/image15.png"/><Relationship Id="rId7" Type="http://schemas.openxmlformats.org/officeDocument/2006/relationships/slide" Target="slide3.xml"/><Relationship Id="rId12" Type="http://schemas.openxmlformats.org/officeDocument/2006/relationships/slide" Target="slide10.xml"/><Relationship Id="rId17" Type="http://schemas.openxmlformats.org/officeDocument/2006/relationships/image" Target="../media/image13.png"/><Relationship Id="rId25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slide" Target="slide12.xml"/><Relationship Id="rId20" Type="http://schemas.openxmlformats.org/officeDocument/2006/relationships/slide" Target="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slide" Target="slide25.xml"/><Relationship Id="rId24" Type="http://schemas.openxmlformats.org/officeDocument/2006/relationships/slide" Target="slide16.xml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23" Type="http://schemas.openxmlformats.org/officeDocument/2006/relationships/image" Target="../media/image16.png"/><Relationship Id="rId10" Type="http://schemas.openxmlformats.org/officeDocument/2006/relationships/slide" Target="slide24.xml"/><Relationship Id="rId19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slide" Target="slide17.xml"/><Relationship Id="rId14" Type="http://schemas.openxmlformats.org/officeDocument/2006/relationships/slide" Target="slide11.xml"/><Relationship Id="rId22" Type="http://schemas.openxmlformats.org/officeDocument/2006/relationships/slide" Target="slide1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image" Target="../media/image11.png"/><Relationship Id="rId18" Type="http://schemas.openxmlformats.org/officeDocument/2006/relationships/slide" Target="slide13.xml"/><Relationship Id="rId3" Type="http://schemas.openxmlformats.org/officeDocument/2006/relationships/image" Target="../media/image2.png"/><Relationship Id="rId21" Type="http://schemas.openxmlformats.org/officeDocument/2006/relationships/image" Target="../media/image15.png"/><Relationship Id="rId7" Type="http://schemas.openxmlformats.org/officeDocument/2006/relationships/slide" Target="slide3.xml"/><Relationship Id="rId12" Type="http://schemas.openxmlformats.org/officeDocument/2006/relationships/slide" Target="slide10.xml"/><Relationship Id="rId17" Type="http://schemas.openxmlformats.org/officeDocument/2006/relationships/image" Target="../media/image13.png"/><Relationship Id="rId25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slide" Target="slide12.xml"/><Relationship Id="rId20" Type="http://schemas.openxmlformats.org/officeDocument/2006/relationships/slide" Target="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slide" Target="slide25.xml"/><Relationship Id="rId24" Type="http://schemas.openxmlformats.org/officeDocument/2006/relationships/slide" Target="slide16.xml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23" Type="http://schemas.openxmlformats.org/officeDocument/2006/relationships/image" Target="../media/image16.png"/><Relationship Id="rId10" Type="http://schemas.openxmlformats.org/officeDocument/2006/relationships/slide" Target="slide24.xml"/><Relationship Id="rId19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slide" Target="slide17.xml"/><Relationship Id="rId14" Type="http://schemas.openxmlformats.org/officeDocument/2006/relationships/slide" Target="slide11.xml"/><Relationship Id="rId22" Type="http://schemas.openxmlformats.org/officeDocument/2006/relationships/slide" Target="slide1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image" Target="../media/image11.png"/><Relationship Id="rId18" Type="http://schemas.openxmlformats.org/officeDocument/2006/relationships/slide" Target="slide13.xml"/><Relationship Id="rId3" Type="http://schemas.openxmlformats.org/officeDocument/2006/relationships/image" Target="../media/image2.png"/><Relationship Id="rId21" Type="http://schemas.openxmlformats.org/officeDocument/2006/relationships/image" Target="../media/image15.png"/><Relationship Id="rId7" Type="http://schemas.openxmlformats.org/officeDocument/2006/relationships/slide" Target="slide3.xml"/><Relationship Id="rId12" Type="http://schemas.openxmlformats.org/officeDocument/2006/relationships/slide" Target="slide10.xml"/><Relationship Id="rId17" Type="http://schemas.openxmlformats.org/officeDocument/2006/relationships/image" Target="../media/image13.png"/><Relationship Id="rId25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slide" Target="slide12.xml"/><Relationship Id="rId20" Type="http://schemas.openxmlformats.org/officeDocument/2006/relationships/slide" Target="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slide" Target="slide25.xml"/><Relationship Id="rId24" Type="http://schemas.openxmlformats.org/officeDocument/2006/relationships/slide" Target="slide16.xml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23" Type="http://schemas.openxmlformats.org/officeDocument/2006/relationships/image" Target="../media/image16.png"/><Relationship Id="rId10" Type="http://schemas.openxmlformats.org/officeDocument/2006/relationships/slide" Target="slide24.xml"/><Relationship Id="rId19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slide" Target="slide17.xml"/><Relationship Id="rId14" Type="http://schemas.openxmlformats.org/officeDocument/2006/relationships/slide" Target="slide11.xml"/><Relationship Id="rId22" Type="http://schemas.openxmlformats.org/officeDocument/2006/relationships/slide" Target="slide1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image" Target="../media/image11.png"/><Relationship Id="rId18" Type="http://schemas.openxmlformats.org/officeDocument/2006/relationships/slide" Target="slide13.xml"/><Relationship Id="rId3" Type="http://schemas.openxmlformats.org/officeDocument/2006/relationships/image" Target="../media/image2.png"/><Relationship Id="rId21" Type="http://schemas.openxmlformats.org/officeDocument/2006/relationships/image" Target="../media/image15.png"/><Relationship Id="rId7" Type="http://schemas.openxmlformats.org/officeDocument/2006/relationships/slide" Target="slide3.xml"/><Relationship Id="rId12" Type="http://schemas.openxmlformats.org/officeDocument/2006/relationships/slide" Target="slide10.xml"/><Relationship Id="rId17" Type="http://schemas.openxmlformats.org/officeDocument/2006/relationships/image" Target="../media/image13.png"/><Relationship Id="rId25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slide" Target="slide12.xml"/><Relationship Id="rId20" Type="http://schemas.openxmlformats.org/officeDocument/2006/relationships/slide" Target="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slide" Target="slide25.xml"/><Relationship Id="rId24" Type="http://schemas.openxmlformats.org/officeDocument/2006/relationships/slide" Target="slide16.xml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23" Type="http://schemas.openxmlformats.org/officeDocument/2006/relationships/image" Target="../media/image16.png"/><Relationship Id="rId10" Type="http://schemas.openxmlformats.org/officeDocument/2006/relationships/slide" Target="slide24.xml"/><Relationship Id="rId19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slide" Target="slide17.xml"/><Relationship Id="rId14" Type="http://schemas.openxmlformats.org/officeDocument/2006/relationships/slide" Target="slide11.xml"/><Relationship Id="rId22" Type="http://schemas.openxmlformats.org/officeDocument/2006/relationships/slide" Target="slide1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image" Target="../media/image11.png"/><Relationship Id="rId18" Type="http://schemas.openxmlformats.org/officeDocument/2006/relationships/slide" Target="slide13.xml"/><Relationship Id="rId3" Type="http://schemas.openxmlformats.org/officeDocument/2006/relationships/image" Target="../media/image2.png"/><Relationship Id="rId21" Type="http://schemas.openxmlformats.org/officeDocument/2006/relationships/image" Target="../media/image15.png"/><Relationship Id="rId7" Type="http://schemas.openxmlformats.org/officeDocument/2006/relationships/slide" Target="slide3.xml"/><Relationship Id="rId12" Type="http://schemas.openxmlformats.org/officeDocument/2006/relationships/slide" Target="slide10.xml"/><Relationship Id="rId17" Type="http://schemas.openxmlformats.org/officeDocument/2006/relationships/image" Target="../media/image13.png"/><Relationship Id="rId25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slide" Target="slide12.xml"/><Relationship Id="rId20" Type="http://schemas.openxmlformats.org/officeDocument/2006/relationships/slide" Target="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slide" Target="slide25.xml"/><Relationship Id="rId24" Type="http://schemas.openxmlformats.org/officeDocument/2006/relationships/slide" Target="slide16.xml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23" Type="http://schemas.openxmlformats.org/officeDocument/2006/relationships/image" Target="../media/image16.png"/><Relationship Id="rId10" Type="http://schemas.openxmlformats.org/officeDocument/2006/relationships/slide" Target="slide24.xml"/><Relationship Id="rId19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slide" Target="slide17.xml"/><Relationship Id="rId14" Type="http://schemas.openxmlformats.org/officeDocument/2006/relationships/slide" Target="slide11.xml"/><Relationship Id="rId22" Type="http://schemas.openxmlformats.org/officeDocument/2006/relationships/slide" Target="slide1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image" Target="../media/image11.png"/><Relationship Id="rId18" Type="http://schemas.openxmlformats.org/officeDocument/2006/relationships/slide" Target="slide13.xml"/><Relationship Id="rId3" Type="http://schemas.openxmlformats.org/officeDocument/2006/relationships/image" Target="../media/image2.png"/><Relationship Id="rId21" Type="http://schemas.openxmlformats.org/officeDocument/2006/relationships/image" Target="../media/image15.png"/><Relationship Id="rId7" Type="http://schemas.openxmlformats.org/officeDocument/2006/relationships/slide" Target="slide3.xml"/><Relationship Id="rId12" Type="http://schemas.openxmlformats.org/officeDocument/2006/relationships/slide" Target="slide10.xml"/><Relationship Id="rId17" Type="http://schemas.openxmlformats.org/officeDocument/2006/relationships/image" Target="../media/image13.png"/><Relationship Id="rId25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slide" Target="slide12.xml"/><Relationship Id="rId20" Type="http://schemas.openxmlformats.org/officeDocument/2006/relationships/slide" Target="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slide" Target="slide25.xml"/><Relationship Id="rId24" Type="http://schemas.openxmlformats.org/officeDocument/2006/relationships/slide" Target="slide16.xml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23" Type="http://schemas.openxmlformats.org/officeDocument/2006/relationships/image" Target="../media/image16.png"/><Relationship Id="rId10" Type="http://schemas.openxmlformats.org/officeDocument/2006/relationships/slide" Target="slide24.xml"/><Relationship Id="rId19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slide" Target="slide17.xml"/><Relationship Id="rId14" Type="http://schemas.openxmlformats.org/officeDocument/2006/relationships/slide" Target="slide11.xml"/><Relationship Id="rId22" Type="http://schemas.openxmlformats.org/officeDocument/2006/relationships/slide" Target="slide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image" Target="../media/image11.png"/><Relationship Id="rId18" Type="http://schemas.openxmlformats.org/officeDocument/2006/relationships/slide" Target="slide13.xml"/><Relationship Id="rId3" Type="http://schemas.openxmlformats.org/officeDocument/2006/relationships/image" Target="../media/image2.png"/><Relationship Id="rId21" Type="http://schemas.openxmlformats.org/officeDocument/2006/relationships/image" Target="../media/image15.png"/><Relationship Id="rId7" Type="http://schemas.openxmlformats.org/officeDocument/2006/relationships/slide" Target="slide3.xml"/><Relationship Id="rId12" Type="http://schemas.openxmlformats.org/officeDocument/2006/relationships/slide" Target="slide10.xml"/><Relationship Id="rId17" Type="http://schemas.openxmlformats.org/officeDocument/2006/relationships/image" Target="../media/image13.png"/><Relationship Id="rId25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slide" Target="slide12.xml"/><Relationship Id="rId20" Type="http://schemas.openxmlformats.org/officeDocument/2006/relationships/slide" Target="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slide" Target="slide25.xml"/><Relationship Id="rId24" Type="http://schemas.openxmlformats.org/officeDocument/2006/relationships/slide" Target="slide16.xml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23" Type="http://schemas.openxmlformats.org/officeDocument/2006/relationships/image" Target="../media/image16.png"/><Relationship Id="rId10" Type="http://schemas.openxmlformats.org/officeDocument/2006/relationships/slide" Target="slide24.xml"/><Relationship Id="rId19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slide" Target="slide17.xml"/><Relationship Id="rId14" Type="http://schemas.openxmlformats.org/officeDocument/2006/relationships/slide" Target="slide11.xml"/><Relationship Id="rId22" Type="http://schemas.openxmlformats.org/officeDocument/2006/relationships/slide" Target="slide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image" Target="../media/image18.png"/><Relationship Id="rId18" Type="http://schemas.openxmlformats.org/officeDocument/2006/relationships/slide" Target="slide21.xml"/><Relationship Id="rId3" Type="http://schemas.openxmlformats.org/officeDocument/2006/relationships/image" Target="../media/image2.png"/><Relationship Id="rId21" Type="http://schemas.openxmlformats.org/officeDocument/2006/relationships/image" Target="../media/image22.png"/><Relationship Id="rId7" Type="http://schemas.openxmlformats.org/officeDocument/2006/relationships/slide" Target="slide3.xml"/><Relationship Id="rId12" Type="http://schemas.openxmlformats.org/officeDocument/2006/relationships/slide" Target="slide18.xml"/><Relationship Id="rId17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slide" Target="slide20.xml"/><Relationship Id="rId20" Type="http://schemas.openxmlformats.org/officeDocument/2006/relationships/slide" Target="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slide" Target="slide25.xml"/><Relationship Id="rId5" Type="http://schemas.openxmlformats.org/officeDocument/2006/relationships/image" Target="../media/image4.png"/><Relationship Id="rId15" Type="http://schemas.openxmlformats.org/officeDocument/2006/relationships/image" Target="../media/image19.png"/><Relationship Id="rId23" Type="http://schemas.openxmlformats.org/officeDocument/2006/relationships/image" Target="../media/image23.png"/><Relationship Id="rId10" Type="http://schemas.openxmlformats.org/officeDocument/2006/relationships/slide" Target="slide24.xml"/><Relationship Id="rId19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slide" Target="slide17.xml"/><Relationship Id="rId14" Type="http://schemas.openxmlformats.org/officeDocument/2006/relationships/slide" Target="slide19.xml"/><Relationship Id="rId22" Type="http://schemas.openxmlformats.org/officeDocument/2006/relationships/slide" Target="slide2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image" Target="../media/image18.png"/><Relationship Id="rId18" Type="http://schemas.openxmlformats.org/officeDocument/2006/relationships/slide" Target="slide21.xml"/><Relationship Id="rId3" Type="http://schemas.openxmlformats.org/officeDocument/2006/relationships/image" Target="../media/image2.png"/><Relationship Id="rId21" Type="http://schemas.openxmlformats.org/officeDocument/2006/relationships/image" Target="../media/image22.png"/><Relationship Id="rId7" Type="http://schemas.openxmlformats.org/officeDocument/2006/relationships/slide" Target="slide3.xml"/><Relationship Id="rId12" Type="http://schemas.openxmlformats.org/officeDocument/2006/relationships/slide" Target="slide18.xml"/><Relationship Id="rId17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slide" Target="slide20.xml"/><Relationship Id="rId20" Type="http://schemas.openxmlformats.org/officeDocument/2006/relationships/slide" Target="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slide" Target="slide25.xml"/><Relationship Id="rId5" Type="http://schemas.openxmlformats.org/officeDocument/2006/relationships/image" Target="../media/image4.png"/><Relationship Id="rId15" Type="http://schemas.openxmlformats.org/officeDocument/2006/relationships/image" Target="../media/image19.png"/><Relationship Id="rId23" Type="http://schemas.openxmlformats.org/officeDocument/2006/relationships/image" Target="../media/image23.png"/><Relationship Id="rId10" Type="http://schemas.openxmlformats.org/officeDocument/2006/relationships/slide" Target="slide24.xml"/><Relationship Id="rId19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slide" Target="slide17.xml"/><Relationship Id="rId14" Type="http://schemas.openxmlformats.org/officeDocument/2006/relationships/slide" Target="slide19.xml"/><Relationship Id="rId22" Type="http://schemas.openxmlformats.org/officeDocument/2006/relationships/slide" Target="slide2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image" Target="../media/image18.png"/><Relationship Id="rId18" Type="http://schemas.openxmlformats.org/officeDocument/2006/relationships/slide" Target="slide21.xml"/><Relationship Id="rId3" Type="http://schemas.openxmlformats.org/officeDocument/2006/relationships/image" Target="../media/image2.png"/><Relationship Id="rId21" Type="http://schemas.openxmlformats.org/officeDocument/2006/relationships/image" Target="../media/image22.png"/><Relationship Id="rId7" Type="http://schemas.openxmlformats.org/officeDocument/2006/relationships/slide" Target="slide3.xml"/><Relationship Id="rId12" Type="http://schemas.openxmlformats.org/officeDocument/2006/relationships/slide" Target="slide18.xml"/><Relationship Id="rId17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slide" Target="slide20.xml"/><Relationship Id="rId20" Type="http://schemas.openxmlformats.org/officeDocument/2006/relationships/slide" Target="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slide" Target="slide25.xml"/><Relationship Id="rId5" Type="http://schemas.openxmlformats.org/officeDocument/2006/relationships/image" Target="../media/image4.png"/><Relationship Id="rId15" Type="http://schemas.openxmlformats.org/officeDocument/2006/relationships/image" Target="../media/image19.png"/><Relationship Id="rId23" Type="http://schemas.openxmlformats.org/officeDocument/2006/relationships/image" Target="../media/image23.png"/><Relationship Id="rId10" Type="http://schemas.openxmlformats.org/officeDocument/2006/relationships/slide" Target="slide24.xml"/><Relationship Id="rId19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slide" Target="slide17.xml"/><Relationship Id="rId14" Type="http://schemas.openxmlformats.org/officeDocument/2006/relationships/slide" Target="slide19.xml"/><Relationship Id="rId22" Type="http://schemas.openxmlformats.org/officeDocument/2006/relationships/slide" Target="slide2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5.xml"/><Relationship Id="rId1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slide" Target="slide3.xml"/><Relationship Id="rId12" Type="http://schemas.openxmlformats.org/officeDocument/2006/relationships/image" Target="../media/image6.png"/><Relationship Id="rId17" Type="http://schemas.openxmlformats.org/officeDocument/2006/relationships/slide" Target="slide7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slide" Target="slide25.xml"/><Relationship Id="rId5" Type="http://schemas.openxmlformats.org/officeDocument/2006/relationships/image" Target="../media/image4.png"/><Relationship Id="rId15" Type="http://schemas.openxmlformats.org/officeDocument/2006/relationships/slide" Target="slide6.xml"/><Relationship Id="rId10" Type="http://schemas.openxmlformats.org/officeDocument/2006/relationships/slide" Target="slide24.xml"/><Relationship Id="rId19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slide" Target="slide17.xml"/><Relationship Id="rId1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image" Target="../media/image18.png"/><Relationship Id="rId18" Type="http://schemas.openxmlformats.org/officeDocument/2006/relationships/slide" Target="slide21.xml"/><Relationship Id="rId3" Type="http://schemas.openxmlformats.org/officeDocument/2006/relationships/image" Target="../media/image2.png"/><Relationship Id="rId21" Type="http://schemas.openxmlformats.org/officeDocument/2006/relationships/image" Target="../media/image22.png"/><Relationship Id="rId7" Type="http://schemas.openxmlformats.org/officeDocument/2006/relationships/slide" Target="slide3.xml"/><Relationship Id="rId12" Type="http://schemas.openxmlformats.org/officeDocument/2006/relationships/slide" Target="slide18.xml"/><Relationship Id="rId17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slide" Target="slide20.xml"/><Relationship Id="rId20" Type="http://schemas.openxmlformats.org/officeDocument/2006/relationships/slide" Target="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slide" Target="slide25.xml"/><Relationship Id="rId5" Type="http://schemas.openxmlformats.org/officeDocument/2006/relationships/image" Target="../media/image4.png"/><Relationship Id="rId15" Type="http://schemas.openxmlformats.org/officeDocument/2006/relationships/image" Target="../media/image19.png"/><Relationship Id="rId23" Type="http://schemas.openxmlformats.org/officeDocument/2006/relationships/image" Target="../media/image23.png"/><Relationship Id="rId10" Type="http://schemas.openxmlformats.org/officeDocument/2006/relationships/slide" Target="slide24.xml"/><Relationship Id="rId19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slide" Target="slide17.xml"/><Relationship Id="rId14" Type="http://schemas.openxmlformats.org/officeDocument/2006/relationships/slide" Target="slide19.xml"/><Relationship Id="rId22" Type="http://schemas.openxmlformats.org/officeDocument/2006/relationships/slide" Target="slide2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image" Target="../media/image18.png"/><Relationship Id="rId18" Type="http://schemas.openxmlformats.org/officeDocument/2006/relationships/slide" Target="slide21.xml"/><Relationship Id="rId3" Type="http://schemas.openxmlformats.org/officeDocument/2006/relationships/image" Target="../media/image2.png"/><Relationship Id="rId21" Type="http://schemas.openxmlformats.org/officeDocument/2006/relationships/image" Target="../media/image22.png"/><Relationship Id="rId7" Type="http://schemas.openxmlformats.org/officeDocument/2006/relationships/slide" Target="slide3.xml"/><Relationship Id="rId12" Type="http://schemas.openxmlformats.org/officeDocument/2006/relationships/slide" Target="slide18.xml"/><Relationship Id="rId17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slide" Target="slide20.xml"/><Relationship Id="rId20" Type="http://schemas.openxmlformats.org/officeDocument/2006/relationships/slide" Target="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slide" Target="slide25.xml"/><Relationship Id="rId5" Type="http://schemas.openxmlformats.org/officeDocument/2006/relationships/image" Target="../media/image4.png"/><Relationship Id="rId15" Type="http://schemas.openxmlformats.org/officeDocument/2006/relationships/image" Target="../media/image19.png"/><Relationship Id="rId23" Type="http://schemas.openxmlformats.org/officeDocument/2006/relationships/image" Target="../media/image23.png"/><Relationship Id="rId10" Type="http://schemas.openxmlformats.org/officeDocument/2006/relationships/slide" Target="slide24.xml"/><Relationship Id="rId19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slide" Target="slide17.xml"/><Relationship Id="rId14" Type="http://schemas.openxmlformats.org/officeDocument/2006/relationships/slide" Target="slide19.xml"/><Relationship Id="rId22" Type="http://schemas.openxmlformats.org/officeDocument/2006/relationships/slide" Target="slide2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image" Target="../media/image18.png"/><Relationship Id="rId18" Type="http://schemas.openxmlformats.org/officeDocument/2006/relationships/slide" Target="slide21.xml"/><Relationship Id="rId3" Type="http://schemas.openxmlformats.org/officeDocument/2006/relationships/image" Target="../media/image2.png"/><Relationship Id="rId21" Type="http://schemas.openxmlformats.org/officeDocument/2006/relationships/image" Target="../media/image22.png"/><Relationship Id="rId7" Type="http://schemas.openxmlformats.org/officeDocument/2006/relationships/slide" Target="slide3.xml"/><Relationship Id="rId12" Type="http://schemas.openxmlformats.org/officeDocument/2006/relationships/slide" Target="slide18.xml"/><Relationship Id="rId17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slide" Target="slide20.xml"/><Relationship Id="rId20" Type="http://schemas.openxmlformats.org/officeDocument/2006/relationships/slide" Target="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slide" Target="slide25.xml"/><Relationship Id="rId5" Type="http://schemas.openxmlformats.org/officeDocument/2006/relationships/image" Target="../media/image4.png"/><Relationship Id="rId15" Type="http://schemas.openxmlformats.org/officeDocument/2006/relationships/image" Target="../media/image19.png"/><Relationship Id="rId23" Type="http://schemas.openxmlformats.org/officeDocument/2006/relationships/image" Target="../media/image23.png"/><Relationship Id="rId10" Type="http://schemas.openxmlformats.org/officeDocument/2006/relationships/slide" Target="slide24.xml"/><Relationship Id="rId19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slide" Target="slide17.xml"/><Relationship Id="rId14" Type="http://schemas.openxmlformats.org/officeDocument/2006/relationships/slide" Target="slide19.xml"/><Relationship Id="rId22" Type="http://schemas.openxmlformats.org/officeDocument/2006/relationships/slide" Target="slide2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image" Target="../media/image18.png"/><Relationship Id="rId18" Type="http://schemas.openxmlformats.org/officeDocument/2006/relationships/slide" Target="slide21.xml"/><Relationship Id="rId3" Type="http://schemas.openxmlformats.org/officeDocument/2006/relationships/image" Target="../media/image2.png"/><Relationship Id="rId21" Type="http://schemas.openxmlformats.org/officeDocument/2006/relationships/image" Target="../media/image22.png"/><Relationship Id="rId7" Type="http://schemas.openxmlformats.org/officeDocument/2006/relationships/slide" Target="slide3.xml"/><Relationship Id="rId12" Type="http://schemas.openxmlformats.org/officeDocument/2006/relationships/slide" Target="slide18.xml"/><Relationship Id="rId17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slide" Target="slide20.xml"/><Relationship Id="rId20" Type="http://schemas.openxmlformats.org/officeDocument/2006/relationships/slide" Target="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slide" Target="slide25.xml"/><Relationship Id="rId5" Type="http://schemas.openxmlformats.org/officeDocument/2006/relationships/image" Target="../media/image4.png"/><Relationship Id="rId15" Type="http://schemas.openxmlformats.org/officeDocument/2006/relationships/image" Target="../media/image19.png"/><Relationship Id="rId23" Type="http://schemas.openxmlformats.org/officeDocument/2006/relationships/image" Target="../media/image23.png"/><Relationship Id="rId10" Type="http://schemas.openxmlformats.org/officeDocument/2006/relationships/slide" Target="slide24.xml"/><Relationship Id="rId19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slide" Target="slide17.xml"/><Relationship Id="rId14" Type="http://schemas.openxmlformats.org/officeDocument/2006/relationships/slide" Target="slide19.xml"/><Relationship Id="rId22" Type="http://schemas.openxmlformats.org/officeDocument/2006/relationships/slide" Target="slide2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slide" Target="slide3.xml"/><Relationship Id="rId12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slide" Target="slide25.xml"/><Relationship Id="rId5" Type="http://schemas.openxmlformats.org/officeDocument/2006/relationships/image" Target="../media/image4.png"/><Relationship Id="rId15" Type="http://schemas.openxmlformats.org/officeDocument/2006/relationships/image" Target="../media/image27.png"/><Relationship Id="rId10" Type="http://schemas.openxmlformats.org/officeDocument/2006/relationships/slide" Target="slide24.xml"/><Relationship Id="rId4" Type="http://schemas.openxmlformats.org/officeDocument/2006/relationships/image" Target="../media/image3.png"/><Relationship Id="rId9" Type="http://schemas.openxmlformats.org/officeDocument/2006/relationships/slide" Target="slide17.xml"/><Relationship Id="rId1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slide" Target="slide3.xml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slide" Target="slide25.xml"/><Relationship Id="rId5" Type="http://schemas.openxmlformats.org/officeDocument/2006/relationships/image" Target="../media/image4.png"/><Relationship Id="rId15" Type="http://schemas.openxmlformats.org/officeDocument/2006/relationships/image" Target="../media/image32.png"/><Relationship Id="rId10" Type="http://schemas.openxmlformats.org/officeDocument/2006/relationships/slide" Target="slide24.xml"/><Relationship Id="rId4" Type="http://schemas.openxmlformats.org/officeDocument/2006/relationships/image" Target="../media/image3.png"/><Relationship Id="rId9" Type="http://schemas.openxmlformats.org/officeDocument/2006/relationships/slide" Target="slide17.xml"/><Relationship Id="rId1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image" Target="../media/image6.png"/><Relationship Id="rId18" Type="http://schemas.openxmlformats.org/officeDocument/2006/relationships/slide" Target="slide7.xml"/><Relationship Id="rId3" Type="http://schemas.openxmlformats.org/officeDocument/2006/relationships/image" Target="../media/image2.png"/><Relationship Id="rId7" Type="http://schemas.openxmlformats.org/officeDocument/2006/relationships/slide" Target="slide3.xml"/><Relationship Id="rId12" Type="http://schemas.openxmlformats.org/officeDocument/2006/relationships/slide" Target="slide4.xml"/><Relationship Id="rId17" Type="http://schemas.openxmlformats.org/officeDocument/2006/relationships/image" Target="../media/image8.png"/><Relationship Id="rId2" Type="http://schemas.openxmlformats.org/officeDocument/2006/relationships/image" Target="../media/image1.png"/><Relationship Id="rId16" Type="http://schemas.openxmlformats.org/officeDocument/2006/relationships/slide" Target="slide6.xml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slide" Target="slide25.xml"/><Relationship Id="rId5" Type="http://schemas.openxmlformats.org/officeDocument/2006/relationships/image" Target="../media/image4.png"/><Relationship Id="rId15" Type="http://schemas.openxmlformats.org/officeDocument/2006/relationships/image" Target="../media/image7.png"/><Relationship Id="rId10" Type="http://schemas.openxmlformats.org/officeDocument/2006/relationships/slide" Target="slide24.xml"/><Relationship Id="rId19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slide" Target="slide17.xml"/><Relationship Id="rId1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image" Target="../media/image6.png"/><Relationship Id="rId18" Type="http://schemas.openxmlformats.org/officeDocument/2006/relationships/slide" Target="slide7.xml"/><Relationship Id="rId3" Type="http://schemas.openxmlformats.org/officeDocument/2006/relationships/image" Target="../media/image2.png"/><Relationship Id="rId7" Type="http://schemas.openxmlformats.org/officeDocument/2006/relationships/slide" Target="slide3.xml"/><Relationship Id="rId12" Type="http://schemas.openxmlformats.org/officeDocument/2006/relationships/slide" Target="slide4.xml"/><Relationship Id="rId17" Type="http://schemas.openxmlformats.org/officeDocument/2006/relationships/image" Target="../media/image8.png"/><Relationship Id="rId2" Type="http://schemas.openxmlformats.org/officeDocument/2006/relationships/image" Target="../media/image1.png"/><Relationship Id="rId16" Type="http://schemas.openxmlformats.org/officeDocument/2006/relationships/slide" Target="slide6.xml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slide" Target="slide25.xml"/><Relationship Id="rId5" Type="http://schemas.openxmlformats.org/officeDocument/2006/relationships/image" Target="../media/image4.png"/><Relationship Id="rId15" Type="http://schemas.openxmlformats.org/officeDocument/2006/relationships/image" Target="../media/image7.png"/><Relationship Id="rId10" Type="http://schemas.openxmlformats.org/officeDocument/2006/relationships/slide" Target="slide24.xml"/><Relationship Id="rId19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slide" Target="slide17.xml"/><Relationship Id="rId1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image" Target="../media/image7.png"/><Relationship Id="rId1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slide" Target="slide3.xml"/><Relationship Id="rId12" Type="http://schemas.openxmlformats.org/officeDocument/2006/relationships/slide" Target="slide5.xml"/><Relationship Id="rId17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slide" Target="slide7.xml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slide" Target="slide25.xml"/><Relationship Id="rId5" Type="http://schemas.openxmlformats.org/officeDocument/2006/relationships/image" Target="../media/image4.png"/><Relationship Id="rId15" Type="http://schemas.openxmlformats.org/officeDocument/2006/relationships/image" Target="../media/image8.png"/><Relationship Id="rId10" Type="http://schemas.openxmlformats.org/officeDocument/2006/relationships/slide" Target="slide24.xml"/><Relationship Id="rId19" Type="http://schemas.openxmlformats.org/officeDocument/2006/relationships/slide" Target="slide4.xml"/><Relationship Id="rId4" Type="http://schemas.openxmlformats.org/officeDocument/2006/relationships/image" Target="../media/image3.png"/><Relationship Id="rId9" Type="http://schemas.openxmlformats.org/officeDocument/2006/relationships/slide" Target="slide17.xml"/><Relationship Id="rId1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image" Target="../media/image7.png"/><Relationship Id="rId1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slide" Target="slide3.xml"/><Relationship Id="rId12" Type="http://schemas.openxmlformats.org/officeDocument/2006/relationships/slide" Target="slide5.xml"/><Relationship Id="rId17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slide" Target="slide7.xml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slide" Target="slide25.xml"/><Relationship Id="rId5" Type="http://schemas.openxmlformats.org/officeDocument/2006/relationships/image" Target="../media/image4.png"/><Relationship Id="rId15" Type="http://schemas.openxmlformats.org/officeDocument/2006/relationships/image" Target="../media/image8.png"/><Relationship Id="rId10" Type="http://schemas.openxmlformats.org/officeDocument/2006/relationships/slide" Target="slide24.xml"/><Relationship Id="rId19" Type="http://schemas.openxmlformats.org/officeDocument/2006/relationships/slide" Target="slide4.xml"/><Relationship Id="rId4" Type="http://schemas.openxmlformats.org/officeDocument/2006/relationships/image" Target="../media/image3.png"/><Relationship Id="rId9" Type="http://schemas.openxmlformats.org/officeDocument/2006/relationships/slide" Target="slide17.xml"/><Relationship Id="rId14" Type="http://schemas.openxmlformats.org/officeDocument/2006/relationships/slide" Target="slid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image" Target="../media/image7.png"/><Relationship Id="rId1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slide" Target="slide3.xml"/><Relationship Id="rId12" Type="http://schemas.openxmlformats.org/officeDocument/2006/relationships/slide" Target="slide5.xml"/><Relationship Id="rId17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slide" Target="slide7.xml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slide" Target="slide25.xml"/><Relationship Id="rId5" Type="http://schemas.openxmlformats.org/officeDocument/2006/relationships/image" Target="../media/image4.png"/><Relationship Id="rId15" Type="http://schemas.openxmlformats.org/officeDocument/2006/relationships/image" Target="../media/image8.png"/><Relationship Id="rId10" Type="http://schemas.openxmlformats.org/officeDocument/2006/relationships/slide" Target="slide24.xml"/><Relationship Id="rId19" Type="http://schemas.openxmlformats.org/officeDocument/2006/relationships/slide" Target="slide4.xml"/><Relationship Id="rId4" Type="http://schemas.openxmlformats.org/officeDocument/2006/relationships/image" Target="../media/image3.png"/><Relationship Id="rId9" Type="http://schemas.openxmlformats.org/officeDocument/2006/relationships/slide" Target="slide17.xml"/><Relationship Id="rId14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slide" Target="slide5.xml"/><Relationship Id="rId18" Type="http://schemas.openxmlformats.org/officeDocument/2006/relationships/image" Target="../media/image9.png"/><Relationship Id="rId3" Type="http://schemas.openxmlformats.org/officeDocument/2006/relationships/image" Target="../media/image1.png"/><Relationship Id="rId21" Type="http://schemas.openxmlformats.org/officeDocument/2006/relationships/image" Target="../media/image6.png"/><Relationship Id="rId7" Type="http://schemas.openxmlformats.org/officeDocument/2006/relationships/image" Target="../media/image5.png"/><Relationship Id="rId12" Type="http://schemas.openxmlformats.org/officeDocument/2006/relationships/slide" Target="slide25.xml"/><Relationship Id="rId17" Type="http://schemas.openxmlformats.org/officeDocument/2006/relationships/slide" Target="slide7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.png"/><Relationship Id="rId20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slide" Target="slide24.xml"/><Relationship Id="rId5" Type="http://schemas.openxmlformats.org/officeDocument/2006/relationships/image" Target="../media/image3.png"/><Relationship Id="rId15" Type="http://schemas.openxmlformats.org/officeDocument/2006/relationships/slide" Target="slide6.xml"/><Relationship Id="rId10" Type="http://schemas.openxmlformats.org/officeDocument/2006/relationships/slide" Target="slide17.xml"/><Relationship Id="rId19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slide" Target="slide9.xml"/><Relationship Id="rId1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image" Target="../media/image11.png"/><Relationship Id="rId18" Type="http://schemas.openxmlformats.org/officeDocument/2006/relationships/slide" Target="slide13.xml"/><Relationship Id="rId3" Type="http://schemas.openxmlformats.org/officeDocument/2006/relationships/image" Target="../media/image2.png"/><Relationship Id="rId21" Type="http://schemas.openxmlformats.org/officeDocument/2006/relationships/image" Target="../media/image15.png"/><Relationship Id="rId7" Type="http://schemas.openxmlformats.org/officeDocument/2006/relationships/slide" Target="slide3.xml"/><Relationship Id="rId12" Type="http://schemas.openxmlformats.org/officeDocument/2006/relationships/slide" Target="slide10.xml"/><Relationship Id="rId17" Type="http://schemas.openxmlformats.org/officeDocument/2006/relationships/image" Target="../media/image13.png"/><Relationship Id="rId25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slide" Target="slide12.xml"/><Relationship Id="rId20" Type="http://schemas.openxmlformats.org/officeDocument/2006/relationships/slide" Target="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slide" Target="slide25.xml"/><Relationship Id="rId24" Type="http://schemas.openxmlformats.org/officeDocument/2006/relationships/slide" Target="slide16.xml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23" Type="http://schemas.openxmlformats.org/officeDocument/2006/relationships/image" Target="../media/image16.png"/><Relationship Id="rId10" Type="http://schemas.openxmlformats.org/officeDocument/2006/relationships/slide" Target="slide24.xml"/><Relationship Id="rId19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slide" Target="slide17.xml"/><Relationship Id="rId14" Type="http://schemas.openxmlformats.org/officeDocument/2006/relationships/slide" Target="slide11.xml"/><Relationship Id="rId22" Type="http://schemas.openxmlformats.org/officeDocument/2006/relationships/slide" Target="slide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CA52471-AE9A-6495-65A8-80D06C68591F}"/>
              </a:ext>
            </a:extLst>
          </p:cNvPr>
          <p:cNvGrpSpPr/>
          <p:nvPr/>
        </p:nvGrpSpPr>
        <p:grpSpPr>
          <a:xfrm>
            <a:off x="-1113381" y="142260"/>
            <a:ext cx="857250" cy="828000"/>
            <a:chOff x="-1097513" y="614700"/>
            <a:chExt cx="857250" cy="828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3CB977E-A0CC-6CD5-5F07-A9101EBD8CE5}"/>
                </a:ext>
              </a:extLst>
            </p:cNvPr>
            <p:cNvSpPr/>
            <p:nvPr/>
          </p:nvSpPr>
          <p:spPr>
            <a:xfrm>
              <a:off x="-1097513" y="61470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0AE3048-BC52-200A-1748-C6D303753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938888" y="739650"/>
              <a:ext cx="540000" cy="54000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8D3F67D-6933-BD6E-9CC8-0F6618E07A90}"/>
              </a:ext>
            </a:extLst>
          </p:cNvPr>
          <p:cNvGrpSpPr/>
          <p:nvPr/>
        </p:nvGrpSpPr>
        <p:grpSpPr>
          <a:xfrm>
            <a:off x="-1097513" y="1578630"/>
            <a:ext cx="857250" cy="828000"/>
            <a:chOff x="-1097513" y="1814850"/>
            <a:chExt cx="857250" cy="8280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5F45426-013D-2268-957C-166B02F8BFCE}"/>
                </a:ext>
              </a:extLst>
            </p:cNvPr>
            <p:cNvSpPr/>
            <p:nvPr/>
          </p:nvSpPr>
          <p:spPr>
            <a:xfrm>
              <a:off x="-1097513" y="181485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9D55E15-2196-03C7-E933-09A9C714C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896888" y="1958850"/>
              <a:ext cx="540000" cy="54000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887305E-4631-C36E-5706-66B60F18A3C9}"/>
              </a:ext>
            </a:extLst>
          </p:cNvPr>
          <p:cNvGrpSpPr/>
          <p:nvPr/>
        </p:nvGrpSpPr>
        <p:grpSpPr>
          <a:xfrm>
            <a:off x="-1097513" y="4458990"/>
            <a:ext cx="857250" cy="828000"/>
            <a:chOff x="-1097513" y="4215150"/>
            <a:chExt cx="857250" cy="8280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EDB48FE-7B8A-820E-7CD0-CCE7B70D1A5C}"/>
                </a:ext>
              </a:extLst>
            </p:cNvPr>
            <p:cNvSpPr/>
            <p:nvPr/>
          </p:nvSpPr>
          <p:spPr>
            <a:xfrm>
              <a:off x="-1097513" y="421515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CD57F0E-3D73-70A0-DF9B-D191BB845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938888" y="4359150"/>
              <a:ext cx="540000" cy="5400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513F096-9A57-6889-8C59-F097B691D3B9}"/>
              </a:ext>
            </a:extLst>
          </p:cNvPr>
          <p:cNvGrpSpPr/>
          <p:nvPr/>
        </p:nvGrpSpPr>
        <p:grpSpPr>
          <a:xfrm>
            <a:off x="-1097513" y="5902980"/>
            <a:ext cx="857250" cy="828000"/>
            <a:chOff x="-1097513" y="5415300"/>
            <a:chExt cx="857250" cy="82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BDD90E-D0A5-A87C-8C89-F6794567B936}"/>
                </a:ext>
              </a:extLst>
            </p:cNvPr>
            <p:cNvSpPr/>
            <p:nvPr/>
          </p:nvSpPr>
          <p:spPr>
            <a:xfrm>
              <a:off x="-1097513" y="541530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2CF4F1A-4437-7CE4-E8AD-4B91365EE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927788" y="5559300"/>
              <a:ext cx="540000" cy="5400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3029EF1-3B86-2D6B-ED36-AF6B50406DF0}"/>
              </a:ext>
            </a:extLst>
          </p:cNvPr>
          <p:cNvGrpSpPr/>
          <p:nvPr/>
        </p:nvGrpSpPr>
        <p:grpSpPr>
          <a:xfrm>
            <a:off x="-1164408" y="3022051"/>
            <a:ext cx="857250" cy="828000"/>
            <a:chOff x="-1097513" y="3015000"/>
            <a:chExt cx="857250" cy="82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74FD49D-C9FA-E947-1344-813081A14DC1}"/>
                </a:ext>
              </a:extLst>
            </p:cNvPr>
            <p:cNvSpPr/>
            <p:nvPr/>
          </p:nvSpPr>
          <p:spPr>
            <a:xfrm>
              <a:off x="-1097513" y="301500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F43CA95-BDE3-87A2-123C-A4082513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896888" y="3155850"/>
              <a:ext cx="540000" cy="540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39D9738-4C35-DB14-F06C-B4F0189D2E69}"/>
              </a:ext>
            </a:extLst>
          </p:cNvPr>
          <p:cNvSpPr/>
          <p:nvPr/>
        </p:nvSpPr>
        <p:spPr>
          <a:xfrm>
            <a:off x="0" y="-10251611"/>
            <a:ext cx="1390797" cy="18707100"/>
          </a:xfrm>
          <a:custGeom>
            <a:avLst/>
            <a:gdLst>
              <a:gd name="connsiteX0" fmla="*/ 1543050 w 1543050"/>
              <a:gd name="connsiteY0" fmla="*/ 0 h 18707100"/>
              <a:gd name="connsiteX1" fmla="*/ 1543050 w 1543050"/>
              <a:gd name="connsiteY1" fmla="*/ 8448156 h 18707100"/>
              <a:gd name="connsiteX2" fmla="*/ 807369 w 1543050"/>
              <a:gd name="connsiteY2" fmla="*/ 9353550 h 18707100"/>
              <a:gd name="connsiteX3" fmla="*/ 1543050 w 1543050"/>
              <a:gd name="connsiteY3" fmla="*/ 10258945 h 18707100"/>
              <a:gd name="connsiteX4" fmla="*/ 1543050 w 1543050"/>
              <a:gd name="connsiteY4" fmla="*/ 18707100 h 18707100"/>
              <a:gd name="connsiteX5" fmla="*/ 0 w 1543050"/>
              <a:gd name="connsiteY5" fmla="*/ 18707100 h 18707100"/>
              <a:gd name="connsiteX6" fmla="*/ 0 w 1543050"/>
              <a:gd name="connsiteY6" fmla="*/ 0 h 18707100"/>
              <a:gd name="connsiteX0" fmla="*/ 1543050 w 1543050"/>
              <a:gd name="connsiteY0" fmla="*/ 0 h 18707100"/>
              <a:gd name="connsiteX1" fmla="*/ 1543050 w 1543050"/>
              <a:gd name="connsiteY1" fmla="*/ 8448156 h 18707100"/>
              <a:gd name="connsiteX2" fmla="*/ 807369 w 1543050"/>
              <a:gd name="connsiteY2" fmla="*/ 9353550 h 18707100"/>
              <a:gd name="connsiteX3" fmla="*/ 1543050 w 1543050"/>
              <a:gd name="connsiteY3" fmla="*/ 10258945 h 18707100"/>
              <a:gd name="connsiteX4" fmla="*/ 1543050 w 1543050"/>
              <a:gd name="connsiteY4" fmla="*/ 18707100 h 18707100"/>
              <a:gd name="connsiteX5" fmla="*/ 0 w 1543050"/>
              <a:gd name="connsiteY5" fmla="*/ 18707100 h 18707100"/>
              <a:gd name="connsiteX6" fmla="*/ 0 w 1543050"/>
              <a:gd name="connsiteY6" fmla="*/ 0 h 18707100"/>
              <a:gd name="connsiteX7" fmla="*/ 1543050 w 1543050"/>
              <a:gd name="connsiteY7" fmla="*/ 0 h 18707100"/>
              <a:gd name="connsiteX0" fmla="*/ 1543050 w 1543055"/>
              <a:gd name="connsiteY0" fmla="*/ 0 h 18707100"/>
              <a:gd name="connsiteX1" fmla="*/ 1543050 w 1543055"/>
              <a:gd name="connsiteY1" fmla="*/ 8448156 h 18707100"/>
              <a:gd name="connsiteX2" fmla="*/ 807369 w 1543055"/>
              <a:gd name="connsiteY2" fmla="*/ 9353550 h 18707100"/>
              <a:gd name="connsiteX3" fmla="*/ 1543050 w 1543055"/>
              <a:gd name="connsiteY3" fmla="*/ 10258945 h 18707100"/>
              <a:gd name="connsiteX4" fmla="*/ 1543050 w 1543055"/>
              <a:gd name="connsiteY4" fmla="*/ 18707100 h 18707100"/>
              <a:gd name="connsiteX5" fmla="*/ 0 w 1543055"/>
              <a:gd name="connsiteY5" fmla="*/ 18707100 h 18707100"/>
              <a:gd name="connsiteX6" fmla="*/ 0 w 1543055"/>
              <a:gd name="connsiteY6" fmla="*/ 0 h 18707100"/>
              <a:gd name="connsiteX7" fmla="*/ 1543050 w 1543055"/>
              <a:gd name="connsiteY7" fmla="*/ 0 h 18707100"/>
              <a:gd name="connsiteX0" fmla="*/ 1543050 w 1543055"/>
              <a:gd name="connsiteY0" fmla="*/ 0 h 18707100"/>
              <a:gd name="connsiteX1" fmla="*/ 1543050 w 1543055"/>
              <a:gd name="connsiteY1" fmla="*/ 8448156 h 18707100"/>
              <a:gd name="connsiteX2" fmla="*/ 807369 w 1543055"/>
              <a:gd name="connsiteY2" fmla="*/ 9353550 h 18707100"/>
              <a:gd name="connsiteX3" fmla="*/ 1543050 w 1543055"/>
              <a:gd name="connsiteY3" fmla="*/ 10258945 h 18707100"/>
              <a:gd name="connsiteX4" fmla="*/ 1543050 w 1543055"/>
              <a:gd name="connsiteY4" fmla="*/ 18707100 h 18707100"/>
              <a:gd name="connsiteX5" fmla="*/ 0 w 1543055"/>
              <a:gd name="connsiteY5" fmla="*/ 18707100 h 18707100"/>
              <a:gd name="connsiteX6" fmla="*/ 0 w 1543055"/>
              <a:gd name="connsiteY6" fmla="*/ 0 h 18707100"/>
              <a:gd name="connsiteX7" fmla="*/ 1543050 w 1543055"/>
              <a:gd name="connsiteY7" fmla="*/ 0 h 18707100"/>
              <a:gd name="connsiteX0" fmla="*/ 1543050 w 1543055"/>
              <a:gd name="connsiteY0" fmla="*/ 0 h 18707100"/>
              <a:gd name="connsiteX1" fmla="*/ 1543050 w 1543055"/>
              <a:gd name="connsiteY1" fmla="*/ 8448156 h 18707100"/>
              <a:gd name="connsiteX2" fmla="*/ 807369 w 1543055"/>
              <a:gd name="connsiteY2" fmla="*/ 9353550 h 18707100"/>
              <a:gd name="connsiteX3" fmla="*/ 1543050 w 1543055"/>
              <a:gd name="connsiteY3" fmla="*/ 10258945 h 18707100"/>
              <a:gd name="connsiteX4" fmla="*/ 1543050 w 1543055"/>
              <a:gd name="connsiteY4" fmla="*/ 18707100 h 18707100"/>
              <a:gd name="connsiteX5" fmla="*/ 0 w 1543055"/>
              <a:gd name="connsiteY5" fmla="*/ 18707100 h 18707100"/>
              <a:gd name="connsiteX6" fmla="*/ 0 w 1543055"/>
              <a:gd name="connsiteY6" fmla="*/ 0 h 18707100"/>
              <a:gd name="connsiteX7" fmla="*/ 1543050 w 1543055"/>
              <a:gd name="connsiteY7" fmla="*/ 0 h 18707100"/>
              <a:gd name="connsiteX0" fmla="*/ 1543050 w 1543057"/>
              <a:gd name="connsiteY0" fmla="*/ 0 h 18707100"/>
              <a:gd name="connsiteX1" fmla="*/ 1543050 w 1543057"/>
              <a:gd name="connsiteY1" fmla="*/ 8448156 h 18707100"/>
              <a:gd name="connsiteX2" fmla="*/ 955007 w 1543057"/>
              <a:gd name="connsiteY2" fmla="*/ 9348790 h 18707100"/>
              <a:gd name="connsiteX3" fmla="*/ 1543050 w 1543057"/>
              <a:gd name="connsiteY3" fmla="*/ 10258945 h 18707100"/>
              <a:gd name="connsiteX4" fmla="*/ 1543050 w 1543057"/>
              <a:gd name="connsiteY4" fmla="*/ 18707100 h 18707100"/>
              <a:gd name="connsiteX5" fmla="*/ 0 w 1543057"/>
              <a:gd name="connsiteY5" fmla="*/ 18707100 h 18707100"/>
              <a:gd name="connsiteX6" fmla="*/ 0 w 1543057"/>
              <a:gd name="connsiteY6" fmla="*/ 0 h 18707100"/>
              <a:gd name="connsiteX7" fmla="*/ 1543050 w 1543057"/>
              <a:gd name="connsiteY7" fmla="*/ 0 h 18707100"/>
              <a:gd name="connsiteX0" fmla="*/ 1543050 w 1543057"/>
              <a:gd name="connsiteY0" fmla="*/ 0 h 18707100"/>
              <a:gd name="connsiteX1" fmla="*/ 1543050 w 1543057"/>
              <a:gd name="connsiteY1" fmla="*/ 8448156 h 18707100"/>
              <a:gd name="connsiteX2" fmla="*/ 955007 w 1543057"/>
              <a:gd name="connsiteY2" fmla="*/ 9348790 h 18707100"/>
              <a:gd name="connsiteX3" fmla="*/ 1543050 w 1543057"/>
              <a:gd name="connsiteY3" fmla="*/ 10258945 h 18707100"/>
              <a:gd name="connsiteX4" fmla="*/ 1543050 w 1543057"/>
              <a:gd name="connsiteY4" fmla="*/ 18707100 h 18707100"/>
              <a:gd name="connsiteX5" fmla="*/ 0 w 1543057"/>
              <a:gd name="connsiteY5" fmla="*/ 18707100 h 18707100"/>
              <a:gd name="connsiteX6" fmla="*/ 0 w 1543057"/>
              <a:gd name="connsiteY6" fmla="*/ 0 h 18707100"/>
              <a:gd name="connsiteX7" fmla="*/ 1543050 w 1543057"/>
              <a:gd name="connsiteY7" fmla="*/ 0 h 18707100"/>
              <a:gd name="connsiteX0" fmla="*/ 1543050 w 1543057"/>
              <a:gd name="connsiteY0" fmla="*/ 0 h 18707100"/>
              <a:gd name="connsiteX1" fmla="*/ 1543050 w 1543057"/>
              <a:gd name="connsiteY1" fmla="*/ 8448156 h 18707100"/>
              <a:gd name="connsiteX2" fmla="*/ 989932 w 1543057"/>
              <a:gd name="connsiteY2" fmla="*/ 9348793 h 18707100"/>
              <a:gd name="connsiteX3" fmla="*/ 1543050 w 1543057"/>
              <a:gd name="connsiteY3" fmla="*/ 10258945 h 18707100"/>
              <a:gd name="connsiteX4" fmla="*/ 1543050 w 1543057"/>
              <a:gd name="connsiteY4" fmla="*/ 18707100 h 18707100"/>
              <a:gd name="connsiteX5" fmla="*/ 0 w 1543057"/>
              <a:gd name="connsiteY5" fmla="*/ 18707100 h 18707100"/>
              <a:gd name="connsiteX6" fmla="*/ 0 w 1543057"/>
              <a:gd name="connsiteY6" fmla="*/ 0 h 18707100"/>
              <a:gd name="connsiteX7" fmla="*/ 1543050 w 1543057"/>
              <a:gd name="connsiteY7" fmla="*/ 0 h 1870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3057" h="18707100">
                <a:moveTo>
                  <a:pt x="1543050" y="0"/>
                </a:moveTo>
                <a:lnTo>
                  <a:pt x="1543050" y="8448156"/>
                </a:lnTo>
                <a:cubicBezTo>
                  <a:pt x="1545473" y="8902357"/>
                  <a:pt x="987593" y="8773148"/>
                  <a:pt x="989932" y="9348793"/>
                </a:cubicBezTo>
                <a:cubicBezTo>
                  <a:pt x="992271" y="9924438"/>
                  <a:pt x="1545472" y="9819038"/>
                  <a:pt x="1543050" y="10258945"/>
                </a:cubicBezTo>
                <a:lnTo>
                  <a:pt x="1543050" y="18707100"/>
                </a:lnTo>
                <a:lnTo>
                  <a:pt x="0" y="18707100"/>
                </a:lnTo>
                <a:lnTo>
                  <a:pt x="0" y="0"/>
                </a:lnTo>
                <a:lnTo>
                  <a:pt x="15430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pic>
        <p:nvPicPr>
          <p:cNvPr id="20" name="Picture 19">
            <a:hlinkClick r:id="rId7" action="ppaction://hlinksldjump"/>
            <a:extLst>
              <a:ext uri="{FF2B5EF4-FFF2-40B4-BE49-F238E27FC236}">
                <a16:creationId xmlns:a16="http://schemas.microsoft.com/office/drawing/2014/main" id="{9BE07B26-95B7-58BF-7C7D-0211CDB1CCF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2172" y="267210"/>
            <a:ext cx="540000" cy="540000"/>
          </a:xfrm>
          <a:prstGeom prst="rect">
            <a:avLst/>
          </a:prstGeom>
        </p:spPr>
      </p:pic>
      <p:pic>
        <p:nvPicPr>
          <p:cNvPr id="21" name="Picture 20">
            <a:hlinkClick r:id="rId8" action="ppaction://hlinksldjump"/>
            <a:extLst>
              <a:ext uri="{FF2B5EF4-FFF2-40B4-BE49-F238E27FC236}">
                <a16:creationId xmlns:a16="http://schemas.microsoft.com/office/drawing/2014/main" id="{46AA4BA0-9658-0383-79BF-28CAC9446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10" y="1726072"/>
            <a:ext cx="540000" cy="540000"/>
          </a:xfrm>
          <a:prstGeom prst="rect">
            <a:avLst/>
          </a:prstGeom>
        </p:spPr>
      </p:pic>
      <p:pic>
        <p:nvPicPr>
          <p:cNvPr id="22" name="Picture 21">
            <a:hlinkClick r:id="rId9" action="ppaction://hlinksldjump"/>
            <a:extLst>
              <a:ext uri="{FF2B5EF4-FFF2-40B4-BE49-F238E27FC236}">
                <a16:creationId xmlns:a16="http://schemas.microsoft.com/office/drawing/2014/main" id="{D10E75FD-3C86-C72F-EABE-46B8156A6D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292" y="3160612"/>
            <a:ext cx="540000" cy="540000"/>
          </a:xfrm>
          <a:prstGeom prst="rect">
            <a:avLst/>
          </a:prstGeom>
        </p:spPr>
      </p:pic>
      <p:pic>
        <p:nvPicPr>
          <p:cNvPr id="23" name="Picture 22">
            <a:hlinkClick r:id="rId10" action="ppaction://hlinksldjump"/>
            <a:extLst>
              <a:ext uri="{FF2B5EF4-FFF2-40B4-BE49-F238E27FC236}">
                <a16:creationId xmlns:a16="http://schemas.microsoft.com/office/drawing/2014/main" id="{0DADB1E7-E63F-55CE-D75E-FB5B76B1C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405" y="4604489"/>
            <a:ext cx="540000" cy="540000"/>
          </a:xfrm>
          <a:prstGeom prst="rect">
            <a:avLst/>
          </a:prstGeom>
        </p:spPr>
      </p:pic>
      <p:pic>
        <p:nvPicPr>
          <p:cNvPr id="24" name="Picture 23">
            <a:hlinkClick r:id="rId11" action="ppaction://hlinksldjump"/>
            <a:extLst>
              <a:ext uri="{FF2B5EF4-FFF2-40B4-BE49-F238E27FC236}">
                <a16:creationId xmlns:a16="http://schemas.microsoft.com/office/drawing/2014/main" id="{96E593A9-D217-9DFA-D197-F630761C8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959" y="6041880"/>
            <a:ext cx="540000" cy="540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179BE1C-A826-B1F1-EA4D-EC338AA73EE0}"/>
              </a:ext>
            </a:extLst>
          </p:cNvPr>
          <p:cNvSpPr txBox="1"/>
          <p:nvPr/>
        </p:nvSpPr>
        <p:spPr>
          <a:xfrm>
            <a:off x="2804361" y="436140"/>
            <a:ext cx="810727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INTRODUCTION TO DATA CENTER AND CLOUD TECHNOLOGY</a:t>
            </a:r>
            <a:endParaRPr lang="en-IN" sz="4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452431-C1C9-CC18-2B9D-2E9B0FDAE811}"/>
              </a:ext>
            </a:extLst>
          </p:cNvPr>
          <p:cNvSpPr txBox="1"/>
          <p:nvPr/>
        </p:nvSpPr>
        <p:spPr>
          <a:xfrm>
            <a:off x="2804361" y="3895632"/>
            <a:ext cx="81072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ACTIVITY – 2</a:t>
            </a:r>
            <a:br>
              <a:rPr lang="en-US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</a:br>
            <a:r>
              <a:rPr lang="en-US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BASICS OF DATA CENTER</a:t>
            </a:r>
            <a:endParaRPr lang="en-IN" sz="4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31F556-B3F9-D450-FEAF-8EEA62F78CD3}"/>
              </a:ext>
            </a:extLst>
          </p:cNvPr>
          <p:cNvSpPr txBox="1"/>
          <p:nvPr/>
        </p:nvSpPr>
        <p:spPr>
          <a:xfrm>
            <a:off x="6252411" y="6485340"/>
            <a:ext cx="8107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JAINAM SHAH – 24MSCRCI040</a:t>
            </a:r>
            <a:endParaRPr lang="en-IN" sz="20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38BD13-6588-5A12-51E6-ED039CCEB20D}"/>
              </a:ext>
            </a:extLst>
          </p:cNvPr>
          <p:cNvSpPr txBox="1"/>
          <p:nvPr/>
        </p:nvSpPr>
        <p:spPr>
          <a:xfrm rot="5400000">
            <a:off x="11020460" y="3057756"/>
            <a:ext cx="46393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Five Components</a:t>
            </a:r>
            <a:endParaRPr lang="en-IN" sz="60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0A202D5-D1B0-EFF8-4C3E-1DBBC5D3205F}"/>
              </a:ext>
            </a:extLst>
          </p:cNvPr>
          <p:cNvSpPr/>
          <p:nvPr/>
        </p:nvSpPr>
        <p:spPr>
          <a:xfrm>
            <a:off x="15424089" y="1644742"/>
            <a:ext cx="1131976" cy="47650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>
            <a:hlinkClick r:id="rId7" action="ppaction://hlinksldjump"/>
            <a:extLst>
              <a:ext uri="{FF2B5EF4-FFF2-40B4-BE49-F238E27FC236}">
                <a16:creationId xmlns:a16="http://schemas.microsoft.com/office/drawing/2014/main" id="{1266B8B4-BA91-12DA-085F-4B414E2072A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787627" y="2190630"/>
            <a:ext cx="432000" cy="432000"/>
          </a:xfrm>
          <a:prstGeom prst="rect">
            <a:avLst/>
          </a:prstGeom>
        </p:spPr>
      </p:pic>
      <p:pic>
        <p:nvPicPr>
          <p:cNvPr id="32" name="Picture 31">
            <a:hlinkClick r:id="rId13" action="ppaction://hlinksldjump"/>
            <a:extLst>
              <a:ext uri="{FF2B5EF4-FFF2-40B4-BE49-F238E27FC236}">
                <a16:creationId xmlns:a16="http://schemas.microsoft.com/office/drawing/2014/main" id="{D629BA1E-DCAF-BDA9-B524-AF41096301D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828840" y="3009262"/>
            <a:ext cx="349573" cy="396000"/>
          </a:xfrm>
          <a:prstGeom prst="rect">
            <a:avLst/>
          </a:prstGeom>
        </p:spPr>
      </p:pic>
      <p:pic>
        <p:nvPicPr>
          <p:cNvPr id="33" name="Picture 32">
            <a:hlinkClick r:id="rId15" action="ppaction://hlinksldjump"/>
            <a:extLst>
              <a:ext uri="{FF2B5EF4-FFF2-40B4-BE49-F238E27FC236}">
                <a16:creationId xmlns:a16="http://schemas.microsoft.com/office/drawing/2014/main" id="{B17789F7-2204-9D10-1794-892425E1310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774066" y="3822587"/>
            <a:ext cx="432000" cy="432000"/>
          </a:xfrm>
          <a:prstGeom prst="rect">
            <a:avLst/>
          </a:prstGeom>
        </p:spPr>
      </p:pic>
      <p:pic>
        <p:nvPicPr>
          <p:cNvPr id="34" name="Picture 33">
            <a:hlinkClick r:id="rId17" action="ppaction://hlinksldjump"/>
            <a:extLst>
              <a:ext uri="{FF2B5EF4-FFF2-40B4-BE49-F238E27FC236}">
                <a16:creationId xmlns:a16="http://schemas.microsoft.com/office/drawing/2014/main" id="{1DC73DEE-698D-0181-0F48-6CCFCEFF34D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5774066" y="4613864"/>
            <a:ext cx="432000" cy="4320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2A93A39-D0F3-C3E0-58CD-836E8EFBD47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5774066" y="5446992"/>
            <a:ext cx="432000" cy="4320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B3629AB-B13D-6F88-A6A6-3C970CE9866E}"/>
              </a:ext>
            </a:extLst>
          </p:cNvPr>
          <p:cNvSpPr txBox="1"/>
          <p:nvPr/>
        </p:nvSpPr>
        <p:spPr>
          <a:xfrm>
            <a:off x="17232295" y="2114242"/>
            <a:ext cx="2999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Servers</a:t>
            </a:r>
            <a:endParaRPr lang="en-IN" sz="3600" b="1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DCD90FA-632C-3BBA-9AC2-D4592D7A6CD5}"/>
              </a:ext>
            </a:extLst>
          </p:cNvPr>
          <p:cNvSpPr txBox="1"/>
          <p:nvPr/>
        </p:nvSpPr>
        <p:spPr>
          <a:xfrm>
            <a:off x="17232295" y="2930569"/>
            <a:ext cx="2999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Storage</a:t>
            </a:r>
            <a:endParaRPr lang="en-IN" sz="3600" b="1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512E41-D94F-818B-A9A7-2ED925C70F8A}"/>
              </a:ext>
            </a:extLst>
          </p:cNvPr>
          <p:cNvSpPr txBox="1"/>
          <p:nvPr/>
        </p:nvSpPr>
        <p:spPr>
          <a:xfrm>
            <a:off x="17232295" y="3746896"/>
            <a:ext cx="2999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Networking</a:t>
            </a:r>
            <a:endParaRPr lang="en-IN" sz="3600" b="1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9D7813-6932-00C5-70F0-68BE4B51A774}"/>
              </a:ext>
            </a:extLst>
          </p:cNvPr>
          <p:cNvSpPr txBox="1"/>
          <p:nvPr/>
        </p:nvSpPr>
        <p:spPr>
          <a:xfrm>
            <a:off x="17232295" y="4563223"/>
            <a:ext cx="2999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Power</a:t>
            </a:r>
            <a:endParaRPr lang="en-IN" sz="3600" b="1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EF177EF-15CE-A354-59B9-59E9C6D93474}"/>
              </a:ext>
            </a:extLst>
          </p:cNvPr>
          <p:cNvSpPr txBox="1"/>
          <p:nvPr/>
        </p:nvSpPr>
        <p:spPr>
          <a:xfrm>
            <a:off x="17232295" y="5379550"/>
            <a:ext cx="2999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Security</a:t>
            </a:r>
            <a:endParaRPr lang="en-IN" sz="3600" b="1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19FEBA-B829-02CB-C656-EA6786CC791A}"/>
              </a:ext>
            </a:extLst>
          </p:cNvPr>
          <p:cNvSpPr txBox="1"/>
          <p:nvPr/>
        </p:nvSpPr>
        <p:spPr>
          <a:xfrm>
            <a:off x="1382106" y="7530621"/>
            <a:ext cx="10825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COMPONENTS OF DATA CENTER</a:t>
            </a:r>
            <a:endParaRPr lang="en-IN" sz="4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EB98EF-258A-6D7D-772B-D0E8E3A1DF93}"/>
              </a:ext>
            </a:extLst>
          </p:cNvPr>
          <p:cNvSpPr txBox="1"/>
          <p:nvPr/>
        </p:nvSpPr>
        <p:spPr>
          <a:xfrm>
            <a:off x="1382106" y="8965285"/>
            <a:ext cx="1066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DATA CENTER SPACE PLANNING</a:t>
            </a:r>
            <a:endParaRPr lang="en-IN" sz="4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CA2700-D5FE-5523-0D41-C9FE5F72AA40}"/>
              </a:ext>
            </a:extLst>
          </p:cNvPr>
          <p:cNvSpPr txBox="1"/>
          <p:nvPr/>
        </p:nvSpPr>
        <p:spPr>
          <a:xfrm>
            <a:off x="1382110" y="10084637"/>
            <a:ext cx="106995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IMPROVE PERFORMANCE OF DATA CENTER CABLING</a:t>
            </a:r>
            <a:endParaRPr lang="en-IN" sz="4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5A3C8F-E4CF-CDC4-7436-3DE270A057D8}"/>
              </a:ext>
            </a:extLst>
          </p:cNvPr>
          <p:cNvSpPr txBox="1"/>
          <p:nvPr/>
        </p:nvSpPr>
        <p:spPr>
          <a:xfrm>
            <a:off x="1401231" y="11834613"/>
            <a:ext cx="81072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DATA CENTER DESIGN</a:t>
            </a:r>
            <a:endParaRPr lang="en-IN" sz="4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24CEF63-D812-9316-7FCB-98367907C09E}"/>
              </a:ext>
            </a:extLst>
          </p:cNvPr>
          <p:cNvSpPr txBox="1"/>
          <p:nvPr/>
        </p:nvSpPr>
        <p:spPr>
          <a:xfrm>
            <a:off x="1390796" y="13253514"/>
            <a:ext cx="107997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COOLING DISTRIBUTION METHODS</a:t>
            </a:r>
            <a:endParaRPr lang="en-IN" sz="4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544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9D8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59F194-4D1D-AEDB-A924-11BE980EF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1BDCDFBF-4745-2658-90A7-6E031C69EDF4}"/>
              </a:ext>
            </a:extLst>
          </p:cNvPr>
          <p:cNvGrpSpPr/>
          <p:nvPr/>
        </p:nvGrpSpPr>
        <p:grpSpPr>
          <a:xfrm>
            <a:off x="-1116556" y="142260"/>
            <a:ext cx="857250" cy="828000"/>
            <a:chOff x="-1097513" y="614700"/>
            <a:chExt cx="857250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3F32604-FB41-FD4F-866B-155BA440F59D}"/>
                </a:ext>
              </a:extLst>
            </p:cNvPr>
            <p:cNvSpPr/>
            <p:nvPr/>
          </p:nvSpPr>
          <p:spPr>
            <a:xfrm>
              <a:off x="-1097513" y="61470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F71D4B78-EEFF-A799-75AD-D01B77989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938888" y="739650"/>
              <a:ext cx="540000" cy="54000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D1F5A41-451C-23C2-7266-76281A9011ED}"/>
              </a:ext>
            </a:extLst>
          </p:cNvPr>
          <p:cNvGrpSpPr/>
          <p:nvPr/>
        </p:nvGrpSpPr>
        <p:grpSpPr>
          <a:xfrm>
            <a:off x="997987" y="1578630"/>
            <a:ext cx="857250" cy="828000"/>
            <a:chOff x="-1097513" y="1814850"/>
            <a:chExt cx="857250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87EA97A-5EDD-8786-4B0E-A1E554CB027B}"/>
                </a:ext>
              </a:extLst>
            </p:cNvPr>
            <p:cNvSpPr/>
            <p:nvPr/>
          </p:nvSpPr>
          <p:spPr>
            <a:xfrm>
              <a:off x="-1097513" y="181485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FD37687D-C6FF-F9BE-A512-0EEAF1DCF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896888" y="1958850"/>
              <a:ext cx="540000" cy="540000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5173A86-5BBB-2012-E540-655DD3013C5E}"/>
              </a:ext>
            </a:extLst>
          </p:cNvPr>
          <p:cNvGrpSpPr/>
          <p:nvPr/>
        </p:nvGrpSpPr>
        <p:grpSpPr>
          <a:xfrm>
            <a:off x="-1097513" y="4458990"/>
            <a:ext cx="857250" cy="828000"/>
            <a:chOff x="-1097513" y="4215150"/>
            <a:chExt cx="857250" cy="82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95EC68B-A3B2-09ED-38B2-F534D69F933A}"/>
                </a:ext>
              </a:extLst>
            </p:cNvPr>
            <p:cNvSpPr/>
            <p:nvPr/>
          </p:nvSpPr>
          <p:spPr>
            <a:xfrm>
              <a:off x="-1097513" y="421515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3098B5D9-D980-E1C5-E3D5-7672CFF8E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938888" y="4359150"/>
              <a:ext cx="540000" cy="5400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8122FEC-48E4-5A6E-33BA-1F95756E78B0}"/>
              </a:ext>
            </a:extLst>
          </p:cNvPr>
          <p:cNvGrpSpPr/>
          <p:nvPr/>
        </p:nvGrpSpPr>
        <p:grpSpPr>
          <a:xfrm>
            <a:off x="-1097513" y="5902980"/>
            <a:ext cx="857250" cy="828000"/>
            <a:chOff x="-1097513" y="5415300"/>
            <a:chExt cx="857250" cy="8280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57EB9E2-5490-4F3A-D462-84689A5F0C26}"/>
                </a:ext>
              </a:extLst>
            </p:cNvPr>
            <p:cNvSpPr/>
            <p:nvPr/>
          </p:nvSpPr>
          <p:spPr>
            <a:xfrm>
              <a:off x="-1097513" y="541530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2AAC4E48-40F8-9A4A-931C-CC24387F2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927788" y="5559300"/>
              <a:ext cx="540000" cy="5400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D2E9C74-D2D6-DF2C-77D7-C6E16174994D}"/>
              </a:ext>
            </a:extLst>
          </p:cNvPr>
          <p:cNvGrpSpPr/>
          <p:nvPr/>
        </p:nvGrpSpPr>
        <p:grpSpPr>
          <a:xfrm>
            <a:off x="-1164408" y="3022051"/>
            <a:ext cx="857250" cy="828000"/>
            <a:chOff x="-1097513" y="3015000"/>
            <a:chExt cx="857250" cy="82800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7B6D8FB-AC21-D397-A1A9-64B2A55E8127}"/>
                </a:ext>
              </a:extLst>
            </p:cNvPr>
            <p:cNvSpPr/>
            <p:nvPr/>
          </p:nvSpPr>
          <p:spPr>
            <a:xfrm>
              <a:off x="-1097513" y="301500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8A6CC7AD-3ADA-5E58-6F8A-557A80867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896888" y="3155850"/>
              <a:ext cx="540000" cy="540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61F7A3F-1F5D-A5E6-9855-60EF806E33D6}"/>
              </a:ext>
            </a:extLst>
          </p:cNvPr>
          <p:cNvSpPr/>
          <p:nvPr/>
        </p:nvSpPr>
        <p:spPr>
          <a:xfrm>
            <a:off x="0" y="-7365536"/>
            <a:ext cx="1390797" cy="18707100"/>
          </a:xfrm>
          <a:custGeom>
            <a:avLst/>
            <a:gdLst>
              <a:gd name="connsiteX0" fmla="*/ 1543050 w 1543050"/>
              <a:gd name="connsiteY0" fmla="*/ 0 h 18707100"/>
              <a:gd name="connsiteX1" fmla="*/ 1543050 w 1543050"/>
              <a:gd name="connsiteY1" fmla="*/ 8448156 h 18707100"/>
              <a:gd name="connsiteX2" fmla="*/ 807369 w 1543050"/>
              <a:gd name="connsiteY2" fmla="*/ 9353550 h 18707100"/>
              <a:gd name="connsiteX3" fmla="*/ 1543050 w 1543050"/>
              <a:gd name="connsiteY3" fmla="*/ 10258945 h 18707100"/>
              <a:gd name="connsiteX4" fmla="*/ 1543050 w 1543050"/>
              <a:gd name="connsiteY4" fmla="*/ 18707100 h 18707100"/>
              <a:gd name="connsiteX5" fmla="*/ 0 w 1543050"/>
              <a:gd name="connsiteY5" fmla="*/ 18707100 h 18707100"/>
              <a:gd name="connsiteX6" fmla="*/ 0 w 1543050"/>
              <a:gd name="connsiteY6" fmla="*/ 0 h 18707100"/>
              <a:gd name="connsiteX0" fmla="*/ 1543050 w 1543050"/>
              <a:gd name="connsiteY0" fmla="*/ 0 h 18707100"/>
              <a:gd name="connsiteX1" fmla="*/ 1543050 w 1543050"/>
              <a:gd name="connsiteY1" fmla="*/ 8448156 h 18707100"/>
              <a:gd name="connsiteX2" fmla="*/ 807369 w 1543050"/>
              <a:gd name="connsiteY2" fmla="*/ 9353550 h 18707100"/>
              <a:gd name="connsiteX3" fmla="*/ 1543050 w 1543050"/>
              <a:gd name="connsiteY3" fmla="*/ 10258945 h 18707100"/>
              <a:gd name="connsiteX4" fmla="*/ 1543050 w 1543050"/>
              <a:gd name="connsiteY4" fmla="*/ 18707100 h 18707100"/>
              <a:gd name="connsiteX5" fmla="*/ 0 w 1543050"/>
              <a:gd name="connsiteY5" fmla="*/ 18707100 h 18707100"/>
              <a:gd name="connsiteX6" fmla="*/ 0 w 1543050"/>
              <a:gd name="connsiteY6" fmla="*/ 0 h 18707100"/>
              <a:gd name="connsiteX7" fmla="*/ 1543050 w 1543050"/>
              <a:gd name="connsiteY7" fmla="*/ 0 h 18707100"/>
              <a:gd name="connsiteX0" fmla="*/ 1543050 w 1543055"/>
              <a:gd name="connsiteY0" fmla="*/ 0 h 18707100"/>
              <a:gd name="connsiteX1" fmla="*/ 1543050 w 1543055"/>
              <a:gd name="connsiteY1" fmla="*/ 8448156 h 18707100"/>
              <a:gd name="connsiteX2" fmla="*/ 807369 w 1543055"/>
              <a:gd name="connsiteY2" fmla="*/ 9353550 h 18707100"/>
              <a:gd name="connsiteX3" fmla="*/ 1543050 w 1543055"/>
              <a:gd name="connsiteY3" fmla="*/ 10258945 h 18707100"/>
              <a:gd name="connsiteX4" fmla="*/ 1543050 w 1543055"/>
              <a:gd name="connsiteY4" fmla="*/ 18707100 h 18707100"/>
              <a:gd name="connsiteX5" fmla="*/ 0 w 1543055"/>
              <a:gd name="connsiteY5" fmla="*/ 18707100 h 18707100"/>
              <a:gd name="connsiteX6" fmla="*/ 0 w 1543055"/>
              <a:gd name="connsiteY6" fmla="*/ 0 h 18707100"/>
              <a:gd name="connsiteX7" fmla="*/ 1543050 w 1543055"/>
              <a:gd name="connsiteY7" fmla="*/ 0 h 18707100"/>
              <a:gd name="connsiteX0" fmla="*/ 1543050 w 1543055"/>
              <a:gd name="connsiteY0" fmla="*/ 0 h 18707100"/>
              <a:gd name="connsiteX1" fmla="*/ 1543050 w 1543055"/>
              <a:gd name="connsiteY1" fmla="*/ 8448156 h 18707100"/>
              <a:gd name="connsiteX2" fmla="*/ 807369 w 1543055"/>
              <a:gd name="connsiteY2" fmla="*/ 9353550 h 18707100"/>
              <a:gd name="connsiteX3" fmla="*/ 1543050 w 1543055"/>
              <a:gd name="connsiteY3" fmla="*/ 10258945 h 18707100"/>
              <a:gd name="connsiteX4" fmla="*/ 1543050 w 1543055"/>
              <a:gd name="connsiteY4" fmla="*/ 18707100 h 18707100"/>
              <a:gd name="connsiteX5" fmla="*/ 0 w 1543055"/>
              <a:gd name="connsiteY5" fmla="*/ 18707100 h 18707100"/>
              <a:gd name="connsiteX6" fmla="*/ 0 w 1543055"/>
              <a:gd name="connsiteY6" fmla="*/ 0 h 18707100"/>
              <a:gd name="connsiteX7" fmla="*/ 1543050 w 1543055"/>
              <a:gd name="connsiteY7" fmla="*/ 0 h 18707100"/>
              <a:gd name="connsiteX0" fmla="*/ 1543050 w 1543055"/>
              <a:gd name="connsiteY0" fmla="*/ 0 h 18707100"/>
              <a:gd name="connsiteX1" fmla="*/ 1543050 w 1543055"/>
              <a:gd name="connsiteY1" fmla="*/ 8448156 h 18707100"/>
              <a:gd name="connsiteX2" fmla="*/ 807369 w 1543055"/>
              <a:gd name="connsiteY2" fmla="*/ 9353550 h 18707100"/>
              <a:gd name="connsiteX3" fmla="*/ 1543050 w 1543055"/>
              <a:gd name="connsiteY3" fmla="*/ 10258945 h 18707100"/>
              <a:gd name="connsiteX4" fmla="*/ 1543050 w 1543055"/>
              <a:gd name="connsiteY4" fmla="*/ 18707100 h 18707100"/>
              <a:gd name="connsiteX5" fmla="*/ 0 w 1543055"/>
              <a:gd name="connsiteY5" fmla="*/ 18707100 h 18707100"/>
              <a:gd name="connsiteX6" fmla="*/ 0 w 1543055"/>
              <a:gd name="connsiteY6" fmla="*/ 0 h 18707100"/>
              <a:gd name="connsiteX7" fmla="*/ 1543050 w 1543055"/>
              <a:gd name="connsiteY7" fmla="*/ 0 h 18707100"/>
              <a:gd name="connsiteX0" fmla="*/ 1543050 w 1543057"/>
              <a:gd name="connsiteY0" fmla="*/ 0 h 18707100"/>
              <a:gd name="connsiteX1" fmla="*/ 1543050 w 1543057"/>
              <a:gd name="connsiteY1" fmla="*/ 8448156 h 18707100"/>
              <a:gd name="connsiteX2" fmla="*/ 955007 w 1543057"/>
              <a:gd name="connsiteY2" fmla="*/ 9348790 h 18707100"/>
              <a:gd name="connsiteX3" fmla="*/ 1543050 w 1543057"/>
              <a:gd name="connsiteY3" fmla="*/ 10258945 h 18707100"/>
              <a:gd name="connsiteX4" fmla="*/ 1543050 w 1543057"/>
              <a:gd name="connsiteY4" fmla="*/ 18707100 h 18707100"/>
              <a:gd name="connsiteX5" fmla="*/ 0 w 1543057"/>
              <a:gd name="connsiteY5" fmla="*/ 18707100 h 18707100"/>
              <a:gd name="connsiteX6" fmla="*/ 0 w 1543057"/>
              <a:gd name="connsiteY6" fmla="*/ 0 h 18707100"/>
              <a:gd name="connsiteX7" fmla="*/ 1543050 w 1543057"/>
              <a:gd name="connsiteY7" fmla="*/ 0 h 18707100"/>
              <a:gd name="connsiteX0" fmla="*/ 1543050 w 1543057"/>
              <a:gd name="connsiteY0" fmla="*/ 0 h 18707100"/>
              <a:gd name="connsiteX1" fmla="*/ 1543050 w 1543057"/>
              <a:gd name="connsiteY1" fmla="*/ 8448156 h 18707100"/>
              <a:gd name="connsiteX2" fmla="*/ 955007 w 1543057"/>
              <a:gd name="connsiteY2" fmla="*/ 9348790 h 18707100"/>
              <a:gd name="connsiteX3" fmla="*/ 1543050 w 1543057"/>
              <a:gd name="connsiteY3" fmla="*/ 10258945 h 18707100"/>
              <a:gd name="connsiteX4" fmla="*/ 1543050 w 1543057"/>
              <a:gd name="connsiteY4" fmla="*/ 18707100 h 18707100"/>
              <a:gd name="connsiteX5" fmla="*/ 0 w 1543057"/>
              <a:gd name="connsiteY5" fmla="*/ 18707100 h 18707100"/>
              <a:gd name="connsiteX6" fmla="*/ 0 w 1543057"/>
              <a:gd name="connsiteY6" fmla="*/ 0 h 18707100"/>
              <a:gd name="connsiteX7" fmla="*/ 1543050 w 1543057"/>
              <a:gd name="connsiteY7" fmla="*/ 0 h 18707100"/>
              <a:gd name="connsiteX0" fmla="*/ 1543050 w 1543057"/>
              <a:gd name="connsiteY0" fmla="*/ 0 h 18707100"/>
              <a:gd name="connsiteX1" fmla="*/ 1543050 w 1543057"/>
              <a:gd name="connsiteY1" fmla="*/ 8448156 h 18707100"/>
              <a:gd name="connsiteX2" fmla="*/ 989932 w 1543057"/>
              <a:gd name="connsiteY2" fmla="*/ 9348793 h 18707100"/>
              <a:gd name="connsiteX3" fmla="*/ 1543050 w 1543057"/>
              <a:gd name="connsiteY3" fmla="*/ 10258945 h 18707100"/>
              <a:gd name="connsiteX4" fmla="*/ 1543050 w 1543057"/>
              <a:gd name="connsiteY4" fmla="*/ 18707100 h 18707100"/>
              <a:gd name="connsiteX5" fmla="*/ 0 w 1543057"/>
              <a:gd name="connsiteY5" fmla="*/ 18707100 h 18707100"/>
              <a:gd name="connsiteX6" fmla="*/ 0 w 1543057"/>
              <a:gd name="connsiteY6" fmla="*/ 0 h 18707100"/>
              <a:gd name="connsiteX7" fmla="*/ 1543050 w 1543057"/>
              <a:gd name="connsiteY7" fmla="*/ 0 h 1870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3057" h="18707100">
                <a:moveTo>
                  <a:pt x="1543050" y="0"/>
                </a:moveTo>
                <a:lnTo>
                  <a:pt x="1543050" y="8448156"/>
                </a:lnTo>
                <a:cubicBezTo>
                  <a:pt x="1545473" y="8902357"/>
                  <a:pt x="987593" y="8773148"/>
                  <a:pt x="989932" y="9348793"/>
                </a:cubicBezTo>
                <a:cubicBezTo>
                  <a:pt x="992271" y="9924438"/>
                  <a:pt x="1545472" y="9819038"/>
                  <a:pt x="1543050" y="10258945"/>
                </a:cubicBezTo>
                <a:lnTo>
                  <a:pt x="1543050" y="18707100"/>
                </a:lnTo>
                <a:lnTo>
                  <a:pt x="0" y="18707100"/>
                </a:lnTo>
                <a:lnTo>
                  <a:pt x="0" y="0"/>
                </a:lnTo>
                <a:lnTo>
                  <a:pt x="15430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pic>
        <p:nvPicPr>
          <p:cNvPr id="55" name="Picture 54">
            <a:hlinkClick r:id="rId7" action="ppaction://hlinksldjump"/>
            <a:extLst>
              <a:ext uri="{FF2B5EF4-FFF2-40B4-BE49-F238E27FC236}">
                <a16:creationId xmlns:a16="http://schemas.microsoft.com/office/drawing/2014/main" id="{37C80A5C-8C63-347C-4730-6A7DCBE7C6D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9686" y="291532"/>
            <a:ext cx="540000" cy="540000"/>
          </a:xfrm>
          <a:prstGeom prst="rect">
            <a:avLst/>
          </a:prstGeom>
        </p:spPr>
      </p:pic>
      <p:pic>
        <p:nvPicPr>
          <p:cNvPr id="56" name="Picture 55">
            <a:hlinkClick r:id="rId8" action="ppaction://hlinksldjump"/>
            <a:extLst>
              <a:ext uri="{FF2B5EF4-FFF2-40B4-BE49-F238E27FC236}">
                <a16:creationId xmlns:a16="http://schemas.microsoft.com/office/drawing/2014/main" id="{4F412427-F91A-A093-D499-0D5E08B463F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0"/>
          </a:blip>
          <a:stretch>
            <a:fillRect/>
          </a:stretch>
        </p:blipFill>
        <p:spPr>
          <a:xfrm>
            <a:off x="1176710" y="1726072"/>
            <a:ext cx="540000" cy="540000"/>
          </a:xfrm>
          <a:prstGeom prst="rect">
            <a:avLst/>
          </a:prstGeom>
        </p:spPr>
      </p:pic>
      <p:pic>
        <p:nvPicPr>
          <p:cNvPr id="57" name="Picture 56">
            <a:hlinkClick r:id="rId9" action="ppaction://hlinksldjump"/>
            <a:extLst>
              <a:ext uri="{FF2B5EF4-FFF2-40B4-BE49-F238E27FC236}">
                <a16:creationId xmlns:a16="http://schemas.microsoft.com/office/drawing/2014/main" id="{97DCA0FB-49A2-ACC2-EC07-430143A3C7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292" y="3160612"/>
            <a:ext cx="540000" cy="540000"/>
          </a:xfrm>
          <a:prstGeom prst="rect">
            <a:avLst/>
          </a:prstGeom>
        </p:spPr>
      </p:pic>
      <p:pic>
        <p:nvPicPr>
          <p:cNvPr id="58" name="Picture 57">
            <a:hlinkClick r:id="rId10" action="ppaction://hlinksldjump"/>
            <a:extLst>
              <a:ext uri="{FF2B5EF4-FFF2-40B4-BE49-F238E27FC236}">
                <a16:creationId xmlns:a16="http://schemas.microsoft.com/office/drawing/2014/main" id="{87D43F8B-4E0B-1A93-9DCC-478298C3D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405" y="4604489"/>
            <a:ext cx="540000" cy="540000"/>
          </a:xfrm>
          <a:prstGeom prst="rect">
            <a:avLst/>
          </a:prstGeom>
        </p:spPr>
      </p:pic>
      <p:pic>
        <p:nvPicPr>
          <p:cNvPr id="59" name="Picture 58">
            <a:hlinkClick r:id="rId11" action="ppaction://hlinksldjump"/>
            <a:extLst>
              <a:ext uri="{FF2B5EF4-FFF2-40B4-BE49-F238E27FC236}">
                <a16:creationId xmlns:a16="http://schemas.microsoft.com/office/drawing/2014/main" id="{2DE3ACF2-9A93-B51C-5694-8D8D2ECF76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959" y="6041880"/>
            <a:ext cx="540000" cy="54000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8CE301EA-C422-4CB7-520F-A2276A6D96E2}"/>
              </a:ext>
            </a:extLst>
          </p:cNvPr>
          <p:cNvSpPr txBox="1"/>
          <p:nvPr/>
        </p:nvSpPr>
        <p:spPr>
          <a:xfrm>
            <a:off x="6252411" y="6485340"/>
            <a:ext cx="8107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JAINAM SHAH – 24MSCRCI040</a:t>
            </a:r>
            <a:endParaRPr lang="en-IN" sz="20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5B1B29B-E597-2AF8-52DA-3BA7BC39212A}"/>
              </a:ext>
            </a:extLst>
          </p:cNvPr>
          <p:cNvSpPr txBox="1"/>
          <p:nvPr/>
        </p:nvSpPr>
        <p:spPr>
          <a:xfrm>
            <a:off x="2804361" y="436140"/>
            <a:ext cx="81072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DATA CENTER SPACE PLANNING</a:t>
            </a:r>
            <a:endParaRPr lang="en-IN" sz="4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5AC742E-28C4-4AF5-78DC-3E7773E8D853}"/>
              </a:ext>
            </a:extLst>
          </p:cNvPr>
          <p:cNvSpPr/>
          <p:nvPr/>
        </p:nvSpPr>
        <p:spPr>
          <a:xfrm rot="5400000">
            <a:off x="6344141" y="-421643"/>
            <a:ext cx="1131976" cy="5846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C5D0829-F5F7-4A46-559A-CED3967EE31C}"/>
              </a:ext>
            </a:extLst>
          </p:cNvPr>
          <p:cNvSpPr/>
          <p:nvPr/>
        </p:nvSpPr>
        <p:spPr>
          <a:xfrm>
            <a:off x="4152355" y="2220910"/>
            <a:ext cx="650222" cy="61356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2A9D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hlinkClick r:id="rId12" action="ppaction://hlinksldjump"/>
            <a:extLst>
              <a:ext uri="{FF2B5EF4-FFF2-40B4-BE49-F238E27FC236}">
                <a16:creationId xmlns:a16="http://schemas.microsoft.com/office/drawing/2014/main" id="{AB66FC67-78D9-C059-96DB-9D41AF976AE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94467" y="2249557"/>
            <a:ext cx="558000" cy="558000"/>
          </a:xfrm>
          <a:prstGeom prst="rect">
            <a:avLst/>
          </a:prstGeom>
        </p:spPr>
      </p:pic>
      <p:pic>
        <p:nvPicPr>
          <p:cNvPr id="4" name="Picture 3">
            <a:hlinkClick r:id="rId14" action="ppaction://hlinksldjump"/>
            <a:extLst>
              <a:ext uri="{FF2B5EF4-FFF2-40B4-BE49-F238E27FC236}">
                <a16:creationId xmlns:a16="http://schemas.microsoft.com/office/drawing/2014/main" id="{03862B84-0CEB-0DE1-78C8-F6929385C93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91559" y="2237440"/>
            <a:ext cx="623544" cy="623544"/>
          </a:xfrm>
          <a:prstGeom prst="rect">
            <a:avLst/>
          </a:prstGeom>
        </p:spPr>
      </p:pic>
      <p:pic>
        <p:nvPicPr>
          <p:cNvPr id="5" name="Picture 4">
            <a:hlinkClick r:id="rId16" action="ppaction://hlinksldjump"/>
            <a:extLst>
              <a:ext uri="{FF2B5EF4-FFF2-40B4-BE49-F238E27FC236}">
                <a16:creationId xmlns:a16="http://schemas.microsoft.com/office/drawing/2014/main" id="{87B27F40-633F-D3F7-F4C1-D87C554E910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83223" y="2249557"/>
            <a:ext cx="558000" cy="558000"/>
          </a:xfrm>
          <a:prstGeom prst="rect">
            <a:avLst/>
          </a:prstGeom>
        </p:spPr>
      </p:pic>
      <p:pic>
        <p:nvPicPr>
          <p:cNvPr id="6" name="Picture 5">
            <a:hlinkClick r:id="rId18" action="ppaction://hlinksldjump"/>
            <a:extLst>
              <a:ext uri="{FF2B5EF4-FFF2-40B4-BE49-F238E27FC236}">
                <a16:creationId xmlns:a16="http://schemas.microsoft.com/office/drawing/2014/main" id="{078E5DBD-3CC7-4938-E22A-2FDE414DFCD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781913" y="2300854"/>
            <a:ext cx="396000" cy="396000"/>
          </a:xfrm>
          <a:prstGeom prst="rect">
            <a:avLst/>
          </a:prstGeom>
        </p:spPr>
      </p:pic>
      <p:pic>
        <p:nvPicPr>
          <p:cNvPr id="7" name="Picture 6">
            <a:hlinkClick r:id="rId20" action="ppaction://hlinksldjump"/>
            <a:extLst>
              <a:ext uri="{FF2B5EF4-FFF2-40B4-BE49-F238E27FC236}">
                <a16:creationId xmlns:a16="http://schemas.microsoft.com/office/drawing/2014/main" id="{C8EB9227-A31B-3FEF-BE82-87CEA5364544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518603" y="2285557"/>
            <a:ext cx="486000" cy="486000"/>
          </a:xfrm>
          <a:prstGeom prst="rect">
            <a:avLst/>
          </a:prstGeom>
        </p:spPr>
      </p:pic>
      <p:pic>
        <p:nvPicPr>
          <p:cNvPr id="8" name="Picture 7">
            <a:hlinkClick r:id="rId22" action="ppaction://hlinksldjump"/>
            <a:extLst>
              <a:ext uri="{FF2B5EF4-FFF2-40B4-BE49-F238E27FC236}">
                <a16:creationId xmlns:a16="http://schemas.microsoft.com/office/drawing/2014/main" id="{01B84022-D517-B444-59B2-77CDF9122745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345292" y="2289002"/>
            <a:ext cx="486000" cy="486000"/>
          </a:xfrm>
          <a:prstGeom prst="rect">
            <a:avLst/>
          </a:prstGeom>
        </p:spPr>
      </p:pic>
      <p:pic>
        <p:nvPicPr>
          <p:cNvPr id="9" name="Picture 8">
            <a:hlinkClick r:id="rId24" action="ppaction://hlinksldjump"/>
            <a:extLst>
              <a:ext uri="{FF2B5EF4-FFF2-40B4-BE49-F238E27FC236}">
                <a16:creationId xmlns:a16="http://schemas.microsoft.com/office/drawing/2014/main" id="{4C8F8C76-DEDE-8E8F-635F-8E5E42D78FCB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113924" y="2278585"/>
            <a:ext cx="486000" cy="486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B1819E7-1C82-0032-ED7C-1147D0FBCBD8}"/>
              </a:ext>
            </a:extLst>
          </p:cNvPr>
          <p:cNvSpPr txBox="1"/>
          <p:nvPr/>
        </p:nvSpPr>
        <p:spPr>
          <a:xfrm>
            <a:off x="2171848" y="3172842"/>
            <a:ext cx="92201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Space And Layout</a:t>
            </a:r>
            <a:endParaRPr lang="en-IN" sz="48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CEA63B-98A7-3CD9-2DC2-9CC3A746156E}"/>
              </a:ext>
            </a:extLst>
          </p:cNvPr>
          <p:cNvSpPr txBox="1"/>
          <p:nvPr/>
        </p:nvSpPr>
        <p:spPr>
          <a:xfrm>
            <a:off x="4707561" y="4004785"/>
            <a:ext cx="59165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Availability of Space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Height and Width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Number of Racks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IN" sz="36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DB42CF-B86C-4BC5-3C49-53C172AA0523}"/>
              </a:ext>
            </a:extLst>
          </p:cNvPr>
          <p:cNvSpPr txBox="1"/>
          <p:nvPr/>
        </p:nvSpPr>
        <p:spPr>
          <a:xfrm>
            <a:off x="1371825" y="8039811"/>
            <a:ext cx="10820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Cooling And Airflow Management</a:t>
            </a:r>
            <a:endParaRPr lang="en-IN" sz="48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83924F-C17E-557B-538E-44E517412D8A}"/>
              </a:ext>
            </a:extLst>
          </p:cNvPr>
          <p:cNvSpPr txBox="1"/>
          <p:nvPr/>
        </p:nvSpPr>
        <p:spPr>
          <a:xfrm>
            <a:off x="3945950" y="8871754"/>
            <a:ext cx="74398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Significant Heat Produced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Optimal Airflow Needed</a:t>
            </a:r>
            <a:endParaRPr lang="en-IN" sz="36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74F6A2-2E9C-DC4D-4DB6-C1863630975A}"/>
              </a:ext>
            </a:extLst>
          </p:cNvPr>
          <p:cNvSpPr txBox="1"/>
          <p:nvPr/>
        </p:nvSpPr>
        <p:spPr>
          <a:xfrm rot="5400000">
            <a:off x="10631573" y="5100842"/>
            <a:ext cx="4608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Space | Layout</a:t>
            </a:r>
            <a:endParaRPr lang="en-IN" sz="2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17EF6D-689C-4A4D-4580-B875B35E706B}"/>
              </a:ext>
            </a:extLst>
          </p:cNvPr>
          <p:cNvSpPr txBox="1"/>
          <p:nvPr/>
        </p:nvSpPr>
        <p:spPr>
          <a:xfrm rot="5400000">
            <a:off x="11428230" y="5100842"/>
            <a:ext cx="4608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Cooling | Airflow</a:t>
            </a:r>
            <a:endParaRPr lang="en-IN" sz="2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DA7EEB-FD92-36D9-AEAA-DD1A412120E4}"/>
              </a:ext>
            </a:extLst>
          </p:cNvPr>
          <p:cNvSpPr txBox="1"/>
          <p:nvPr/>
        </p:nvSpPr>
        <p:spPr>
          <a:xfrm rot="5400000">
            <a:off x="12297457" y="5100842"/>
            <a:ext cx="4608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Power Management</a:t>
            </a:r>
            <a:endParaRPr lang="en-IN" sz="2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494268-9C5F-0DCF-B891-E5269780496E}"/>
              </a:ext>
            </a:extLst>
          </p:cNvPr>
          <p:cNvSpPr txBox="1"/>
          <p:nvPr/>
        </p:nvSpPr>
        <p:spPr>
          <a:xfrm rot="5400000">
            <a:off x="13137656" y="5100842"/>
            <a:ext cx="4608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Scalability</a:t>
            </a:r>
            <a:endParaRPr lang="en-IN" sz="2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DF5A2E-DCDC-C98A-BFCD-559E64375DE4}"/>
              </a:ext>
            </a:extLst>
          </p:cNvPr>
          <p:cNvSpPr txBox="1"/>
          <p:nvPr/>
        </p:nvSpPr>
        <p:spPr>
          <a:xfrm rot="5400000">
            <a:off x="13948827" y="5100842"/>
            <a:ext cx="4608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Security Measures </a:t>
            </a:r>
            <a:endParaRPr lang="en-IN" sz="2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27E27A-2176-2228-1BCB-0DC548BD5499}"/>
              </a:ext>
            </a:extLst>
          </p:cNvPr>
          <p:cNvSpPr txBox="1"/>
          <p:nvPr/>
        </p:nvSpPr>
        <p:spPr>
          <a:xfrm rot="5400000">
            <a:off x="14759998" y="5100842"/>
            <a:ext cx="4608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Network Infrastructure</a:t>
            </a:r>
            <a:endParaRPr lang="en-IN" sz="2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79A2C9-9CA2-4761-BF0A-51FD5B73A90F}"/>
              </a:ext>
            </a:extLst>
          </p:cNvPr>
          <p:cNvSpPr txBox="1"/>
          <p:nvPr/>
        </p:nvSpPr>
        <p:spPr>
          <a:xfrm rot="5400000">
            <a:off x="15585685" y="5100842"/>
            <a:ext cx="4608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Cost Management</a:t>
            </a:r>
            <a:endParaRPr lang="en-IN" sz="2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790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9D8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05B0F0-74CF-5F8A-3740-4C6336061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7929648-396D-65C5-0AE2-6CDCCD3D6751}"/>
              </a:ext>
            </a:extLst>
          </p:cNvPr>
          <p:cNvGrpSpPr/>
          <p:nvPr/>
        </p:nvGrpSpPr>
        <p:grpSpPr>
          <a:xfrm>
            <a:off x="-1116556" y="142260"/>
            <a:ext cx="857250" cy="828000"/>
            <a:chOff x="-1097513" y="614700"/>
            <a:chExt cx="857250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C8728E2-091B-FAC9-57F2-97D507608E42}"/>
                </a:ext>
              </a:extLst>
            </p:cNvPr>
            <p:cNvSpPr/>
            <p:nvPr/>
          </p:nvSpPr>
          <p:spPr>
            <a:xfrm>
              <a:off x="-1097513" y="61470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46F682E5-3395-D25E-58AA-2229FB434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938888" y="739650"/>
              <a:ext cx="540000" cy="54000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3B6884A-063D-A158-92D3-67A61692A750}"/>
              </a:ext>
            </a:extLst>
          </p:cNvPr>
          <p:cNvGrpSpPr/>
          <p:nvPr/>
        </p:nvGrpSpPr>
        <p:grpSpPr>
          <a:xfrm>
            <a:off x="997987" y="1578630"/>
            <a:ext cx="857250" cy="828000"/>
            <a:chOff x="-1097513" y="1814850"/>
            <a:chExt cx="857250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2EACD39-CB40-0B64-2D86-D9C218E9CE3C}"/>
                </a:ext>
              </a:extLst>
            </p:cNvPr>
            <p:cNvSpPr/>
            <p:nvPr/>
          </p:nvSpPr>
          <p:spPr>
            <a:xfrm>
              <a:off x="-1097513" y="181485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6652F19D-BE4C-35AE-737C-A455279AF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896888" y="1958850"/>
              <a:ext cx="540000" cy="540000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38AE8D7-9132-B145-D8A5-F97694885BCA}"/>
              </a:ext>
            </a:extLst>
          </p:cNvPr>
          <p:cNvGrpSpPr/>
          <p:nvPr/>
        </p:nvGrpSpPr>
        <p:grpSpPr>
          <a:xfrm>
            <a:off x="-1097513" y="4458990"/>
            <a:ext cx="857250" cy="828000"/>
            <a:chOff x="-1097513" y="4215150"/>
            <a:chExt cx="857250" cy="82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44D0308-28AE-A7CD-2D29-3BD6C3EFB6D2}"/>
                </a:ext>
              </a:extLst>
            </p:cNvPr>
            <p:cNvSpPr/>
            <p:nvPr/>
          </p:nvSpPr>
          <p:spPr>
            <a:xfrm>
              <a:off x="-1097513" y="421515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CDE39052-9213-648B-E208-4B796FDA3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938888" y="4359150"/>
              <a:ext cx="540000" cy="5400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7EFF41D-66ED-2D80-093D-E2D97FDC1DFD}"/>
              </a:ext>
            </a:extLst>
          </p:cNvPr>
          <p:cNvGrpSpPr/>
          <p:nvPr/>
        </p:nvGrpSpPr>
        <p:grpSpPr>
          <a:xfrm>
            <a:off x="-1097513" y="5902980"/>
            <a:ext cx="857250" cy="828000"/>
            <a:chOff x="-1097513" y="5415300"/>
            <a:chExt cx="857250" cy="8280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04F72A6-4B22-2211-BFF6-0E9A150BD3EA}"/>
                </a:ext>
              </a:extLst>
            </p:cNvPr>
            <p:cNvSpPr/>
            <p:nvPr/>
          </p:nvSpPr>
          <p:spPr>
            <a:xfrm>
              <a:off x="-1097513" y="541530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CD6E5477-84C2-91DE-D925-39C10B3B0F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927788" y="5559300"/>
              <a:ext cx="540000" cy="5400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FBDD9E4-69AA-D475-249B-55AB04F31EB0}"/>
              </a:ext>
            </a:extLst>
          </p:cNvPr>
          <p:cNvGrpSpPr/>
          <p:nvPr/>
        </p:nvGrpSpPr>
        <p:grpSpPr>
          <a:xfrm>
            <a:off x="-1164408" y="3022051"/>
            <a:ext cx="857250" cy="828000"/>
            <a:chOff x="-1097513" y="3015000"/>
            <a:chExt cx="857250" cy="82800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C608271-E826-148D-2995-B5CE747198BB}"/>
                </a:ext>
              </a:extLst>
            </p:cNvPr>
            <p:cNvSpPr/>
            <p:nvPr/>
          </p:nvSpPr>
          <p:spPr>
            <a:xfrm>
              <a:off x="-1097513" y="301500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F6A87038-4714-2902-FF11-3A2EC3CBD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896888" y="3155850"/>
              <a:ext cx="540000" cy="540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7FA5070E-469E-4D50-D40D-B5637E9BC297}"/>
              </a:ext>
            </a:extLst>
          </p:cNvPr>
          <p:cNvSpPr/>
          <p:nvPr/>
        </p:nvSpPr>
        <p:spPr>
          <a:xfrm>
            <a:off x="0" y="-7365536"/>
            <a:ext cx="1390797" cy="18707100"/>
          </a:xfrm>
          <a:custGeom>
            <a:avLst/>
            <a:gdLst>
              <a:gd name="connsiteX0" fmla="*/ 1543050 w 1543050"/>
              <a:gd name="connsiteY0" fmla="*/ 0 h 18707100"/>
              <a:gd name="connsiteX1" fmla="*/ 1543050 w 1543050"/>
              <a:gd name="connsiteY1" fmla="*/ 8448156 h 18707100"/>
              <a:gd name="connsiteX2" fmla="*/ 807369 w 1543050"/>
              <a:gd name="connsiteY2" fmla="*/ 9353550 h 18707100"/>
              <a:gd name="connsiteX3" fmla="*/ 1543050 w 1543050"/>
              <a:gd name="connsiteY3" fmla="*/ 10258945 h 18707100"/>
              <a:gd name="connsiteX4" fmla="*/ 1543050 w 1543050"/>
              <a:gd name="connsiteY4" fmla="*/ 18707100 h 18707100"/>
              <a:gd name="connsiteX5" fmla="*/ 0 w 1543050"/>
              <a:gd name="connsiteY5" fmla="*/ 18707100 h 18707100"/>
              <a:gd name="connsiteX6" fmla="*/ 0 w 1543050"/>
              <a:gd name="connsiteY6" fmla="*/ 0 h 18707100"/>
              <a:gd name="connsiteX0" fmla="*/ 1543050 w 1543050"/>
              <a:gd name="connsiteY0" fmla="*/ 0 h 18707100"/>
              <a:gd name="connsiteX1" fmla="*/ 1543050 w 1543050"/>
              <a:gd name="connsiteY1" fmla="*/ 8448156 h 18707100"/>
              <a:gd name="connsiteX2" fmla="*/ 807369 w 1543050"/>
              <a:gd name="connsiteY2" fmla="*/ 9353550 h 18707100"/>
              <a:gd name="connsiteX3" fmla="*/ 1543050 w 1543050"/>
              <a:gd name="connsiteY3" fmla="*/ 10258945 h 18707100"/>
              <a:gd name="connsiteX4" fmla="*/ 1543050 w 1543050"/>
              <a:gd name="connsiteY4" fmla="*/ 18707100 h 18707100"/>
              <a:gd name="connsiteX5" fmla="*/ 0 w 1543050"/>
              <a:gd name="connsiteY5" fmla="*/ 18707100 h 18707100"/>
              <a:gd name="connsiteX6" fmla="*/ 0 w 1543050"/>
              <a:gd name="connsiteY6" fmla="*/ 0 h 18707100"/>
              <a:gd name="connsiteX7" fmla="*/ 1543050 w 1543050"/>
              <a:gd name="connsiteY7" fmla="*/ 0 h 18707100"/>
              <a:gd name="connsiteX0" fmla="*/ 1543050 w 1543055"/>
              <a:gd name="connsiteY0" fmla="*/ 0 h 18707100"/>
              <a:gd name="connsiteX1" fmla="*/ 1543050 w 1543055"/>
              <a:gd name="connsiteY1" fmla="*/ 8448156 h 18707100"/>
              <a:gd name="connsiteX2" fmla="*/ 807369 w 1543055"/>
              <a:gd name="connsiteY2" fmla="*/ 9353550 h 18707100"/>
              <a:gd name="connsiteX3" fmla="*/ 1543050 w 1543055"/>
              <a:gd name="connsiteY3" fmla="*/ 10258945 h 18707100"/>
              <a:gd name="connsiteX4" fmla="*/ 1543050 w 1543055"/>
              <a:gd name="connsiteY4" fmla="*/ 18707100 h 18707100"/>
              <a:gd name="connsiteX5" fmla="*/ 0 w 1543055"/>
              <a:gd name="connsiteY5" fmla="*/ 18707100 h 18707100"/>
              <a:gd name="connsiteX6" fmla="*/ 0 w 1543055"/>
              <a:gd name="connsiteY6" fmla="*/ 0 h 18707100"/>
              <a:gd name="connsiteX7" fmla="*/ 1543050 w 1543055"/>
              <a:gd name="connsiteY7" fmla="*/ 0 h 18707100"/>
              <a:gd name="connsiteX0" fmla="*/ 1543050 w 1543055"/>
              <a:gd name="connsiteY0" fmla="*/ 0 h 18707100"/>
              <a:gd name="connsiteX1" fmla="*/ 1543050 w 1543055"/>
              <a:gd name="connsiteY1" fmla="*/ 8448156 h 18707100"/>
              <a:gd name="connsiteX2" fmla="*/ 807369 w 1543055"/>
              <a:gd name="connsiteY2" fmla="*/ 9353550 h 18707100"/>
              <a:gd name="connsiteX3" fmla="*/ 1543050 w 1543055"/>
              <a:gd name="connsiteY3" fmla="*/ 10258945 h 18707100"/>
              <a:gd name="connsiteX4" fmla="*/ 1543050 w 1543055"/>
              <a:gd name="connsiteY4" fmla="*/ 18707100 h 18707100"/>
              <a:gd name="connsiteX5" fmla="*/ 0 w 1543055"/>
              <a:gd name="connsiteY5" fmla="*/ 18707100 h 18707100"/>
              <a:gd name="connsiteX6" fmla="*/ 0 w 1543055"/>
              <a:gd name="connsiteY6" fmla="*/ 0 h 18707100"/>
              <a:gd name="connsiteX7" fmla="*/ 1543050 w 1543055"/>
              <a:gd name="connsiteY7" fmla="*/ 0 h 18707100"/>
              <a:gd name="connsiteX0" fmla="*/ 1543050 w 1543055"/>
              <a:gd name="connsiteY0" fmla="*/ 0 h 18707100"/>
              <a:gd name="connsiteX1" fmla="*/ 1543050 w 1543055"/>
              <a:gd name="connsiteY1" fmla="*/ 8448156 h 18707100"/>
              <a:gd name="connsiteX2" fmla="*/ 807369 w 1543055"/>
              <a:gd name="connsiteY2" fmla="*/ 9353550 h 18707100"/>
              <a:gd name="connsiteX3" fmla="*/ 1543050 w 1543055"/>
              <a:gd name="connsiteY3" fmla="*/ 10258945 h 18707100"/>
              <a:gd name="connsiteX4" fmla="*/ 1543050 w 1543055"/>
              <a:gd name="connsiteY4" fmla="*/ 18707100 h 18707100"/>
              <a:gd name="connsiteX5" fmla="*/ 0 w 1543055"/>
              <a:gd name="connsiteY5" fmla="*/ 18707100 h 18707100"/>
              <a:gd name="connsiteX6" fmla="*/ 0 w 1543055"/>
              <a:gd name="connsiteY6" fmla="*/ 0 h 18707100"/>
              <a:gd name="connsiteX7" fmla="*/ 1543050 w 1543055"/>
              <a:gd name="connsiteY7" fmla="*/ 0 h 18707100"/>
              <a:gd name="connsiteX0" fmla="*/ 1543050 w 1543057"/>
              <a:gd name="connsiteY0" fmla="*/ 0 h 18707100"/>
              <a:gd name="connsiteX1" fmla="*/ 1543050 w 1543057"/>
              <a:gd name="connsiteY1" fmla="*/ 8448156 h 18707100"/>
              <a:gd name="connsiteX2" fmla="*/ 955007 w 1543057"/>
              <a:gd name="connsiteY2" fmla="*/ 9348790 h 18707100"/>
              <a:gd name="connsiteX3" fmla="*/ 1543050 w 1543057"/>
              <a:gd name="connsiteY3" fmla="*/ 10258945 h 18707100"/>
              <a:gd name="connsiteX4" fmla="*/ 1543050 w 1543057"/>
              <a:gd name="connsiteY4" fmla="*/ 18707100 h 18707100"/>
              <a:gd name="connsiteX5" fmla="*/ 0 w 1543057"/>
              <a:gd name="connsiteY5" fmla="*/ 18707100 h 18707100"/>
              <a:gd name="connsiteX6" fmla="*/ 0 w 1543057"/>
              <a:gd name="connsiteY6" fmla="*/ 0 h 18707100"/>
              <a:gd name="connsiteX7" fmla="*/ 1543050 w 1543057"/>
              <a:gd name="connsiteY7" fmla="*/ 0 h 18707100"/>
              <a:gd name="connsiteX0" fmla="*/ 1543050 w 1543057"/>
              <a:gd name="connsiteY0" fmla="*/ 0 h 18707100"/>
              <a:gd name="connsiteX1" fmla="*/ 1543050 w 1543057"/>
              <a:gd name="connsiteY1" fmla="*/ 8448156 h 18707100"/>
              <a:gd name="connsiteX2" fmla="*/ 955007 w 1543057"/>
              <a:gd name="connsiteY2" fmla="*/ 9348790 h 18707100"/>
              <a:gd name="connsiteX3" fmla="*/ 1543050 w 1543057"/>
              <a:gd name="connsiteY3" fmla="*/ 10258945 h 18707100"/>
              <a:gd name="connsiteX4" fmla="*/ 1543050 w 1543057"/>
              <a:gd name="connsiteY4" fmla="*/ 18707100 h 18707100"/>
              <a:gd name="connsiteX5" fmla="*/ 0 w 1543057"/>
              <a:gd name="connsiteY5" fmla="*/ 18707100 h 18707100"/>
              <a:gd name="connsiteX6" fmla="*/ 0 w 1543057"/>
              <a:gd name="connsiteY6" fmla="*/ 0 h 18707100"/>
              <a:gd name="connsiteX7" fmla="*/ 1543050 w 1543057"/>
              <a:gd name="connsiteY7" fmla="*/ 0 h 18707100"/>
              <a:gd name="connsiteX0" fmla="*/ 1543050 w 1543057"/>
              <a:gd name="connsiteY0" fmla="*/ 0 h 18707100"/>
              <a:gd name="connsiteX1" fmla="*/ 1543050 w 1543057"/>
              <a:gd name="connsiteY1" fmla="*/ 8448156 h 18707100"/>
              <a:gd name="connsiteX2" fmla="*/ 989932 w 1543057"/>
              <a:gd name="connsiteY2" fmla="*/ 9348793 h 18707100"/>
              <a:gd name="connsiteX3" fmla="*/ 1543050 w 1543057"/>
              <a:gd name="connsiteY3" fmla="*/ 10258945 h 18707100"/>
              <a:gd name="connsiteX4" fmla="*/ 1543050 w 1543057"/>
              <a:gd name="connsiteY4" fmla="*/ 18707100 h 18707100"/>
              <a:gd name="connsiteX5" fmla="*/ 0 w 1543057"/>
              <a:gd name="connsiteY5" fmla="*/ 18707100 h 18707100"/>
              <a:gd name="connsiteX6" fmla="*/ 0 w 1543057"/>
              <a:gd name="connsiteY6" fmla="*/ 0 h 18707100"/>
              <a:gd name="connsiteX7" fmla="*/ 1543050 w 1543057"/>
              <a:gd name="connsiteY7" fmla="*/ 0 h 1870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3057" h="18707100">
                <a:moveTo>
                  <a:pt x="1543050" y="0"/>
                </a:moveTo>
                <a:lnTo>
                  <a:pt x="1543050" y="8448156"/>
                </a:lnTo>
                <a:cubicBezTo>
                  <a:pt x="1545473" y="8902357"/>
                  <a:pt x="987593" y="8773148"/>
                  <a:pt x="989932" y="9348793"/>
                </a:cubicBezTo>
                <a:cubicBezTo>
                  <a:pt x="992271" y="9924438"/>
                  <a:pt x="1545472" y="9819038"/>
                  <a:pt x="1543050" y="10258945"/>
                </a:cubicBezTo>
                <a:lnTo>
                  <a:pt x="1543050" y="18707100"/>
                </a:lnTo>
                <a:lnTo>
                  <a:pt x="0" y="18707100"/>
                </a:lnTo>
                <a:lnTo>
                  <a:pt x="0" y="0"/>
                </a:lnTo>
                <a:lnTo>
                  <a:pt x="15430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pic>
        <p:nvPicPr>
          <p:cNvPr id="55" name="Picture 54">
            <a:hlinkClick r:id="rId7" action="ppaction://hlinksldjump"/>
            <a:extLst>
              <a:ext uri="{FF2B5EF4-FFF2-40B4-BE49-F238E27FC236}">
                <a16:creationId xmlns:a16="http://schemas.microsoft.com/office/drawing/2014/main" id="{EB462227-FBD2-91B4-B5DD-FE64A4644A0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9686" y="291532"/>
            <a:ext cx="540000" cy="540000"/>
          </a:xfrm>
          <a:prstGeom prst="rect">
            <a:avLst/>
          </a:prstGeom>
        </p:spPr>
      </p:pic>
      <p:pic>
        <p:nvPicPr>
          <p:cNvPr id="56" name="Picture 55">
            <a:hlinkClick r:id="rId8" action="ppaction://hlinksldjump"/>
            <a:extLst>
              <a:ext uri="{FF2B5EF4-FFF2-40B4-BE49-F238E27FC236}">
                <a16:creationId xmlns:a16="http://schemas.microsoft.com/office/drawing/2014/main" id="{AC037DFF-4268-1D3D-97EF-A8C1843DDB7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0"/>
          </a:blip>
          <a:stretch>
            <a:fillRect/>
          </a:stretch>
        </p:blipFill>
        <p:spPr>
          <a:xfrm>
            <a:off x="1176710" y="1726072"/>
            <a:ext cx="540000" cy="540000"/>
          </a:xfrm>
          <a:prstGeom prst="rect">
            <a:avLst/>
          </a:prstGeom>
        </p:spPr>
      </p:pic>
      <p:pic>
        <p:nvPicPr>
          <p:cNvPr id="57" name="Picture 56">
            <a:hlinkClick r:id="rId9" action="ppaction://hlinksldjump"/>
            <a:extLst>
              <a:ext uri="{FF2B5EF4-FFF2-40B4-BE49-F238E27FC236}">
                <a16:creationId xmlns:a16="http://schemas.microsoft.com/office/drawing/2014/main" id="{452689DB-0FD1-884B-B5A2-AEF7CEBE83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292" y="3160612"/>
            <a:ext cx="540000" cy="540000"/>
          </a:xfrm>
          <a:prstGeom prst="rect">
            <a:avLst/>
          </a:prstGeom>
        </p:spPr>
      </p:pic>
      <p:pic>
        <p:nvPicPr>
          <p:cNvPr id="58" name="Picture 57">
            <a:hlinkClick r:id="rId10" action="ppaction://hlinksldjump"/>
            <a:extLst>
              <a:ext uri="{FF2B5EF4-FFF2-40B4-BE49-F238E27FC236}">
                <a16:creationId xmlns:a16="http://schemas.microsoft.com/office/drawing/2014/main" id="{6A3A8464-C0C4-D563-9ED1-15EE7AC8E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405" y="4604489"/>
            <a:ext cx="540000" cy="540000"/>
          </a:xfrm>
          <a:prstGeom prst="rect">
            <a:avLst/>
          </a:prstGeom>
        </p:spPr>
      </p:pic>
      <p:pic>
        <p:nvPicPr>
          <p:cNvPr id="59" name="Picture 58">
            <a:hlinkClick r:id="rId11" action="ppaction://hlinksldjump"/>
            <a:extLst>
              <a:ext uri="{FF2B5EF4-FFF2-40B4-BE49-F238E27FC236}">
                <a16:creationId xmlns:a16="http://schemas.microsoft.com/office/drawing/2014/main" id="{60DAF1DA-6218-DDA5-8437-77998E67EC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959" y="6041880"/>
            <a:ext cx="540000" cy="54000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E9F09D58-9CF8-3F14-581F-CCA0152B5EE5}"/>
              </a:ext>
            </a:extLst>
          </p:cNvPr>
          <p:cNvSpPr txBox="1"/>
          <p:nvPr/>
        </p:nvSpPr>
        <p:spPr>
          <a:xfrm>
            <a:off x="6252411" y="6485340"/>
            <a:ext cx="8107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JAINAM SHAH – 24MSCRCI040</a:t>
            </a:r>
            <a:endParaRPr lang="en-IN" sz="20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3AF5B75-2E12-6E11-71E5-357954AFFBFF}"/>
              </a:ext>
            </a:extLst>
          </p:cNvPr>
          <p:cNvSpPr txBox="1"/>
          <p:nvPr/>
        </p:nvSpPr>
        <p:spPr>
          <a:xfrm>
            <a:off x="2804361" y="436140"/>
            <a:ext cx="81072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DATA CENTER SPACE PLANNING</a:t>
            </a:r>
            <a:endParaRPr lang="en-IN" sz="4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518992A-68A3-DFEB-FFBE-089300786247}"/>
              </a:ext>
            </a:extLst>
          </p:cNvPr>
          <p:cNvSpPr/>
          <p:nvPr/>
        </p:nvSpPr>
        <p:spPr>
          <a:xfrm rot="5400000">
            <a:off x="6344141" y="-421643"/>
            <a:ext cx="1131976" cy="5846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0329AF-06F7-D401-B6FD-492F9D03A98D}"/>
              </a:ext>
            </a:extLst>
          </p:cNvPr>
          <p:cNvSpPr/>
          <p:nvPr/>
        </p:nvSpPr>
        <p:spPr>
          <a:xfrm>
            <a:off x="4970500" y="2236952"/>
            <a:ext cx="650222" cy="61356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2A9D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hlinkClick r:id="rId12" action="ppaction://hlinksldjump"/>
            <a:extLst>
              <a:ext uri="{FF2B5EF4-FFF2-40B4-BE49-F238E27FC236}">
                <a16:creationId xmlns:a16="http://schemas.microsoft.com/office/drawing/2014/main" id="{4E375F6B-AC91-B7BE-7DB7-DD9B9830D6E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94467" y="2249557"/>
            <a:ext cx="558000" cy="558000"/>
          </a:xfrm>
          <a:prstGeom prst="rect">
            <a:avLst/>
          </a:prstGeom>
        </p:spPr>
      </p:pic>
      <p:pic>
        <p:nvPicPr>
          <p:cNvPr id="8" name="Picture 7">
            <a:hlinkClick r:id="rId14" action="ppaction://hlinksldjump"/>
            <a:extLst>
              <a:ext uri="{FF2B5EF4-FFF2-40B4-BE49-F238E27FC236}">
                <a16:creationId xmlns:a16="http://schemas.microsoft.com/office/drawing/2014/main" id="{42E362D7-2378-188C-6540-C4766B5EBC4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91559" y="2237440"/>
            <a:ext cx="623544" cy="623544"/>
          </a:xfrm>
          <a:prstGeom prst="rect">
            <a:avLst/>
          </a:prstGeom>
        </p:spPr>
      </p:pic>
      <p:pic>
        <p:nvPicPr>
          <p:cNvPr id="9" name="Picture 8">
            <a:hlinkClick r:id="rId16" action="ppaction://hlinksldjump"/>
            <a:extLst>
              <a:ext uri="{FF2B5EF4-FFF2-40B4-BE49-F238E27FC236}">
                <a16:creationId xmlns:a16="http://schemas.microsoft.com/office/drawing/2014/main" id="{44DE23AC-2CD2-4688-10E8-8849F85585B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83223" y="2249557"/>
            <a:ext cx="558000" cy="558000"/>
          </a:xfrm>
          <a:prstGeom prst="rect">
            <a:avLst/>
          </a:prstGeom>
        </p:spPr>
      </p:pic>
      <p:pic>
        <p:nvPicPr>
          <p:cNvPr id="10" name="Picture 9">
            <a:hlinkClick r:id="rId18" action="ppaction://hlinksldjump"/>
            <a:extLst>
              <a:ext uri="{FF2B5EF4-FFF2-40B4-BE49-F238E27FC236}">
                <a16:creationId xmlns:a16="http://schemas.microsoft.com/office/drawing/2014/main" id="{63219083-E015-5507-9519-9687D82EC9E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781913" y="2300854"/>
            <a:ext cx="396000" cy="396000"/>
          </a:xfrm>
          <a:prstGeom prst="rect">
            <a:avLst/>
          </a:prstGeom>
        </p:spPr>
      </p:pic>
      <p:pic>
        <p:nvPicPr>
          <p:cNvPr id="11" name="Picture 10">
            <a:hlinkClick r:id="rId20" action="ppaction://hlinksldjump"/>
            <a:extLst>
              <a:ext uri="{FF2B5EF4-FFF2-40B4-BE49-F238E27FC236}">
                <a16:creationId xmlns:a16="http://schemas.microsoft.com/office/drawing/2014/main" id="{4B0846D9-4EF6-B860-EAEC-2DD90DD44085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518603" y="2285557"/>
            <a:ext cx="486000" cy="486000"/>
          </a:xfrm>
          <a:prstGeom prst="rect">
            <a:avLst/>
          </a:prstGeom>
        </p:spPr>
      </p:pic>
      <p:pic>
        <p:nvPicPr>
          <p:cNvPr id="12" name="Picture 11">
            <a:hlinkClick r:id="rId22" action="ppaction://hlinksldjump"/>
            <a:extLst>
              <a:ext uri="{FF2B5EF4-FFF2-40B4-BE49-F238E27FC236}">
                <a16:creationId xmlns:a16="http://schemas.microsoft.com/office/drawing/2014/main" id="{E6910BED-D21F-1FA8-0445-A056AF33E48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345292" y="2289002"/>
            <a:ext cx="486000" cy="486000"/>
          </a:xfrm>
          <a:prstGeom prst="rect">
            <a:avLst/>
          </a:prstGeom>
        </p:spPr>
      </p:pic>
      <p:pic>
        <p:nvPicPr>
          <p:cNvPr id="13" name="Picture 12">
            <a:hlinkClick r:id="rId24" action="ppaction://hlinksldjump"/>
            <a:extLst>
              <a:ext uri="{FF2B5EF4-FFF2-40B4-BE49-F238E27FC236}">
                <a16:creationId xmlns:a16="http://schemas.microsoft.com/office/drawing/2014/main" id="{6773F142-F7AD-D19E-6DAA-4889272C024D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113924" y="2278585"/>
            <a:ext cx="486000" cy="486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841BB97-D4E5-A2C8-5EFC-9E1714BE1F0E}"/>
              </a:ext>
            </a:extLst>
          </p:cNvPr>
          <p:cNvSpPr txBox="1"/>
          <p:nvPr/>
        </p:nvSpPr>
        <p:spPr>
          <a:xfrm>
            <a:off x="12938177" y="3172842"/>
            <a:ext cx="92201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Space And Layout</a:t>
            </a:r>
            <a:endParaRPr lang="en-IN" sz="48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66CD5D-9542-C21A-9431-ABD64CBD65C9}"/>
              </a:ext>
            </a:extLst>
          </p:cNvPr>
          <p:cNvSpPr txBox="1"/>
          <p:nvPr/>
        </p:nvSpPr>
        <p:spPr>
          <a:xfrm>
            <a:off x="15473890" y="4004785"/>
            <a:ext cx="59165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Availability of Space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Height and Width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Number of Racks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IN" sz="36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D00DBD-4DDD-2565-719A-FF94B90B9FB3}"/>
              </a:ext>
            </a:extLst>
          </p:cNvPr>
          <p:cNvSpPr txBox="1"/>
          <p:nvPr/>
        </p:nvSpPr>
        <p:spPr>
          <a:xfrm>
            <a:off x="1371825" y="3172842"/>
            <a:ext cx="10820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Cooling And Airflow Management</a:t>
            </a:r>
            <a:endParaRPr lang="en-IN" sz="48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274755-AEE3-51E4-1023-FCE2232051B7}"/>
              </a:ext>
            </a:extLst>
          </p:cNvPr>
          <p:cNvSpPr txBox="1"/>
          <p:nvPr/>
        </p:nvSpPr>
        <p:spPr>
          <a:xfrm>
            <a:off x="3945950" y="4004785"/>
            <a:ext cx="74398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Significant Heat Produced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Optimal Airflow Needed</a:t>
            </a:r>
            <a:endParaRPr lang="en-IN" sz="36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725C32-D115-B6A7-7FE1-C8FE8520B6D7}"/>
              </a:ext>
            </a:extLst>
          </p:cNvPr>
          <p:cNvSpPr txBox="1"/>
          <p:nvPr/>
        </p:nvSpPr>
        <p:spPr>
          <a:xfrm>
            <a:off x="1371825" y="6952362"/>
            <a:ext cx="10820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Power Distribution</a:t>
            </a:r>
            <a:endParaRPr lang="en-IN" sz="48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8DF042-2149-874D-B0F2-64F982FE130A}"/>
              </a:ext>
            </a:extLst>
          </p:cNvPr>
          <p:cNvSpPr txBox="1"/>
          <p:nvPr/>
        </p:nvSpPr>
        <p:spPr>
          <a:xfrm>
            <a:off x="3945950" y="7784305"/>
            <a:ext cx="74398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Uninterruptable power supply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Backup Generators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Minimum Down Time</a:t>
            </a:r>
            <a:endParaRPr lang="en-IN" sz="36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899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9D8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9BDCBD-B6B7-A203-3C55-06C573F93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47F8B25D-CFF4-3600-1570-C65C912174BA}"/>
              </a:ext>
            </a:extLst>
          </p:cNvPr>
          <p:cNvGrpSpPr/>
          <p:nvPr/>
        </p:nvGrpSpPr>
        <p:grpSpPr>
          <a:xfrm>
            <a:off x="-1116556" y="142260"/>
            <a:ext cx="857250" cy="828000"/>
            <a:chOff x="-1097513" y="614700"/>
            <a:chExt cx="857250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3EFC56C-DF8E-A720-6EFB-B435FFEE9AB0}"/>
                </a:ext>
              </a:extLst>
            </p:cNvPr>
            <p:cNvSpPr/>
            <p:nvPr/>
          </p:nvSpPr>
          <p:spPr>
            <a:xfrm>
              <a:off x="-1097513" y="61470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34783EBA-C968-2A29-2E87-4162F8E27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938888" y="739650"/>
              <a:ext cx="540000" cy="54000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678C6EF-E483-64E3-A284-3D4C0AAA6916}"/>
              </a:ext>
            </a:extLst>
          </p:cNvPr>
          <p:cNvGrpSpPr/>
          <p:nvPr/>
        </p:nvGrpSpPr>
        <p:grpSpPr>
          <a:xfrm>
            <a:off x="997987" y="1578630"/>
            <a:ext cx="857250" cy="828000"/>
            <a:chOff x="-1097513" y="1814850"/>
            <a:chExt cx="857250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324F3D3-D101-6ADC-A28F-F3B69974D415}"/>
                </a:ext>
              </a:extLst>
            </p:cNvPr>
            <p:cNvSpPr/>
            <p:nvPr/>
          </p:nvSpPr>
          <p:spPr>
            <a:xfrm>
              <a:off x="-1097513" y="181485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4904E33F-22C7-2071-3AAB-27830B0B6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896888" y="1958850"/>
              <a:ext cx="540000" cy="540000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9FD273F-87C7-14CB-5B66-A24B4FD998EC}"/>
              </a:ext>
            </a:extLst>
          </p:cNvPr>
          <p:cNvGrpSpPr/>
          <p:nvPr/>
        </p:nvGrpSpPr>
        <p:grpSpPr>
          <a:xfrm>
            <a:off x="-1097513" y="4458990"/>
            <a:ext cx="857250" cy="828000"/>
            <a:chOff x="-1097513" y="4215150"/>
            <a:chExt cx="857250" cy="82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A7EDD17-033F-8657-3AB1-B45FD0A7CA9A}"/>
                </a:ext>
              </a:extLst>
            </p:cNvPr>
            <p:cNvSpPr/>
            <p:nvPr/>
          </p:nvSpPr>
          <p:spPr>
            <a:xfrm>
              <a:off x="-1097513" y="421515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54C90C6D-3AEE-77AE-2F82-E3678FC84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938888" y="4359150"/>
              <a:ext cx="540000" cy="5400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2680E4C-A391-C975-3D34-07892A691744}"/>
              </a:ext>
            </a:extLst>
          </p:cNvPr>
          <p:cNvGrpSpPr/>
          <p:nvPr/>
        </p:nvGrpSpPr>
        <p:grpSpPr>
          <a:xfrm>
            <a:off x="-1097513" y="5902980"/>
            <a:ext cx="857250" cy="828000"/>
            <a:chOff x="-1097513" y="5415300"/>
            <a:chExt cx="857250" cy="8280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B44A71C-EC3C-CF5B-997C-D27D50AC2122}"/>
                </a:ext>
              </a:extLst>
            </p:cNvPr>
            <p:cNvSpPr/>
            <p:nvPr/>
          </p:nvSpPr>
          <p:spPr>
            <a:xfrm>
              <a:off x="-1097513" y="541530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211F21A7-D37E-3531-0A6D-1A685D64F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927788" y="5559300"/>
              <a:ext cx="540000" cy="5400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15B9778-51BA-62E6-E9D7-A4CD49577115}"/>
              </a:ext>
            </a:extLst>
          </p:cNvPr>
          <p:cNvGrpSpPr/>
          <p:nvPr/>
        </p:nvGrpSpPr>
        <p:grpSpPr>
          <a:xfrm>
            <a:off x="-1164408" y="3022051"/>
            <a:ext cx="857250" cy="828000"/>
            <a:chOff x="-1097513" y="3015000"/>
            <a:chExt cx="857250" cy="82800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B37B49C-5991-C537-97DB-78B7BF3F295F}"/>
                </a:ext>
              </a:extLst>
            </p:cNvPr>
            <p:cNvSpPr/>
            <p:nvPr/>
          </p:nvSpPr>
          <p:spPr>
            <a:xfrm>
              <a:off x="-1097513" y="301500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6CE814FB-9573-839F-533B-6FB886EA0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896888" y="3155850"/>
              <a:ext cx="540000" cy="540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89ED860B-5F93-C854-80C8-2A373920BB22}"/>
              </a:ext>
            </a:extLst>
          </p:cNvPr>
          <p:cNvSpPr/>
          <p:nvPr/>
        </p:nvSpPr>
        <p:spPr>
          <a:xfrm>
            <a:off x="0" y="-7365536"/>
            <a:ext cx="1390797" cy="18707100"/>
          </a:xfrm>
          <a:custGeom>
            <a:avLst/>
            <a:gdLst>
              <a:gd name="connsiteX0" fmla="*/ 1543050 w 1543050"/>
              <a:gd name="connsiteY0" fmla="*/ 0 h 18707100"/>
              <a:gd name="connsiteX1" fmla="*/ 1543050 w 1543050"/>
              <a:gd name="connsiteY1" fmla="*/ 8448156 h 18707100"/>
              <a:gd name="connsiteX2" fmla="*/ 807369 w 1543050"/>
              <a:gd name="connsiteY2" fmla="*/ 9353550 h 18707100"/>
              <a:gd name="connsiteX3" fmla="*/ 1543050 w 1543050"/>
              <a:gd name="connsiteY3" fmla="*/ 10258945 h 18707100"/>
              <a:gd name="connsiteX4" fmla="*/ 1543050 w 1543050"/>
              <a:gd name="connsiteY4" fmla="*/ 18707100 h 18707100"/>
              <a:gd name="connsiteX5" fmla="*/ 0 w 1543050"/>
              <a:gd name="connsiteY5" fmla="*/ 18707100 h 18707100"/>
              <a:gd name="connsiteX6" fmla="*/ 0 w 1543050"/>
              <a:gd name="connsiteY6" fmla="*/ 0 h 18707100"/>
              <a:gd name="connsiteX0" fmla="*/ 1543050 w 1543050"/>
              <a:gd name="connsiteY0" fmla="*/ 0 h 18707100"/>
              <a:gd name="connsiteX1" fmla="*/ 1543050 w 1543050"/>
              <a:gd name="connsiteY1" fmla="*/ 8448156 h 18707100"/>
              <a:gd name="connsiteX2" fmla="*/ 807369 w 1543050"/>
              <a:gd name="connsiteY2" fmla="*/ 9353550 h 18707100"/>
              <a:gd name="connsiteX3" fmla="*/ 1543050 w 1543050"/>
              <a:gd name="connsiteY3" fmla="*/ 10258945 h 18707100"/>
              <a:gd name="connsiteX4" fmla="*/ 1543050 w 1543050"/>
              <a:gd name="connsiteY4" fmla="*/ 18707100 h 18707100"/>
              <a:gd name="connsiteX5" fmla="*/ 0 w 1543050"/>
              <a:gd name="connsiteY5" fmla="*/ 18707100 h 18707100"/>
              <a:gd name="connsiteX6" fmla="*/ 0 w 1543050"/>
              <a:gd name="connsiteY6" fmla="*/ 0 h 18707100"/>
              <a:gd name="connsiteX7" fmla="*/ 1543050 w 1543050"/>
              <a:gd name="connsiteY7" fmla="*/ 0 h 18707100"/>
              <a:gd name="connsiteX0" fmla="*/ 1543050 w 1543055"/>
              <a:gd name="connsiteY0" fmla="*/ 0 h 18707100"/>
              <a:gd name="connsiteX1" fmla="*/ 1543050 w 1543055"/>
              <a:gd name="connsiteY1" fmla="*/ 8448156 h 18707100"/>
              <a:gd name="connsiteX2" fmla="*/ 807369 w 1543055"/>
              <a:gd name="connsiteY2" fmla="*/ 9353550 h 18707100"/>
              <a:gd name="connsiteX3" fmla="*/ 1543050 w 1543055"/>
              <a:gd name="connsiteY3" fmla="*/ 10258945 h 18707100"/>
              <a:gd name="connsiteX4" fmla="*/ 1543050 w 1543055"/>
              <a:gd name="connsiteY4" fmla="*/ 18707100 h 18707100"/>
              <a:gd name="connsiteX5" fmla="*/ 0 w 1543055"/>
              <a:gd name="connsiteY5" fmla="*/ 18707100 h 18707100"/>
              <a:gd name="connsiteX6" fmla="*/ 0 w 1543055"/>
              <a:gd name="connsiteY6" fmla="*/ 0 h 18707100"/>
              <a:gd name="connsiteX7" fmla="*/ 1543050 w 1543055"/>
              <a:gd name="connsiteY7" fmla="*/ 0 h 18707100"/>
              <a:gd name="connsiteX0" fmla="*/ 1543050 w 1543055"/>
              <a:gd name="connsiteY0" fmla="*/ 0 h 18707100"/>
              <a:gd name="connsiteX1" fmla="*/ 1543050 w 1543055"/>
              <a:gd name="connsiteY1" fmla="*/ 8448156 h 18707100"/>
              <a:gd name="connsiteX2" fmla="*/ 807369 w 1543055"/>
              <a:gd name="connsiteY2" fmla="*/ 9353550 h 18707100"/>
              <a:gd name="connsiteX3" fmla="*/ 1543050 w 1543055"/>
              <a:gd name="connsiteY3" fmla="*/ 10258945 h 18707100"/>
              <a:gd name="connsiteX4" fmla="*/ 1543050 w 1543055"/>
              <a:gd name="connsiteY4" fmla="*/ 18707100 h 18707100"/>
              <a:gd name="connsiteX5" fmla="*/ 0 w 1543055"/>
              <a:gd name="connsiteY5" fmla="*/ 18707100 h 18707100"/>
              <a:gd name="connsiteX6" fmla="*/ 0 w 1543055"/>
              <a:gd name="connsiteY6" fmla="*/ 0 h 18707100"/>
              <a:gd name="connsiteX7" fmla="*/ 1543050 w 1543055"/>
              <a:gd name="connsiteY7" fmla="*/ 0 h 18707100"/>
              <a:gd name="connsiteX0" fmla="*/ 1543050 w 1543055"/>
              <a:gd name="connsiteY0" fmla="*/ 0 h 18707100"/>
              <a:gd name="connsiteX1" fmla="*/ 1543050 w 1543055"/>
              <a:gd name="connsiteY1" fmla="*/ 8448156 h 18707100"/>
              <a:gd name="connsiteX2" fmla="*/ 807369 w 1543055"/>
              <a:gd name="connsiteY2" fmla="*/ 9353550 h 18707100"/>
              <a:gd name="connsiteX3" fmla="*/ 1543050 w 1543055"/>
              <a:gd name="connsiteY3" fmla="*/ 10258945 h 18707100"/>
              <a:gd name="connsiteX4" fmla="*/ 1543050 w 1543055"/>
              <a:gd name="connsiteY4" fmla="*/ 18707100 h 18707100"/>
              <a:gd name="connsiteX5" fmla="*/ 0 w 1543055"/>
              <a:gd name="connsiteY5" fmla="*/ 18707100 h 18707100"/>
              <a:gd name="connsiteX6" fmla="*/ 0 w 1543055"/>
              <a:gd name="connsiteY6" fmla="*/ 0 h 18707100"/>
              <a:gd name="connsiteX7" fmla="*/ 1543050 w 1543055"/>
              <a:gd name="connsiteY7" fmla="*/ 0 h 18707100"/>
              <a:gd name="connsiteX0" fmla="*/ 1543050 w 1543057"/>
              <a:gd name="connsiteY0" fmla="*/ 0 h 18707100"/>
              <a:gd name="connsiteX1" fmla="*/ 1543050 w 1543057"/>
              <a:gd name="connsiteY1" fmla="*/ 8448156 h 18707100"/>
              <a:gd name="connsiteX2" fmla="*/ 955007 w 1543057"/>
              <a:gd name="connsiteY2" fmla="*/ 9348790 h 18707100"/>
              <a:gd name="connsiteX3" fmla="*/ 1543050 w 1543057"/>
              <a:gd name="connsiteY3" fmla="*/ 10258945 h 18707100"/>
              <a:gd name="connsiteX4" fmla="*/ 1543050 w 1543057"/>
              <a:gd name="connsiteY4" fmla="*/ 18707100 h 18707100"/>
              <a:gd name="connsiteX5" fmla="*/ 0 w 1543057"/>
              <a:gd name="connsiteY5" fmla="*/ 18707100 h 18707100"/>
              <a:gd name="connsiteX6" fmla="*/ 0 w 1543057"/>
              <a:gd name="connsiteY6" fmla="*/ 0 h 18707100"/>
              <a:gd name="connsiteX7" fmla="*/ 1543050 w 1543057"/>
              <a:gd name="connsiteY7" fmla="*/ 0 h 18707100"/>
              <a:gd name="connsiteX0" fmla="*/ 1543050 w 1543057"/>
              <a:gd name="connsiteY0" fmla="*/ 0 h 18707100"/>
              <a:gd name="connsiteX1" fmla="*/ 1543050 w 1543057"/>
              <a:gd name="connsiteY1" fmla="*/ 8448156 h 18707100"/>
              <a:gd name="connsiteX2" fmla="*/ 955007 w 1543057"/>
              <a:gd name="connsiteY2" fmla="*/ 9348790 h 18707100"/>
              <a:gd name="connsiteX3" fmla="*/ 1543050 w 1543057"/>
              <a:gd name="connsiteY3" fmla="*/ 10258945 h 18707100"/>
              <a:gd name="connsiteX4" fmla="*/ 1543050 w 1543057"/>
              <a:gd name="connsiteY4" fmla="*/ 18707100 h 18707100"/>
              <a:gd name="connsiteX5" fmla="*/ 0 w 1543057"/>
              <a:gd name="connsiteY5" fmla="*/ 18707100 h 18707100"/>
              <a:gd name="connsiteX6" fmla="*/ 0 w 1543057"/>
              <a:gd name="connsiteY6" fmla="*/ 0 h 18707100"/>
              <a:gd name="connsiteX7" fmla="*/ 1543050 w 1543057"/>
              <a:gd name="connsiteY7" fmla="*/ 0 h 18707100"/>
              <a:gd name="connsiteX0" fmla="*/ 1543050 w 1543057"/>
              <a:gd name="connsiteY0" fmla="*/ 0 h 18707100"/>
              <a:gd name="connsiteX1" fmla="*/ 1543050 w 1543057"/>
              <a:gd name="connsiteY1" fmla="*/ 8448156 h 18707100"/>
              <a:gd name="connsiteX2" fmla="*/ 989932 w 1543057"/>
              <a:gd name="connsiteY2" fmla="*/ 9348793 h 18707100"/>
              <a:gd name="connsiteX3" fmla="*/ 1543050 w 1543057"/>
              <a:gd name="connsiteY3" fmla="*/ 10258945 h 18707100"/>
              <a:gd name="connsiteX4" fmla="*/ 1543050 w 1543057"/>
              <a:gd name="connsiteY4" fmla="*/ 18707100 h 18707100"/>
              <a:gd name="connsiteX5" fmla="*/ 0 w 1543057"/>
              <a:gd name="connsiteY5" fmla="*/ 18707100 h 18707100"/>
              <a:gd name="connsiteX6" fmla="*/ 0 w 1543057"/>
              <a:gd name="connsiteY6" fmla="*/ 0 h 18707100"/>
              <a:gd name="connsiteX7" fmla="*/ 1543050 w 1543057"/>
              <a:gd name="connsiteY7" fmla="*/ 0 h 1870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3057" h="18707100">
                <a:moveTo>
                  <a:pt x="1543050" y="0"/>
                </a:moveTo>
                <a:lnTo>
                  <a:pt x="1543050" y="8448156"/>
                </a:lnTo>
                <a:cubicBezTo>
                  <a:pt x="1545473" y="8902357"/>
                  <a:pt x="987593" y="8773148"/>
                  <a:pt x="989932" y="9348793"/>
                </a:cubicBezTo>
                <a:cubicBezTo>
                  <a:pt x="992271" y="9924438"/>
                  <a:pt x="1545472" y="9819038"/>
                  <a:pt x="1543050" y="10258945"/>
                </a:cubicBezTo>
                <a:lnTo>
                  <a:pt x="1543050" y="18707100"/>
                </a:lnTo>
                <a:lnTo>
                  <a:pt x="0" y="18707100"/>
                </a:lnTo>
                <a:lnTo>
                  <a:pt x="0" y="0"/>
                </a:lnTo>
                <a:lnTo>
                  <a:pt x="15430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pic>
        <p:nvPicPr>
          <p:cNvPr id="55" name="Picture 54">
            <a:hlinkClick r:id="rId7" action="ppaction://hlinksldjump"/>
            <a:extLst>
              <a:ext uri="{FF2B5EF4-FFF2-40B4-BE49-F238E27FC236}">
                <a16:creationId xmlns:a16="http://schemas.microsoft.com/office/drawing/2014/main" id="{8276DF3E-4573-6FF3-0965-90D2E57C7F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9686" y="291532"/>
            <a:ext cx="540000" cy="540000"/>
          </a:xfrm>
          <a:prstGeom prst="rect">
            <a:avLst/>
          </a:prstGeom>
        </p:spPr>
      </p:pic>
      <p:pic>
        <p:nvPicPr>
          <p:cNvPr id="56" name="Picture 55">
            <a:hlinkClick r:id="rId8" action="ppaction://hlinksldjump"/>
            <a:extLst>
              <a:ext uri="{FF2B5EF4-FFF2-40B4-BE49-F238E27FC236}">
                <a16:creationId xmlns:a16="http://schemas.microsoft.com/office/drawing/2014/main" id="{BF23A305-91A5-9D60-1EF3-102AD004395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0"/>
          </a:blip>
          <a:stretch>
            <a:fillRect/>
          </a:stretch>
        </p:blipFill>
        <p:spPr>
          <a:xfrm>
            <a:off x="1176710" y="1726072"/>
            <a:ext cx="540000" cy="540000"/>
          </a:xfrm>
          <a:prstGeom prst="rect">
            <a:avLst/>
          </a:prstGeom>
        </p:spPr>
      </p:pic>
      <p:pic>
        <p:nvPicPr>
          <p:cNvPr id="57" name="Picture 56">
            <a:hlinkClick r:id="rId9" action="ppaction://hlinksldjump"/>
            <a:extLst>
              <a:ext uri="{FF2B5EF4-FFF2-40B4-BE49-F238E27FC236}">
                <a16:creationId xmlns:a16="http://schemas.microsoft.com/office/drawing/2014/main" id="{630CC9C0-1B7A-6F0B-DAE4-413754A27C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292" y="3160612"/>
            <a:ext cx="540000" cy="540000"/>
          </a:xfrm>
          <a:prstGeom prst="rect">
            <a:avLst/>
          </a:prstGeom>
        </p:spPr>
      </p:pic>
      <p:pic>
        <p:nvPicPr>
          <p:cNvPr id="58" name="Picture 57">
            <a:hlinkClick r:id="rId10" action="ppaction://hlinksldjump"/>
            <a:extLst>
              <a:ext uri="{FF2B5EF4-FFF2-40B4-BE49-F238E27FC236}">
                <a16:creationId xmlns:a16="http://schemas.microsoft.com/office/drawing/2014/main" id="{FDB995F0-485B-948E-390D-11B7302886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405" y="4604489"/>
            <a:ext cx="540000" cy="540000"/>
          </a:xfrm>
          <a:prstGeom prst="rect">
            <a:avLst/>
          </a:prstGeom>
        </p:spPr>
      </p:pic>
      <p:pic>
        <p:nvPicPr>
          <p:cNvPr id="59" name="Picture 58">
            <a:hlinkClick r:id="rId11" action="ppaction://hlinksldjump"/>
            <a:extLst>
              <a:ext uri="{FF2B5EF4-FFF2-40B4-BE49-F238E27FC236}">
                <a16:creationId xmlns:a16="http://schemas.microsoft.com/office/drawing/2014/main" id="{BF3DDA97-38E4-9F9B-A1F3-9BA504614C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959" y="6041880"/>
            <a:ext cx="540000" cy="54000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704080E5-7B9B-6994-6DEC-BFF5A908DDEE}"/>
              </a:ext>
            </a:extLst>
          </p:cNvPr>
          <p:cNvSpPr txBox="1"/>
          <p:nvPr/>
        </p:nvSpPr>
        <p:spPr>
          <a:xfrm>
            <a:off x="6252411" y="6485340"/>
            <a:ext cx="8107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JAINAM SHAH – 24MSCRCI040</a:t>
            </a:r>
            <a:endParaRPr lang="en-IN" sz="20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0F0939F-1F38-A4E2-012D-7A9765EC3BB4}"/>
              </a:ext>
            </a:extLst>
          </p:cNvPr>
          <p:cNvSpPr txBox="1"/>
          <p:nvPr/>
        </p:nvSpPr>
        <p:spPr>
          <a:xfrm>
            <a:off x="2804361" y="436140"/>
            <a:ext cx="81072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DATA CENTER SPACE PLANNING</a:t>
            </a:r>
            <a:endParaRPr lang="en-IN" sz="4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F230EE6-4EB4-9129-C8D1-301E77718A7E}"/>
              </a:ext>
            </a:extLst>
          </p:cNvPr>
          <p:cNvSpPr/>
          <p:nvPr/>
        </p:nvSpPr>
        <p:spPr>
          <a:xfrm rot="5400000">
            <a:off x="6344141" y="-421643"/>
            <a:ext cx="1131976" cy="5846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4AA2AA4-22D6-7113-8FCF-5CE3B3D070F0}"/>
              </a:ext>
            </a:extLst>
          </p:cNvPr>
          <p:cNvSpPr/>
          <p:nvPr/>
        </p:nvSpPr>
        <p:spPr>
          <a:xfrm>
            <a:off x="5842161" y="2220910"/>
            <a:ext cx="650222" cy="61356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2A9D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hlinkClick r:id="rId12" action="ppaction://hlinksldjump"/>
            <a:extLst>
              <a:ext uri="{FF2B5EF4-FFF2-40B4-BE49-F238E27FC236}">
                <a16:creationId xmlns:a16="http://schemas.microsoft.com/office/drawing/2014/main" id="{7C828FC8-B00A-1CF5-349E-6D84340412A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94467" y="2249557"/>
            <a:ext cx="558000" cy="558000"/>
          </a:xfrm>
          <a:prstGeom prst="rect">
            <a:avLst/>
          </a:prstGeom>
        </p:spPr>
      </p:pic>
      <p:pic>
        <p:nvPicPr>
          <p:cNvPr id="5" name="Picture 4">
            <a:hlinkClick r:id="rId14" action="ppaction://hlinksldjump"/>
            <a:extLst>
              <a:ext uri="{FF2B5EF4-FFF2-40B4-BE49-F238E27FC236}">
                <a16:creationId xmlns:a16="http://schemas.microsoft.com/office/drawing/2014/main" id="{69372D8E-B035-7B6C-39FB-82B621FFC65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91559" y="2237440"/>
            <a:ext cx="623544" cy="623544"/>
          </a:xfrm>
          <a:prstGeom prst="rect">
            <a:avLst/>
          </a:prstGeom>
        </p:spPr>
      </p:pic>
      <p:pic>
        <p:nvPicPr>
          <p:cNvPr id="6" name="Picture 5">
            <a:hlinkClick r:id="rId16" action="ppaction://hlinksldjump"/>
            <a:extLst>
              <a:ext uri="{FF2B5EF4-FFF2-40B4-BE49-F238E27FC236}">
                <a16:creationId xmlns:a16="http://schemas.microsoft.com/office/drawing/2014/main" id="{32DF67C8-6931-C147-6A50-9BA7207D84D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83223" y="2249557"/>
            <a:ext cx="558000" cy="558000"/>
          </a:xfrm>
          <a:prstGeom prst="rect">
            <a:avLst/>
          </a:prstGeom>
        </p:spPr>
      </p:pic>
      <p:pic>
        <p:nvPicPr>
          <p:cNvPr id="7" name="Picture 6">
            <a:hlinkClick r:id="rId18" action="ppaction://hlinksldjump"/>
            <a:extLst>
              <a:ext uri="{FF2B5EF4-FFF2-40B4-BE49-F238E27FC236}">
                <a16:creationId xmlns:a16="http://schemas.microsoft.com/office/drawing/2014/main" id="{30A33603-3B6F-AE5D-3725-83045EA105B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781913" y="2300854"/>
            <a:ext cx="396000" cy="396000"/>
          </a:xfrm>
          <a:prstGeom prst="rect">
            <a:avLst/>
          </a:prstGeom>
        </p:spPr>
      </p:pic>
      <p:pic>
        <p:nvPicPr>
          <p:cNvPr id="8" name="Picture 7">
            <a:hlinkClick r:id="rId20" action="ppaction://hlinksldjump"/>
            <a:extLst>
              <a:ext uri="{FF2B5EF4-FFF2-40B4-BE49-F238E27FC236}">
                <a16:creationId xmlns:a16="http://schemas.microsoft.com/office/drawing/2014/main" id="{E94FF696-2F57-F274-7748-48EA3365B955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518603" y="2285557"/>
            <a:ext cx="486000" cy="486000"/>
          </a:xfrm>
          <a:prstGeom prst="rect">
            <a:avLst/>
          </a:prstGeom>
        </p:spPr>
      </p:pic>
      <p:pic>
        <p:nvPicPr>
          <p:cNvPr id="9" name="Picture 8">
            <a:hlinkClick r:id="rId22" action="ppaction://hlinksldjump"/>
            <a:extLst>
              <a:ext uri="{FF2B5EF4-FFF2-40B4-BE49-F238E27FC236}">
                <a16:creationId xmlns:a16="http://schemas.microsoft.com/office/drawing/2014/main" id="{CD97494E-3D6A-6D6A-0AE2-CFDE2820B7D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345292" y="2289002"/>
            <a:ext cx="486000" cy="486000"/>
          </a:xfrm>
          <a:prstGeom prst="rect">
            <a:avLst/>
          </a:prstGeom>
        </p:spPr>
      </p:pic>
      <p:pic>
        <p:nvPicPr>
          <p:cNvPr id="10" name="Picture 9">
            <a:hlinkClick r:id="rId24" action="ppaction://hlinksldjump"/>
            <a:extLst>
              <a:ext uri="{FF2B5EF4-FFF2-40B4-BE49-F238E27FC236}">
                <a16:creationId xmlns:a16="http://schemas.microsoft.com/office/drawing/2014/main" id="{61DC8F06-EA6F-BD49-C2BA-C07BF15CA268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113924" y="2278585"/>
            <a:ext cx="486000" cy="486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4E3200E-5269-667E-E3D4-A849C5975C89}"/>
              </a:ext>
            </a:extLst>
          </p:cNvPr>
          <p:cNvSpPr txBox="1"/>
          <p:nvPr/>
        </p:nvSpPr>
        <p:spPr>
          <a:xfrm>
            <a:off x="12256142" y="3172842"/>
            <a:ext cx="10820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Cooling And Airflow Management</a:t>
            </a:r>
            <a:endParaRPr lang="en-IN" sz="48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6A0024-28F8-2528-B513-BB5CAFC0C58A}"/>
              </a:ext>
            </a:extLst>
          </p:cNvPr>
          <p:cNvSpPr txBox="1"/>
          <p:nvPr/>
        </p:nvSpPr>
        <p:spPr>
          <a:xfrm>
            <a:off x="14830267" y="4004785"/>
            <a:ext cx="74398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Significant Heat Produced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Optimal Airflow Needed</a:t>
            </a:r>
            <a:endParaRPr lang="en-IN" sz="36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1843CC-95E3-D409-7775-F9202A7ECFA3}"/>
              </a:ext>
            </a:extLst>
          </p:cNvPr>
          <p:cNvSpPr txBox="1"/>
          <p:nvPr/>
        </p:nvSpPr>
        <p:spPr>
          <a:xfrm>
            <a:off x="1371825" y="3218562"/>
            <a:ext cx="10820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Power Distribution</a:t>
            </a:r>
            <a:endParaRPr lang="en-IN" sz="48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98523C-DC94-8322-F8CF-EAA824C761EE}"/>
              </a:ext>
            </a:extLst>
          </p:cNvPr>
          <p:cNvSpPr txBox="1"/>
          <p:nvPr/>
        </p:nvSpPr>
        <p:spPr>
          <a:xfrm>
            <a:off x="3945950" y="4050505"/>
            <a:ext cx="74398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Uninterruptable power supply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Backup Generators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Minimum Down Time</a:t>
            </a:r>
            <a:endParaRPr lang="en-IN" sz="36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50DD28-78E1-6C2D-FA00-99C815AE0330}"/>
              </a:ext>
            </a:extLst>
          </p:cNvPr>
          <p:cNvSpPr txBox="1"/>
          <p:nvPr/>
        </p:nvSpPr>
        <p:spPr>
          <a:xfrm>
            <a:off x="1371825" y="7525092"/>
            <a:ext cx="10820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Scalability</a:t>
            </a:r>
            <a:endParaRPr lang="en-IN" sz="48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2CB261-C4F7-BDDE-3DA6-1CF7F024E093}"/>
              </a:ext>
            </a:extLst>
          </p:cNvPr>
          <p:cNvSpPr txBox="1"/>
          <p:nvPr/>
        </p:nvSpPr>
        <p:spPr>
          <a:xfrm>
            <a:off x="3933237" y="8357035"/>
            <a:ext cx="74652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Important Factor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Business Needs Evolve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Increase No of Racks, Servers..</a:t>
            </a:r>
            <a:endParaRPr lang="en-US" sz="36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988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9D8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016D97-6785-E347-B42D-84B05EDA8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3B89261E-33FB-200F-B31B-1C3E1406FADE}"/>
              </a:ext>
            </a:extLst>
          </p:cNvPr>
          <p:cNvGrpSpPr/>
          <p:nvPr/>
        </p:nvGrpSpPr>
        <p:grpSpPr>
          <a:xfrm>
            <a:off x="-1116556" y="142260"/>
            <a:ext cx="857250" cy="828000"/>
            <a:chOff x="-1097513" y="614700"/>
            <a:chExt cx="857250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7D3341A-D77A-8E85-BCD4-E6E12CD448CB}"/>
                </a:ext>
              </a:extLst>
            </p:cNvPr>
            <p:cNvSpPr/>
            <p:nvPr/>
          </p:nvSpPr>
          <p:spPr>
            <a:xfrm>
              <a:off x="-1097513" y="61470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0661BFEA-B5AF-FBD8-D28F-2E6181863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938888" y="739650"/>
              <a:ext cx="540000" cy="54000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6373D4-087D-5B9D-066C-A201DA95179E}"/>
              </a:ext>
            </a:extLst>
          </p:cNvPr>
          <p:cNvGrpSpPr/>
          <p:nvPr/>
        </p:nvGrpSpPr>
        <p:grpSpPr>
          <a:xfrm>
            <a:off x="997987" y="1578630"/>
            <a:ext cx="857250" cy="828000"/>
            <a:chOff x="-1097513" y="1814850"/>
            <a:chExt cx="857250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0529182-BCDA-6CE0-BA6C-209AA72278B3}"/>
                </a:ext>
              </a:extLst>
            </p:cNvPr>
            <p:cNvSpPr/>
            <p:nvPr/>
          </p:nvSpPr>
          <p:spPr>
            <a:xfrm>
              <a:off x="-1097513" y="181485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B60345F7-76A7-B5CC-310F-1CC10A9AB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896888" y="1958850"/>
              <a:ext cx="540000" cy="540000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FD8D26F-2CAF-6C5A-55E7-63107AE05623}"/>
              </a:ext>
            </a:extLst>
          </p:cNvPr>
          <p:cNvGrpSpPr/>
          <p:nvPr/>
        </p:nvGrpSpPr>
        <p:grpSpPr>
          <a:xfrm>
            <a:off x="-1097513" y="4458990"/>
            <a:ext cx="857250" cy="828000"/>
            <a:chOff x="-1097513" y="4215150"/>
            <a:chExt cx="857250" cy="82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A13C8ED-F50E-1FF7-8569-F5BFFFDB98D3}"/>
                </a:ext>
              </a:extLst>
            </p:cNvPr>
            <p:cNvSpPr/>
            <p:nvPr/>
          </p:nvSpPr>
          <p:spPr>
            <a:xfrm>
              <a:off x="-1097513" y="421515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94499456-1846-4AA2-B20A-172343D4D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938888" y="4359150"/>
              <a:ext cx="540000" cy="5400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9AC8525-AAE4-A76B-0AA8-A28ECE6EA212}"/>
              </a:ext>
            </a:extLst>
          </p:cNvPr>
          <p:cNvGrpSpPr/>
          <p:nvPr/>
        </p:nvGrpSpPr>
        <p:grpSpPr>
          <a:xfrm>
            <a:off x="-1097513" y="5902980"/>
            <a:ext cx="857250" cy="828000"/>
            <a:chOff x="-1097513" y="5415300"/>
            <a:chExt cx="857250" cy="8280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074E382-E350-FEC5-3285-D744A739E1A5}"/>
                </a:ext>
              </a:extLst>
            </p:cNvPr>
            <p:cNvSpPr/>
            <p:nvPr/>
          </p:nvSpPr>
          <p:spPr>
            <a:xfrm>
              <a:off x="-1097513" y="541530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39F98D9D-D517-46A0-59EC-52806377D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927788" y="5559300"/>
              <a:ext cx="540000" cy="5400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32BFFB-8AA2-F441-86B1-2CB1011CC454}"/>
              </a:ext>
            </a:extLst>
          </p:cNvPr>
          <p:cNvGrpSpPr/>
          <p:nvPr/>
        </p:nvGrpSpPr>
        <p:grpSpPr>
          <a:xfrm>
            <a:off x="-1164408" y="3022051"/>
            <a:ext cx="857250" cy="828000"/>
            <a:chOff x="-1097513" y="3015000"/>
            <a:chExt cx="857250" cy="82800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1F02C71-A9D9-EFAE-E006-ADA3ADED8967}"/>
                </a:ext>
              </a:extLst>
            </p:cNvPr>
            <p:cNvSpPr/>
            <p:nvPr/>
          </p:nvSpPr>
          <p:spPr>
            <a:xfrm>
              <a:off x="-1097513" y="301500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5A0117C8-16D7-A0D1-1335-3D9CE72A4C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896888" y="3155850"/>
              <a:ext cx="540000" cy="540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788947FB-B76B-9345-DE73-0ACFB10EF0B9}"/>
              </a:ext>
            </a:extLst>
          </p:cNvPr>
          <p:cNvSpPr/>
          <p:nvPr/>
        </p:nvSpPr>
        <p:spPr>
          <a:xfrm>
            <a:off x="0" y="-7365536"/>
            <a:ext cx="1390797" cy="18707100"/>
          </a:xfrm>
          <a:custGeom>
            <a:avLst/>
            <a:gdLst>
              <a:gd name="connsiteX0" fmla="*/ 1543050 w 1543050"/>
              <a:gd name="connsiteY0" fmla="*/ 0 h 18707100"/>
              <a:gd name="connsiteX1" fmla="*/ 1543050 w 1543050"/>
              <a:gd name="connsiteY1" fmla="*/ 8448156 h 18707100"/>
              <a:gd name="connsiteX2" fmla="*/ 807369 w 1543050"/>
              <a:gd name="connsiteY2" fmla="*/ 9353550 h 18707100"/>
              <a:gd name="connsiteX3" fmla="*/ 1543050 w 1543050"/>
              <a:gd name="connsiteY3" fmla="*/ 10258945 h 18707100"/>
              <a:gd name="connsiteX4" fmla="*/ 1543050 w 1543050"/>
              <a:gd name="connsiteY4" fmla="*/ 18707100 h 18707100"/>
              <a:gd name="connsiteX5" fmla="*/ 0 w 1543050"/>
              <a:gd name="connsiteY5" fmla="*/ 18707100 h 18707100"/>
              <a:gd name="connsiteX6" fmla="*/ 0 w 1543050"/>
              <a:gd name="connsiteY6" fmla="*/ 0 h 18707100"/>
              <a:gd name="connsiteX0" fmla="*/ 1543050 w 1543050"/>
              <a:gd name="connsiteY0" fmla="*/ 0 h 18707100"/>
              <a:gd name="connsiteX1" fmla="*/ 1543050 w 1543050"/>
              <a:gd name="connsiteY1" fmla="*/ 8448156 h 18707100"/>
              <a:gd name="connsiteX2" fmla="*/ 807369 w 1543050"/>
              <a:gd name="connsiteY2" fmla="*/ 9353550 h 18707100"/>
              <a:gd name="connsiteX3" fmla="*/ 1543050 w 1543050"/>
              <a:gd name="connsiteY3" fmla="*/ 10258945 h 18707100"/>
              <a:gd name="connsiteX4" fmla="*/ 1543050 w 1543050"/>
              <a:gd name="connsiteY4" fmla="*/ 18707100 h 18707100"/>
              <a:gd name="connsiteX5" fmla="*/ 0 w 1543050"/>
              <a:gd name="connsiteY5" fmla="*/ 18707100 h 18707100"/>
              <a:gd name="connsiteX6" fmla="*/ 0 w 1543050"/>
              <a:gd name="connsiteY6" fmla="*/ 0 h 18707100"/>
              <a:gd name="connsiteX7" fmla="*/ 1543050 w 1543050"/>
              <a:gd name="connsiteY7" fmla="*/ 0 h 18707100"/>
              <a:gd name="connsiteX0" fmla="*/ 1543050 w 1543055"/>
              <a:gd name="connsiteY0" fmla="*/ 0 h 18707100"/>
              <a:gd name="connsiteX1" fmla="*/ 1543050 w 1543055"/>
              <a:gd name="connsiteY1" fmla="*/ 8448156 h 18707100"/>
              <a:gd name="connsiteX2" fmla="*/ 807369 w 1543055"/>
              <a:gd name="connsiteY2" fmla="*/ 9353550 h 18707100"/>
              <a:gd name="connsiteX3" fmla="*/ 1543050 w 1543055"/>
              <a:gd name="connsiteY3" fmla="*/ 10258945 h 18707100"/>
              <a:gd name="connsiteX4" fmla="*/ 1543050 w 1543055"/>
              <a:gd name="connsiteY4" fmla="*/ 18707100 h 18707100"/>
              <a:gd name="connsiteX5" fmla="*/ 0 w 1543055"/>
              <a:gd name="connsiteY5" fmla="*/ 18707100 h 18707100"/>
              <a:gd name="connsiteX6" fmla="*/ 0 w 1543055"/>
              <a:gd name="connsiteY6" fmla="*/ 0 h 18707100"/>
              <a:gd name="connsiteX7" fmla="*/ 1543050 w 1543055"/>
              <a:gd name="connsiteY7" fmla="*/ 0 h 18707100"/>
              <a:gd name="connsiteX0" fmla="*/ 1543050 w 1543055"/>
              <a:gd name="connsiteY0" fmla="*/ 0 h 18707100"/>
              <a:gd name="connsiteX1" fmla="*/ 1543050 w 1543055"/>
              <a:gd name="connsiteY1" fmla="*/ 8448156 h 18707100"/>
              <a:gd name="connsiteX2" fmla="*/ 807369 w 1543055"/>
              <a:gd name="connsiteY2" fmla="*/ 9353550 h 18707100"/>
              <a:gd name="connsiteX3" fmla="*/ 1543050 w 1543055"/>
              <a:gd name="connsiteY3" fmla="*/ 10258945 h 18707100"/>
              <a:gd name="connsiteX4" fmla="*/ 1543050 w 1543055"/>
              <a:gd name="connsiteY4" fmla="*/ 18707100 h 18707100"/>
              <a:gd name="connsiteX5" fmla="*/ 0 w 1543055"/>
              <a:gd name="connsiteY5" fmla="*/ 18707100 h 18707100"/>
              <a:gd name="connsiteX6" fmla="*/ 0 w 1543055"/>
              <a:gd name="connsiteY6" fmla="*/ 0 h 18707100"/>
              <a:gd name="connsiteX7" fmla="*/ 1543050 w 1543055"/>
              <a:gd name="connsiteY7" fmla="*/ 0 h 18707100"/>
              <a:gd name="connsiteX0" fmla="*/ 1543050 w 1543055"/>
              <a:gd name="connsiteY0" fmla="*/ 0 h 18707100"/>
              <a:gd name="connsiteX1" fmla="*/ 1543050 w 1543055"/>
              <a:gd name="connsiteY1" fmla="*/ 8448156 h 18707100"/>
              <a:gd name="connsiteX2" fmla="*/ 807369 w 1543055"/>
              <a:gd name="connsiteY2" fmla="*/ 9353550 h 18707100"/>
              <a:gd name="connsiteX3" fmla="*/ 1543050 w 1543055"/>
              <a:gd name="connsiteY3" fmla="*/ 10258945 h 18707100"/>
              <a:gd name="connsiteX4" fmla="*/ 1543050 w 1543055"/>
              <a:gd name="connsiteY4" fmla="*/ 18707100 h 18707100"/>
              <a:gd name="connsiteX5" fmla="*/ 0 w 1543055"/>
              <a:gd name="connsiteY5" fmla="*/ 18707100 h 18707100"/>
              <a:gd name="connsiteX6" fmla="*/ 0 w 1543055"/>
              <a:gd name="connsiteY6" fmla="*/ 0 h 18707100"/>
              <a:gd name="connsiteX7" fmla="*/ 1543050 w 1543055"/>
              <a:gd name="connsiteY7" fmla="*/ 0 h 18707100"/>
              <a:gd name="connsiteX0" fmla="*/ 1543050 w 1543057"/>
              <a:gd name="connsiteY0" fmla="*/ 0 h 18707100"/>
              <a:gd name="connsiteX1" fmla="*/ 1543050 w 1543057"/>
              <a:gd name="connsiteY1" fmla="*/ 8448156 h 18707100"/>
              <a:gd name="connsiteX2" fmla="*/ 955007 w 1543057"/>
              <a:gd name="connsiteY2" fmla="*/ 9348790 h 18707100"/>
              <a:gd name="connsiteX3" fmla="*/ 1543050 w 1543057"/>
              <a:gd name="connsiteY3" fmla="*/ 10258945 h 18707100"/>
              <a:gd name="connsiteX4" fmla="*/ 1543050 w 1543057"/>
              <a:gd name="connsiteY4" fmla="*/ 18707100 h 18707100"/>
              <a:gd name="connsiteX5" fmla="*/ 0 w 1543057"/>
              <a:gd name="connsiteY5" fmla="*/ 18707100 h 18707100"/>
              <a:gd name="connsiteX6" fmla="*/ 0 w 1543057"/>
              <a:gd name="connsiteY6" fmla="*/ 0 h 18707100"/>
              <a:gd name="connsiteX7" fmla="*/ 1543050 w 1543057"/>
              <a:gd name="connsiteY7" fmla="*/ 0 h 18707100"/>
              <a:gd name="connsiteX0" fmla="*/ 1543050 w 1543057"/>
              <a:gd name="connsiteY0" fmla="*/ 0 h 18707100"/>
              <a:gd name="connsiteX1" fmla="*/ 1543050 w 1543057"/>
              <a:gd name="connsiteY1" fmla="*/ 8448156 h 18707100"/>
              <a:gd name="connsiteX2" fmla="*/ 955007 w 1543057"/>
              <a:gd name="connsiteY2" fmla="*/ 9348790 h 18707100"/>
              <a:gd name="connsiteX3" fmla="*/ 1543050 w 1543057"/>
              <a:gd name="connsiteY3" fmla="*/ 10258945 h 18707100"/>
              <a:gd name="connsiteX4" fmla="*/ 1543050 w 1543057"/>
              <a:gd name="connsiteY4" fmla="*/ 18707100 h 18707100"/>
              <a:gd name="connsiteX5" fmla="*/ 0 w 1543057"/>
              <a:gd name="connsiteY5" fmla="*/ 18707100 h 18707100"/>
              <a:gd name="connsiteX6" fmla="*/ 0 w 1543057"/>
              <a:gd name="connsiteY6" fmla="*/ 0 h 18707100"/>
              <a:gd name="connsiteX7" fmla="*/ 1543050 w 1543057"/>
              <a:gd name="connsiteY7" fmla="*/ 0 h 18707100"/>
              <a:gd name="connsiteX0" fmla="*/ 1543050 w 1543057"/>
              <a:gd name="connsiteY0" fmla="*/ 0 h 18707100"/>
              <a:gd name="connsiteX1" fmla="*/ 1543050 w 1543057"/>
              <a:gd name="connsiteY1" fmla="*/ 8448156 h 18707100"/>
              <a:gd name="connsiteX2" fmla="*/ 989932 w 1543057"/>
              <a:gd name="connsiteY2" fmla="*/ 9348793 h 18707100"/>
              <a:gd name="connsiteX3" fmla="*/ 1543050 w 1543057"/>
              <a:gd name="connsiteY3" fmla="*/ 10258945 h 18707100"/>
              <a:gd name="connsiteX4" fmla="*/ 1543050 w 1543057"/>
              <a:gd name="connsiteY4" fmla="*/ 18707100 h 18707100"/>
              <a:gd name="connsiteX5" fmla="*/ 0 w 1543057"/>
              <a:gd name="connsiteY5" fmla="*/ 18707100 h 18707100"/>
              <a:gd name="connsiteX6" fmla="*/ 0 w 1543057"/>
              <a:gd name="connsiteY6" fmla="*/ 0 h 18707100"/>
              <a:gd name="connsiteX7" fmla="*/ 1543050 w 1543057"/>
              <a:gd name="connsiteY7" fmla="*/ 0 h 1870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3057" h="18707100">
                <a:moveTo>
                  <a:pt x="1543050" y="0"/>
                </a:moveTo>
                <a:lnTo>
                  <a:pt x="1543050" y="8448156"/>
                </a:lnTo>
                <a:cubicBezTo>
                  <a:pt x="1545473" y="8902357"/>
                  <a:pt x="987593" y="8773148"/>
                  <a:pt x="989932" y="9348793"/>
                </a:cubicBezTo>
                <a:cubicBezTo>
                  <a:pt x="992271" y="9924438"/>
                  <a:pt x="1545472" y="9819038"/>
                  <a:pt x="1543050" y="10258945"/>
                </a:cubicBezTo>
                <a:lnTo>
                  <a:pt x="1543050" y="18707100"/>
                </a:lnTo>
                <a:lnTo>
                  <a:pt x="0" y="18707100"/>
                </a:lnTo>
                <a:lnTo>
                  <a:pt x="0" y="0"/>
                </a:lnTo>
                <a:lnTo>
                  <a:pt x="15430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pic>
        <p:nvPicPr>
          <p:cNvPr id="55" name="Picture 54">
            <a:hlinkClick r:id="rId7" action="ppaction://hlinksldjump"/>
            <a:extLst>
              <a:ext uri="{FF2B5EF4-FFF2-40B4-BE49-F238E27FC236}">
                <a16:creationId xmlns:a16="http://schemas.microsoft.com/office/drawing/2014/main" id="{33D7A254-973C-1A8E-1A72-897F93B74B4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9686" y="291532"/>
            <a:ext cx="540000" cy="540000"/>
          </a:xfrm>
          <a:prstGeom prst="rect">
            <a:avLst/>
          </a:prstGeom>
        </p:spPr>
      </p:pic>
      <p:pic>
        <p:nvPicPr>
          <p:cNvPr id="56" name="Picture 55">
            <a:hlinkClick r:id="rId8" action="ppaction://hlinksldjump"/>
            <a:extLst>
              <a:ext uri="{FF2B5EF4-FFF2-40B4-BE49-F238E27FC236}">
                <a16:creationId xmlns:a16="http://schemas.microsoft.com/office/drawing/2014/main" id="{29D37A8B-BCC5-C87F-DBAC-B24449B8C16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0"/>
          </a:blip>
          <a:stretch>
            <a:fillRect/>
          </a:stretch>
        </p:blipFill>
        <p:spPr>
          <a:xfrm>
            <a:off x="1176710" y="1726072"/>
            <a:ext cx="540000" cy="540000"/>
          </a:xfrm>
          <a:prstGeom prst="rect">
            <a:avLst/>
          </a:prstGeom>
        </p:spPr>
      </p:pic>
      <p:pic>
        <p:nvPicPr>
          <p:cNvPr id="57" name="Picture 56">
            <a:hlinkClick r:id="rId9" action="ppaction://hlinksldjump"/>
            <a:extLst>
              <a:ext uri="{FF2B5EF4-FFF2-40B4-BE49-F238E27FC236}">
                <a16:creationId xmlns:a16="http://schemas.microsoft.com/office/drawing/2014/main" id="{92B16D2B-0EF9-22A4-6682-3D8B02E31F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292" y="3160612"/>
            <a:ext cx="540000" cy="540000"/>
          </a:xfrm>
          <a:prstGeom prst="rect">
            <a:avLst/>
          </a:prstGeom>
        </p:spPr>
      </p:pic>
      <p:pic>
        <p:nvPicPr>
          <p:cNvPr id="58" name="Picture 57">
            <a:hlinkClick r:id="rId10" action="ppaction://hlinksldjump"/>
            <a:extLst>
              <a:ext uri="{FF2B5EF4-FFF2-40B4-BE49-F238E27FC236}">
                <a16:creationId xmlns:a16="http://schemas.microsoft.com/office/drawing/2014/main" id="{2E6D99D3-10CD-2033-8E83-AF70DFD9E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405" y="4604489"/>
            <a:ext cx="540000" cy="540000"/>
          </a:xfrm>
          <a:prstGeom prst="rect">
            <a:avLst/>
          </a:prstGeom>
        </p:spPr>
      </p:pic>
      <p:pic>
        <p:nvPicPr>
          <p:cNvPr id="59" name="Picture 58">
            <a:hlinkClick r:id="rId11" action="ppaction://hlinksldjump"/>
            <a:extLst>
              <a:ext uri="{FF2B5EF4-FFF2-40B4-BE49-F238E27FC236}">
                <a16:creationId xmlns:a16="http://schemas.microsoft.com/office/drawing/2014/main" id="{FA0E2662-E3F9-C889-39BA-FF682F002C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959" y="6041880"/>
            <a:ext cx="540000" cy="54000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CBA6CCA5-0F94-E26E-E5BD-943CEF55AF57}"/>
              </a:ext>
            </a:extLst>
          </p:cNvPr>
          <p:cNvSpPr txBox="1"/>
          <p:nvPr/>
        </p:nvSpPr>
        <p:spPr>
          <a:xfrm>
            <a:off x="6252411" y="6485340"/>
            <a:ext cx="8107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JAINAM SHAH – 24MSCRCI040</a:t>
            </a:r>
            <a:endParaRPr lang="en-IN" sz="20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596AEDF-58C7-CEE7-0DCD-3A4F8BA5EA25}"/>
              </a:ext>
            </a:extLst>
          </p:cNvPr>
          <p:cNvSpPr txBox="1"/>
          <p:nvPr/>
        </p:nvSpPr>
        <p:spPr>
          <a:xfrm>
            <a:off x="2804361" y="436140"/>
            <a:ext cx="81072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DATA CENTER SPACE PLANNING</a:t>
            </a:r>
            <a:endParaRPr lang="en-IN" sz="4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CB4B6AA-CAAF-D831-5212-18E1F806D2B1}"/>
              </a:ext>
            </a:extLst>
          </p:cNvPr>
          <p:cNvSpPr/>
          <p:nvPr/>
        </p:nvSpPr>
        <p:spPr>
          <a:xfrm rot="5400000">
            <a:off x="6344141" y="-421643"/>
            <a:ext cx="1131976" cy="5846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9864521-CECF-1006-C463-46CA7882464F}"/>
              </a:ext>
            </a:extLst>
          </p:cNvPr>
          <p:cNvSpPr/>
          <p:nvPr/>
        </p:nvSpPr>
        <p:spPr>
          <a:xfrm>
            <a:off x="6666955" y="2220910"/>
            <a:ext cx="650222" cy="61356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2A9D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hlinkClick r:id="rId12" action="ppaction://hlinksldjump"/>
            <a:extLst>
              <a:ext uri="{FF2B5EF4-FFF2-40B4-BE49-F238E27FC236}">
                <a16:creationId xmlns:a16="http://schemas.microsoft.com/office/drawing/2014/main" id="{F9B0616D-9494-7F98-5C92-5C28D62C767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94467" y="2249557"/>
            <a:ext cx="558000" cy="558000"/>
          </a:xfrm>
          <a:prstGeom prst="rect">
            <a:avLst/>
          </a:prstGeom>
        </p:spPr>
      </p:pic>
      <p:pic>
        <p:nvPicPr>
          <p:cNvPr id="5" name="Picture 4">
            <a:hlinkClick r:id="rId14" action="ppaction://hlinksldjump"/>
            <a:extLst>
              <a:ext uri="{FF2B5EF4-FFF2-40B4-BE49-F238E27FC236}">
                <a16:creationId xmlns:a16="http://schemas.microsoft.com/office/drawing/2014/main" id="{B0460F9F-0020-8852-6F5F-AD32D063E7B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91559" y="2237440"/>
            <a:ext cx="623544" cy="623544"/>
          </a:xfrm>
          <a:prstGeom prst="rect">
            <a:avLst/>
          </a:prstGeom>
        </p:spPr>
      </p:pic>
      <p:pic>
        <p:nvPicPr>
          <p:cNvPr id="6" name="Picture 5">
            <a:hlinkClick r:id="rId16" action="ppaction://hlinksldjump"/>
            <a:extLst>
              <a:ext uri="{FF2B5EF4-FFF2-40B4-BE49-F238E27FC236}">
                <a16:creationId xmlns:a16="http://schemas.microsoft.com/office/drawing/2014/main" id="{6167906F-B726-1B6C-146F-8F2D8EFD24B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83223" y="2249557"/>
            <a:ext cx="558000" cy="558000"/>
          </a:xfrm>
          <a:prstGeom prst="rect">
            <a:avLst/>
          </a:prstGeom>
        </p:spPr>
      </p:pic>
      <p:pic>
        <p:nvPicPr>
          <p:cNvPr id="7" name="Picture 6">
            <a:hlinkClick r:id="rId18" action="ppaction://hlinksldjump"/>
            <a:extLst>
              <a:ext uri="{FF2B5EF4-FFF2-40B4-BE49-F238E27FC236}">
                <a16:creationId xmlns:a16="http://schemas.microsoft.com/office/drawing/2014/main" id="{7AC768EB-D53A-1DB9-1E15-455287D2355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781913" y="2300854"/>
            <a:ext cx="396000" cy="396000"/>
          </a:xfrm>
          <a:prstGeom prst="rect">
            <a:avLst/>
          </a:prstGeom>
        </p:spPr>
      </p:pic>
      <p:pic>
        <p:nvPicPr>
          <p:cNvPr id="8" name="Picture 7">
            <a:hlinkClick r:id="rId20" action="ppaction://hlinksldjump"/>
            <a:extLst>
              <a:ext uri="{FF2B5EF4-FFF2-40B4-BE49-F238E27FC236}">
                <a16:creationId xmlns:a16="http://schemas.microsoft.com/office/drawing/2014/main" id="{5A21AC8C-7E40-3DE7-98FF-A3CB8546EDB7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518603" y="2285557"/>
            <a:ext cx="486000" cy="486000"/>
          </a:xfrm>
          <a:prstGeom prst="rect">
            <a:avLst/>
          </a:prstGeom>
        </p:spPr>
      </p:pic>
      <p:pic>
        <p:nvPicPr>
          <p:cNvPr id="9" name="Picture 8">
            <a:hlinkClick r:id="rId22" action="ppaction://hlinksldjump"/>
            <a:extLst>
              <a:ext uri="{FF2B5EF4-FFF2-40B4-BE49-F238E27FC236}">
                <a16:creationId xmlns:a16="http://schemas.microsoft.com/office/drawing/2014/main" id="{EFFEFBCB-E20E-10BA-EC44-8505F44FAF29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345292" y="2289002"/>
            <a:ext cx="486000" cy="486000"/>
          </a:xfrm>
          <a:prstGeom prst="rect">
            <a:avLst/>
          </a:prstGeom>
        </p:spPr>
      </p:pic>
      <p:pic>
        <p:nvPicPr>
          <p:cNvPr id="10" name="Picture 9">
            <a:hlinkClick r:id="rId24" action="ppaction://hlinksldjump"/>
            <a:extLst>
              <a:ext uri="{FF2B5EF4-FFF2-40B4-BE49-F238E27FC236}">
                <a16:creationId xmlns:a16="http://schemas.microsoft.com/office/drawing/2014/main" id="{C52BEE57-15B6-3AAB-E417-B94261BD0F4B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113924" y="2278585"/>
            <a:ext cx="486000" cy="486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6C8B142-E4D5-6F86-A35C-ED237B325888}"/>
              </a:ext>
            </a:extLst>
          </p:cNvPr>
          <p:cNvSpPr txBox="1"/>
          <p:nvPr/>
        </p:nvSpPr>
        <p:spPr>
          <a:xfrm>
            <a:off x="1371825" y="3218562"/>
            <a:ext cx="10820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Scalability</a:t>
            </a:r>
            <a:endParaRPr lang="en-IN" sz="48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937812-ED30-F00D-1005-B18FB820E6DD}"/>
              </a:ext>
            </a:extLst>
          </p:cNvPr>
          <p:cNvSpPr txBox="1"/>
          <p:nvPr/>
        </p:nvSpPr>
        <p:spPr>
          <a:xfrm>
            <a:off x="3933237" y="4050505"/>
            <a:ext cx="74652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Important Factor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Business Needs Evolve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Increase No of Racks, Servers..</a:t>
            </a:r>
            <a:endParaRPr lang="en-US" sz="36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CC5423-7C56-ABE1-55C8-644A3C712828}"/>
              </a:ext>
            </a:extLst>
          </p:cNvPr>
          <p:cNvSpPr txBox="1"/>
          <p:nvPr/>
        </p:nvSpPr>
        <p:spPr>
          <a:xfrm>
            <a:off x="1371825" y="8115028"/>
            <a:ext cx="10820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Security Measures</a:t>
            </a:r>
            <a:endParaRPr lang="en-IN" sz="48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EC36B7-FF87-F82B-A5D5-47F323E2A934}"/>
              </a:ext>
            </a:extLst>
          </p:cNvPr>
          <p:cNvSpPr txBox="1"/>
          <p:nvPr/>
        </p:nvSpPr>
        <p:spPr>
          <a:xfrm>
            <a:off x="3933237" y="8946971"/>
            <a:ext cx="74652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Physical Security Protocol</a:t>
            </a:r>
          </a:p>
          <a:p>
            <a:pPr marL="1028700" lvl="1" indent="-571500">
              <a:buFont typeface="Wingdings" panose="05000000000000000000" pitchFamily="2" charset="2"/>
              <a:buChar char="v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Biometric access control</a:t>
            </a:r>
          </a:p>
          <a:p>
            <a:pPr marL="1028700" lvl="1" indent="-571500">
              <a:buFont typeface="Wingdings" panose="05000000000000000000" pitchFamily="2" charset="2"/>
              <a:buChar char="v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Surveillance System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6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3127DE-EAB7-76C4-4017-5F31747ADA08}"/>
              </a:ext>
            </a:extLst>
          </p:cNvPr>
          <p:cNvSpPr txBox="1"/>
          <p:nvPr/>
        </p:nvSpPr>
        <p:spPr>
          <a:xfrm>
            <a:off x="10820625" y="3180462"/>
            <a:ext cx="10820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Power Distribution</a:t>
            </a:r>
            <a:endParaRPr lang="en-IN" sz="48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C0B32F-7BA2-975A-48E8-16B26CDACAED}"/>
              </a:ext>
            </a:extLst>
          </p:cNvPr>
          <p:cNvSpPr txBox="1"/>
          <p:nvPr/>
        </p:nvSpPr>
        <p:spPr>
          <a:xfrm>
            <a:off x="13394750" y="4012405"/>
            <a:ext cx="74398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Uninterruptable power supply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Backup Generators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Minimum Down Time</a:t>
            </a:r>
            <a:endParaRPr lang="en-IN" sz="36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832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9D8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075783-24D6-69FE-234F-A8FC4C9FE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ECFCF29B-3F3C-9D01-C543-C16C476D5E16}"/>
              </a:ext>
            </a:extLst>
          </p:cNvPr>
          <p:cNvGrpSpPr/>
          <p:nvPr/>
        </p:nvGrpSpPr>
        <p:grpSpPr>
          <a:xfrm>
            <a:off x="-1116556" y="142260"/>
            <a:ext cx="857250" cy="828000"/>
            <a:chOff x="-1097513" y="614700"/>
            <a:chExt cx="857250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D87B9D2-B21C-1D1C-0F50-309957EA3A80}"/>
                </a:ext>
              </a:extLst>
            </p:cNvPr>
            <p:cNvSpPr/>
            <p:nvPr/>
          </p:nvSpPr>
          <p:spPr>
            <a:xfrm>
              <a:off x="-1097513" y="61470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644935B1-68C0-15B3-4515-D3C0E4F3C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938888" y="739650"/>
              <a:ext cx="540000" cy="54000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91E96B5-D034-AAE7-C506-4C8ACA7D66F3}"/>
              </a:ext>
            </a:extLst>
          </p:cNvPr>
          <p:cNvGrpSpPr/>
          <p:nvPr/>
        </p:nvGrpSpPr>
        <p:grpSpPr>
          <a:xfrm>
            <a:off x="997987" y="1578630"/>
            <a:ext cx="857250" cy="828000"/>
            <a:chOff x="-1097513" y="1814850"/>
            <a:chExt cx="857250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55C591C-BB3A-AF42-3BFF-1C4940188851}"/>
                </a:ext>
              </a:extLst>
            </p:cNvPr>
            <p:cNvSpPr/>
            <p:nvPr/>
          </p:nvSpPr>
          <p:spPr>
            <a:xfrm>
              <a:off x="-1097513" y="181485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DB285FCB-7EF4-E8C5-7959-A2D73EF3A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896888" y="1958850"/>
              <a:ext cx="540000" cy="540000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A7BAD8A-7775-5B43-5D00-D10778304A7F}"/>
              </a:ext>
            </a:extLst>
          </p:cNvPr>
          <p:cNvGrpSpPr/>
          <p:nvPr/>
        </p:nvGrpSpPr>
        <p:grpSpPr>
          <a:xfrm>
            <a:off x="-1097513" y="4458990"/>
            <a:ext cx="857250" cy="828000"/>
            <a:chOff x="-1097513" y="4215150"/>
            <a:chExt cx="857250" cy="82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363AF5F-2718-78B6-E6CD-C907793C0957}"/>
                </a:ext>
              </a:extLst>
            </p:cNvPr>
            <p:cNvSpPr/>
            <p:nvPr/>
          </p:nvSpPr>
          <p:spPr>
            <a:xfrm>
              <a:off x="-1097513" y="421515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4A093AB4-86B1-31F8-D906-A1D6BD34C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938888" y="4359150"/>
              <a:ext cx="540000" cy="5400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78FCE81-ABCE-C451-9AFB-204FB71C6919}"/>
              </a:ext>
            </a:extLst>
          </p:cNvPr>
          <p:cNvGrpSpPr/>
          <p:nvPr/>
        </p:nvGrpSpPr>
        <p:grpSpPr>
          <a:xfrm>
            <a:off x="-1097513" y="5902980"/>
            <a:ext cx="857250" cy="828000"/>
            <a:chOff x="-1097513" y="5415300"/>
            <a:chExt cx="857250" cy="8280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E0073BE-F366-223A-A34C-CB0AD5C3CBE8}"/>
                </a:ext>
              </a:extLst>
            </p:cNvPr>
            <p:cNvSpPr/>
            <p:nvPr/>
          </p:nvSpPr>
          <p:spPr>
            <a:xfrm>
              <a:off x="-1097513" y="541530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29BBB680-FFEC-7CF7-F33C-96DF992DD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927788" y="5559300"/>
              <a:ext cx="540000" cy="5400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8A5CEDB-E546-766D-D56A-EF5C9A47C20C}"/>
              </a:ext>
            </a:extLst>
          </p:cNvPr>
          <p:cNvGrpSpPr/>
          <p:nvPr/>
        </p:nvGrpSpPr>
        <p:grpSpPr>
          <a:xfrm>
            <a:off x="-1164408" y="3022051"/>
            <a:ext cx="857250" cy="828000"/>
            <a:chOff x="-1097513" y="3015000"/>
            <a:chExt cx="857250" cy="82800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2DA4CDF-A138-888A-93A8-77B1E85826F6}"/>
                </a:ext>
              </a:extLst>
            </p:cNvPr>
            <p:cNvSpPr/>
            <p:nvPr/>
          </p:nvSpPr>
          <p:spPr>
            <a:xfrm>
              <a:off x="-1097513" y="301500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913E5CCE-59CC-8B8F-D712-90A7FD9B2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896888" y="3155850"/>
              <a:ext cx="540000" cy="540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80D03A2C-3294-8CB2-A34B-000AE4D44C29}"/>
              </a:ext>
            </a:extLst>
          </p:cNvPr>
          <p:cNvSpPr/>
          <p:nvPr/>
        </p:nvSpPr>
        <p:spPr>
          <a:xfrm>
            <a:off x="0" y="-7365536"/>
            <a:ext cx="1390797" cy="18707100"/>
          </a:xfrm>
          <a:custGeom>
            <a:avLst/>
            <a:gdLst>
              <a:gd name="connsiteX0" fmla="*/ 1543050 w 1543050"/>
              <a:gd name="connsiteY0" fmla="*/ 0 h 18707100"/>
              <a:gd name="connsiteX1" fmla="*/ 1543050 w 1543050"/>
              <a:gd name="connsiteY1" fmla="*/ 8448156 h 18707100"/>
              <a:gd name="connsiteX2" fmla="*/ 807369 w 1543050"/>
              <a:gd name="connsiteY2" fmla="*/ 9353550 h 18707100"/>
              <a:gd name="connsiteX3" fmla="*/ 1543050 w 1543050"/>
              <a:gd name="connsiteY3" fmla="*/ 10258945 h 18707100"/>
              <a:gd name="connsiteX4" fmla="*/ 1543050 w 1543050"/>
              <a:gd name="connsiteY4" fmla="*/ 18707100 h 18707100"/>
              <a:gd name="connsiteX5" fmla="*/ 0 w 1543050"/>
              <a:gd name="connsiteY5" fmla="*/ 18707100 h 18707100"/>
              <a:gd name="connsiteX6" fmla="*/ 0 w 1543050"/>
              <a:gd name="connsiteY6" fmla="*/ 0 h 18707100"/>
              <a:gd name="connsiteX0" fmla="*/ 1543050 w 1543050"/>
              <a:gd name="connsiteY0" fmla="*/ 0 h 18707100"/>
              <a:gd name="connsiteX1" fmla="*/ 1543050 w 1543050"/>
              <a:gd name="connsiteY1" fmla="*/ 8448156 h 18707100"/>
              <a:gd name="connsiteX2" fmla="*/ 807369 w 1543050"/>
              <a:gd name="connsiteY2" fmla="*/ 9353550 h 18707100"/>
              <a:gd name="connsiteX3" fmla="*/ 1543050 w 1543050"/>
              <a:gd name="connsiteY3" fmla="*/ 10258945 h 18707100"/>
              <a:gd name="connsiteX4" fmla="*/ 1543050 w 1543050"/>
              <a:gd name="connsiteY4" fmla="*/ 18707100 h 18707100"/>
              <a:gd name="connsiteX5" fmla="*/ 0 w 1543050"/>
              <a:gd name="connsiteY5" fmla="*/ 18707100 h 18707100"/>
              <a:gd name="connsiteX6" fmla="*/ 0 w 1543050"/>
              <a:gd name="connsiteY6" fmla="*/ 0 h 18707100"/>
              <a:gd name="connsiteX7" fmla="*/ 1543050 w 1543050"/>
              <a:gd name="connsiteY7" fmla="*/ 0 h 18707100"/>
              <a:gd name="connsiteX0" fmla="*/ 1543050 w 1543055"/>
              <a:gd name="connsiteY0" fmla="*/ 0 h 18707100"/>
              <a:gd name="connsiteX1" fmla="*/ 1543050 w 1543055"/>
              <a:gd name="connsiteY1" fmla="*/ 8448156 h 18707100"/>
              <a:gd name="connsiteX2" fmla="*/ 807369 w 1543055"/>
              <a:gd name="connsiteY2" fmla="*/ 9353550 h 18707100"/>
              <a:gd name="connsiteX3" fmla="*/ 1543050 w 1543055"/>
              <a:gd name="connsiteY3" fmla="*/ 10258945 h 18707100"/>
              <a:gd name="connsiteX4" fmla="*/ 1543050 w 1543055"/>
              <a:gd name="connsiteY4" fmla="*/ 18707100 h 18707100"/>
              <a:gd name="connsiteX5" fmla="*/ 0 w 1543055"/>
              <a:gd name="connsiteY5" fmla="*/ 18707100 h 18707100"/>
              <a:gd name="connsiteX6" fmla="*/ 0 w 1543055"/>
              <a:gd name="connsiteY6" fmla="*/ 0 h 18707100"/>
              <a:gd name="connsiteX7" fmla="*/ 1543050 w 1543055"/>
              <a:gd name="connsiteY7" fmla="*/ 0 h 18707100"/>
              <a:gd name="connsiteX0" fmla="*/ 1543050 w 1543055"/>
              <a:gd name="connsiteY0" fmla="*/ 0 h 18707100"/>
              <a:gd name="connsiteX1" fmla="*/ 1543050 w 1543055"/>
              <a:gd name="connsiteY1" fmla="*/ 8448156 h 18707100"/>
              <a:gd name="connsiteX2" fmla="*/ 807369 w 1543055"/>
              <a:gd name="connsiteY2" fmla="*/ 9353550 h 18707100"/>
              <a:gd name="connsiteX3" fmla="*/ 1543050 w 1543055"/>
              <a:gd name="connsiteY3" fmla="*/ 10258945 h 18707100"/>
              <a:gd name="connsiteX4" fmla="*/ 1543050 w 1543055"/>
              <a:gd name="connsiteY4" fmla="*/ 18707100 h 18707100"/>
              <a:gd name="connsiteX5" fmla="*/ 0 w 1543055"/>
              <a:gd name="connsiteY5" fmla="*/ 18707100 h 18707100"/>
              <a:gd name="connsiteX6" fmla="*/ 0 w 1543055"/>
              <a:gd name="connsiteY6" fmla="*/ 0 h 18707100"/>
              <a:gd name="connsiteX7" fmla="*/ 1543050 w 1543055"/>
              <a:gd name="connsiteY7" fmla="*/ 0 h 18707100"/>
              <a:gd name="connsiteX0" fmla="*/ 1543050 w 1543055"/>
              <a:gd name="connsiteY0" fmla="*/ 0 h 18707100"/>
              <a:gd name="connsiteX1" fmla="*/ 1543050 w 1543055"/>
              <a:gd name="connsiteY1" fmla="*/ 8448156 h 18707100"/>
              <a:gd name="connsiteX2" fmla="*/ 807369 w 1543055"/>
              <a:gd name="connsiteY2" fmla="*/ 9353550 h 18707100"/>
              <a:gd name="connsiteX3" fmla="*/ 1543050 w 1543055"/>
              <a:gd name="connsiteY3" fmla="*/ 10258945 h 18707100"/>
              <a:gd name="connsiteX4" fmla="*/ 1543050 w 1543055"/>
              <a:gd name="connsiteY4" fmla="*/ 18707100 h 18707100"/>
              <a:gd name="connsiteX5" fmla="*/ 0 w 1543055"/>
              <a:gd name="connsiteY5" fmla="*/ 18707100 h 18707100"/>
              <a:gd name="connsiteX6" fmla="*/ 0 w 1543055"/>
              <a:gd name="connsiteY6" fmla="*/ 0 h 18707100"/>
              <a:gd name="connsiteX7" fmla="*/ 1543050 w 1543055"/>
              <a:gd name="connsiteY7" fmla="*/ 0 h 18707100"/>
              <a:gd name="connsiteX0" fmla="*/ 1543050 w 1543057"/>
              <a:gd name="connsiteY0" fmla="*/ 0 h 18707100"/>
              <a:gd name="connsiteX1" fmla="*/ 1543050 w 1543057"/>
              <a:gd name="connsiteY1" fmla="*/ 8448156 h 18707100"/>
              <a:gd name="connsiteX2" fmla="*/ 955007 w 1543057"/>
              <a:gd name="connsiteY2" fmla="*/ 9348790 h 18707100"/>
              <a:gd name="connsiteX3" fmla="*/ 1543050 w 1543057"/>
              <a:gd name="connsiteY3" fmla="*/ 10258945 h 18707100"/>
              <a:gd name="connsiteX4" fmla="*/ 1543050 w 1543057"/>
              <a:gd name="connsiteY4" fmla="*/ 18707100 h 18707100"/>
              <a:gd name="connsiteX5" fmla="*/ 0 w 1543057"/>
              <a:gd name="connsiteY5" fmla="*/ 18707100 h 18707100"/>
              <a:gd name="connsiteX6" fmla="*/ 0 w 1543057"/>
              <a:gd name="connsiteY6" fmla="*/ 0 h 18707100"/>
              <a:gd name="connsiteX7" fmla="*/ 1543050 w 1543057"/>
              <a:gd name="connsiteY7" fmla="*/ 0 h 18707100"/>
              <a:gd name="connsiteX0" fmla="*/ 1543050 w 1543057"/>
              <a:gd name="connsiteY0" fmla="*/ 0 h 18707100"/>
              <a:gd name="connsiteX1" fmla="*/ 1543050 w 1543057"/>
              <a:gd name="connsiteY1" fmla="*/ 8448156 h 18707100"/>
              <a:gd name="connsiteX2" fmla="*/ 955007 w 1543057"/>
              <a:gd name="connsiteY2" fmla="*/ 9348790 h 18707100"/>
              <a:gd name="connsiteX3" fmla="*/ 1543050 w 1543057"/>
              <a:gd name="connsiteY3" fmla="*/ 10258945 h 18707100"/>
              <a:gd name="connsiteX4" fmla="*/ 1543050 w 1543057"/>
              <a:gd name="connsiteY4" fmla="*/ 18707100 h 18707100"/>
              <a:gd name="connsiteX5" fmla="*/ 0 w 1543057"/>
              <a:gd name="connsiteY5" fmla="*/ 18707100 h 18707100"/>
              <a:gd name="connsiteX6" fmla="*/ 0 w 1543057"/>
              <a:gd name="connsiteY6" fmla="*/ 0 h 18707100"/>
              <a:gd name="connsiteX7" fmla="*/ 1543050 w 1543057"/>
              <a:gd name="connsiteY7" fmla="*/ 0 h 18707100"/>
              <a:gd name="connsiteX0" fmla="*/ 1543050 w 1543057"/>
              <a:gd name="connsiteY0" fmla="*/ 0 h 18707100"/>
              <a:gd name="connsiteX1" fmla="*/ 1543050 w 1543057"/>
              <a:gd name="connsiteY1" fmla="*/ 8448156 h 18707100"/>
              <a:gd name="connsiteX2" fmla="*/ 989932 w 1543057"/>
              <a:gd name="connsiteY2" fmla="*/ 9348793 h 18707100"/>
              <a:gd name="connsiteX3" fmla="*/ 1543050 w 1543057"/>
              <a:gd name="connsiteY3" fmla="*/ 10258945 h 18707100"/>
              <a:gd name="connsiteX4" fmla="*/ 1543050 w 1543057"/>
              <a:gd name="connsiteY4" fmla="*/ 18707100 h 18707100"/>
              <a:gd name="connsiteX5" fmla="*/ 0 w 1543057"/>
              <a:gd name="connsiteY5" fmla="*/ 18707100 h 18707100"/>
              <a:gd name="connsiteX6" fmla="*/ 0 w 1543057"/>
              <a:gd name="connsiteY6" fmla="*/ 0 h 18707100"/>
              <a:gd name="connsiteX7" fmla="*/ 1543050 w 1543057"/>
              <a:gd name="connsiteY7" fmla="*/ 0 h 1870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3057" h="18707100">
                <a:moveTo>
                  <a:pt x="1543050" y="0"/>
                </a:moveTo>
                <a:lnTo>
                  <a:pt x="1543050" y="8448156"/>
                </a:lnTo>
                <a:cubicBezTo>
                  <a:pt x="1545473" y="8902357"/>
                  <a:pt x="987593" y="8773148"/>
                  <a:pt x="989932" y="9348793"/>
                </a:cubicBezTo>
                <a:cubicBezTo>
                  <a:pt x="992271" y="9924438"/>
                  <a:pt x="1545472" y="9819038"/>
                  <a:pt x="1543050" y="10258945"/>
                </a:cubicBezTo>
                <a:lnTo>
                  <a:pt x="1543050" y="18707100"/>
                </a:lnTo>
                <a:lnTo>
                  <a:pt x="0" y="18707100"/>
                </a:lnTo>
                <a:lnTo>
                  <a:pt x="0" y="0"/>
                </a:lnTo>
                <a:lnTo>
                  <a:pt x="15430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pic>
        <p:nvPicPr>
          <p:cNvPr id="55" name="Picture 54">
            <a:hlinkClick r:id="rId7" action="ppaction://hlinksldjump"/>
            <a:extLst>
              <a:ext uri="{FF2B5EF4-FFF2-40B4-BE49-F238E27FC236}">
                <a16:creationId xmlns:a16="http://schemas.microsoft.com/office/drawing/2014/main" id="{963AA3AB-C367-4047-50AE-92D38625517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9686" y="291532"/>
            <a:ext cx="540000" cy="540000"/>
          </a:xfrm>
          <a:prstGeom prst="rect">
            <a:avLst/>
          </a:prstGeom>
        </p:spPr>
      </p:pic>
      <p:pic>
        <p:nvPicPr>
          <p:cNvPr id="56" name="Picture 55">
            <a:hlinkClick r:id="rId8" action="ppaction://hlinksldjump"/>
            <a:extLst>
              <a:ext uri="{FF2B5EF4-FFF2-40B4-BE49-F238E27FC236}">
                <a16:creationId xmlns:a16="http://schemas.microsoft.com/office/drawing/2014/main" id="{61705BFE-41BE-B5EF-5F2E-8E29F10DE23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0"/>
          </a:blip>
          <a:stretch>
            <a:fillRect/>
          </a:stretch>
        </p:blipFill>
        <p:spPr>
          <a:xfrm>
            <a:off x="1176710" y="1726072"/>
            <a:ext cx="540000" cy="540000"/>
          </a:xfrm>
          <a:prstGeom prst="rect">
            <a:avLst/>
          </a:prstGeom>
        </p:spPr>
      </p:pic>
      <p:pic>
        <p:nvPicPr>
          <p:cNvPr id="57" name="Picture 56">
            <a:hlinkClick r:id="rId9" action="ppaction://hlinksldjump"/>
            <a:extLst>
              <a:ext uri="{FF2B5EF4-FFF2-40B4-BE49-F238E27FC236}">
                <a16:creationId xmlns:a16="http://schemas.microsoft.com/office/drawing/2014/main" id="{1F3A6F04-EB18-2996-91C8-16FC910BC3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292" y="3160612"/>
            <a:ext cx="540000" cy="540000"/>
          </a:xfrm>
          <a:prstGeom prst="rect">
            <a:avLst/>
          </a:prstGeom>
        </p:spPr>
      </p:pic>
      <p:pic>
        <p:nvPicPr>
          <p:cNvPr id="58" name="Picture 57">
            <a:hlinkClick r:id="rId10" action="ppaction://hlinksldjump"/>
            <a:extLst>
              <a:ext uri="{FF2B5EF4-FFF2-40B4-BE49-F238E27FC236}">
                <a16:creationId xmlns:a16="http://schemas.microsoft.com/office/drawing/2014/main" id="{72C339E0-AD5E-3A0C-5B5D-504A03F761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405" y="4604489"/>
            <a:ext cx="540000" cy="540000"/>
          </a:xfrm>
          <a:prstGeom prst="rect">
            <a:avLst/>
          </a:prstGeom>
        </p:spPr>
      </p:pic>
      <p:pic>
        <p:nvPicPr>
          <p:cNvPr id="59" name="Picture 58">
            <a:hlinkClick r:id="rId11" action="ppaction://hlinksldjump"/>
            <a:extLst>
              <a:ext uri="{FF2B5EF4-FFF2-40B4-BE49-F238E27FC236}">
                <a16:creationId xmlns:a16="http://schemas.microsoft.com/office/drawing/2014/main" id="{50D6B771-FC78-FEC8-5AD2-B555D6298F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959" y="6041880"/>
            <a:ext cx="540000" cy="54000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767F1EB0-1229-29B0-0CD3-371FDB6E8FCD}"/>
              </a:ext>
            </a:extLst>
          </p:cNvPr>
          <p:cNvSpPr txBox="1"/>
          <p:nvPr/>
        </p:nvSpPr>
        <p:spPr>
          <a:xfrm>
            <a:off x="6252411" y="6485340"/>
            <a:ext cx="8107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JAINAM SHAH – 24MSCRCI040</a:t>
            </a:r>
            <a:endParaRPr lang="en-IN" sz="20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0105ADF-8483-2A66-14D3-B54F0E50BB27}"/>
              </a:ext>
            </a:extLst>
          </p:cNvPr>
          <p:cNvSpPr txBox="1"/>
          <p:nvPr/>
        </p:nvSpPr>
        <p:spPr>
          <a:xfrm>
            <a:off x="2804361" y="436140"/>
            <a:ext cx="81072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DATA CENTER SPACE PLANNING</a:t>
            </a:r>
            <a:endParaRPr lang="en-IN" sz="4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8AF27F9-7261-F80C-A892-C7CF0F42FCA8}"/>
              </a:ext>
            </a:extLst>
          </p:cNvPr>
          <p:cNvSpPr/>
          <p:nvPr/>
        </p:nvSpPr>
        <p:spPr>
          <a:xfrm rot="5400000">
            <a:off x="6344141" y="-421643"/>
            <a:ext cx="1131976" cy="5846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229C841-CA88-90C2-0D40-9CD4A743BA34}"/>
              </a:ext>
            </a:extLst>
          </p:cNvPr>
          <p:cNvSpPr/>
          <p:nvPr/>
        </p:nvSpPr>
        <p:spPr>
          <a:xfrm>
            <a:off x="7437933" y="2227260"/>
            <a:ext cx="650222" cy="61356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2A9D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hlinkClick r:id="rId12" action="ppaction://hlinksldjump"/>
            <a:extLst>
              <a:ext uri="{FF2B5EF4-FFF2-40B4-BE49-F238E27FC236}">
                <a16:creationId xmlns:a16="http://schemas.microsoft.com/office/drawing/2014/main" id="{B4B9BC1B-E01A-4B40-2EB4-F250AE8F024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94467" y="2249557"/>
            <a:ext cx="558000" cy="558000"/>
          </a:xfrm>
          <a:prstGeom prst="rect">
            <a:avLst/>
          </a:prstGeom>
        </p:spPr>
      </p:pic>
      <p:pic>
        <p:nvPicPr>
          <p:cNvPr id="5" name="Picture 4">
            <a:hlinkClick r:id="rId14" action="ppaction://hlinksldjump"/>
            <a:extLst>
              <a:ext uri="{FF2B5EF4-FFF2-40B4-BE49-F238E27FC236}">
                <a16:creationId xmlns:a16="http://schemas.microsoft.com/office/drawing/2014/main" id="{9A0F778A-891E-ABDC-7F1E-3D2D5276C75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91559" y="2237440"/>
            <a:ext cx="623544" cy="623544"/>
          </a:xfrm>
          <a:prstGeom prst="rect">
            <a:avLst/>
          </a:prstGeom>
        </p:spPr>
      </p:pic>
      <p:pic>
        <p:nvPicPr>
          <p:cNvPr id="6" name="Picture 5">
            <a:hlinkClick r:id="rId16" action="ppaction://hlinksldjump"/>
            <a:extLst>
              <a:ext uri="{FF2B5EF4-FFF2-40B4-BE49-F238E27FC236}">
                <a16:creationId xmlns:a16="http://schemas.microsoft.com/office/drawing/2014/main" id="{5601F2FA-C0F1-CF78-2B6D-2E65E917EB2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83223" y="2249557"/>
            <a:ext cx="558000" cy="558000"/>
          </a:xfrm>
          <a:prstGeom prst="rect">
            <a:avLst/>
          </a:prstGeom>
        </p:spPr>
      </p:pic>
      <p:pic>
        <p:nvPicPr>
          <p:cNvPr id="7" name="Picture 6">
            <a:hlinkClick r:id="rId18" action="ppaction://hlinksldjump"/>
            <a:extLst>
              <a:ext uri="{FF2B5EF4-FFF2-40B4-BE49-F238E27FC236}">
                <a16:creationId xmlns:a16="http://schemas.microsoft.com/office/drawing/2014/main" id="{C3F49CAD-6103-B914-FD02-C4BD46CFCFA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781913" y="2300854"/>
            <a:ext cx="396000" cy="396000"/>
          </a:xfrm>
          <a:prstGeom prst="rect">
            <a:avLst/>
          </a:prstGeom>
        </p:spPr>
      </p:pic>
      <p:pic>
        <p:nvPicPr>
          <p:cNvPr id="8" name="Picture 7">
            <a:hlinkClick r:id="rId20" action="ppaction://hlinksldjump"/>
            <a:extLst>
              <a:ext uri="{FF2B5EF4-FFF2-40B4-BE49-F238E27FC236}">
                <a16:creationId xmlns:a16="http://schemas.microsoft.com/office/drawing/2014/main" id="{3771D11A-03F1-08B9-4343-5E5AED03E5C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518603" y="2285557"/>
            <a:ext cx="486000" cy="486000"/>
          </a:xfrm>
          <a:prstGeom prst="rect">
            <a:avLst/>
          </a:prstGeom>
        </p:spPr>
      </p:pic>
      <p:pic>
        <p:nvPicPr>
          <p:cNvPr id="9" name="Picture 8">
            <a:hlinkClick r:id="rId22" action="ppaction://hlinksldjump"/>
            <a:extLst>
              <a:ext uri="{FF2B5EF4-FFF2-40B4-BE49-F238E27FC236}">
                <a16:creationId xmlns:a16="http://schemas.microsoft.com/office/drawing/2014/main" id="{1E4D1793-8A32-586B-22F8-DD0DC34CE7D8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345292" y="2289002"/>
            <a:ext cx="486000" cy="486000"/>
          </a:xfrm>
          <a:prstGeom prst="rect">
            <a:avLst/>
          </a:prstGeom>
        </p:spPr>
      </p:pic>
      <p:pic>
        <p:nvPicPr>
          <p:cNvPr id="10" name="Picture 9">
            <a:hlinkClick r:id="rId24" action="ppaction://hlinksldjump"/>
            <a:extLst>
              <a:ext uri="{FF2B5EF4-FFF2-40B4-BE49-F238E27FC236}">
                <a16:creationId xmlns:a16="http://schemas.microsoft.com/office/drawing/2014/main" id="{A0B6B4F7-B105-5BA1-BBBE-96E86BA44334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113924" y="2278585"/>
            <a:ext cx="486000" cy="486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1AD98C-AE6B-1FD0-D154-374C978D156B}"/>
              </a:ext>
            </a:extLst>
          </p:cNvPr>
          <p:cNvSpPr txBox="1"/>
          <p:nvPr/>
        </p:nvSpPr>
        <p:spPr>
          <a:xfrm>
            <a:off x="10654557" y="3218562"/>
            <a:ext cx="10820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Scalability</a:t>
            </a:r>
            <a:endParaRPr lang="en-IN" sz="48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8ED907-A143-E81A-A809-50310F638AFE}"/>
              </a:ext>
            </a:extLst>
          </p:cNvPr>
          <p:cNvSpPr txBox="1"/>
          <p:nvPr/>
        </p:nvSpPr>
        <p:spPr>
          <a:xfrm>
            <a:off x="13215969" y="4050505"/>
            <a:ext cx="74652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Important Factor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Business Needs Evolve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Increase No of Racks, Servers..</a:t>
            </a:r>
            <a:endParaRPr lang="en-US" sz="36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189744-8D73-13D5-EFE8-C17E45962B55}"/>
              </a:ext>
            </a:extLst>
          </p:cNvPr>
          <p:cNvSpPr txBox="1"/>
          <p:nvPr/>
        </p:nvSpPr>
        <p:spPr>
          <a:xfrm>
            <a:off x="1371825" y="3218562"/>
            <a:ext cx="10820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Security Measures</a:t>
            </a:r>
            <a:endParaRPr lang="en-IN" sz="48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EC4DE7-3E5E-2FE8-B491-893E18CA7D86}"/>
              </a:ext>
            </a:extLst>
          </p:cNvPr>
          <p:cNvSpPr txBox="1"/>
          <p:nvPr/>
        </p:nvSpPr>
        <p:spPr>
          <a:xfrm>
            <a:off x="3933237" y="4050505"/>
            <a:ext cx="74652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Physical Security Protocol</a:t>
            </a:r>
          </a:p>
          <a:p>
            <a:pPr marL="1028700" lvl="1" indent="-571500">
              <a:buFont typeface="Wingdings" panose="05000000000000000000" pitchFamily="2" charset="2"/>
              <a:buChar char="v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Biometric access control</a:t>
            </a:r>
          </a:p>
          <a:p>
            <a:pPr marL="1028700" lvl="1" indent="-571500">
              <a:buFont typeface="Wingdings" panose="05000000000000000000" pitchFamily="2" charset="2"/>
              <a:buChar char="v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Surveillance System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6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8F046E-520A-90DA-D293-5F3995C4317E}"/>
              </a:ext>
            </a:extLst>
          </p:cNvPr>
          <p:cNvSpPr txBox="1"/>
          <p:nvPr/>
        </p:nvSpPr>
        <p:spPr>
          <a:xfrm>
            <a:off x="1371825" y="7523862"/>
            <a:ext cx="10820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Network Infrastructure</a:t>
            </a:r>
            <a:endParaRPr lang="en-IN" sz="48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A89890-EA26-673C-60F5-4CDF4729B239}"/>
              </a:ext>
            </a:extLst>
          </p:cNvPr>
          <p:cNvSpPr txBox="1"/>
          <p:nvPr/>
        </p:nvSpPr>
        <p:spPr>
          <a:xfrm>
            <a:off x="3933237" y="8355805"/>
            <a:ext cx="74652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Robust Network Architecture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High Speed Connection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Minimize Down Time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6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6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427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9D8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5A889F-E0E9-CABB-582F-62A6A46CA3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58EE58AB-B1A1-20FC-FB5C-81C7997D6A4F}"/>
              </a:ext>
            </a:extLst>
          </p:cNvPr>
          <p:cNvGrpSpPr/>
          <p:nvPr/>
        </p:nvGrpSpPr>
        <p:grpSpPr>
          <a:xfrm>
            <a:off x="-1116556" y="142260"/>
            <a:ext cx="857250" cy="828000"/>
            <a:chOff x="-1097513" y="614700"/>
            <a:chExt cx="857250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C1145BD-519D-1827-FD36-DC1371C2A832}"/>
                </a:ext>
              </a:extLst>
            </p:cNvPr>
            <p:cNvSpPr/>
            <p:nvPr/>
          </p:nvSpPr>
          <p:spPr>
            <a:xfrm>
              <a:off x="-1097513" y="61470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6A0EE017-7891-4913-AB2B-C1FC90366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938888" y="739650"/>
              <a:ext cx="540000" cy="54000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715FA2C-EECE-57C2-2442-89CEB0A41100}"/>
              </a:ext>
            </a:extLst>
          </p:cNvPr>
          <p:cNvGrpSpPr/>
          <p:nvPr/>
        </p:nvGrpSpPr>
        <p:grpSpPr>
          <a:xfrm>
            <a:off x="997987" y="1578630"/>
            <a:ext cx="857250" cy="828000"/>
            <a:chOff x="-1097513" y="1814850"/>
            <a:chExt cx="857250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6DBA8D1-962D-9A6E-0E74-8D10F7CA3D84}"/>
                </a:ext>
              </a:extLst>
            </p:cNvPr>
            <p:cNvSpPr/>
            <p:nvPr/>
          </p:nvSpPr>
          <p:spPr>
            <a:xfrm>
              <a:off x="-1097513" y="181485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94AA88A4-5EC6-B37B-BD23-B5D9A81C4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896888" y="1958850"/>
              <a:ext cx="540000" cy="540000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559E896-B58D-77FF-0450-A3ADF2821E51}"/>
              </a:ext>
            </a:extLst>
          </p:cNvPr>
          <p:cNvGrpSpPr/>
          <p:nvPr/>
        </p:nvGrpSpPr>
        <p:grpSpPr>
          <a:xfrm>
            <a:off x="-1097513" y="4458990"/>
            <a:ext cx="857250" cy="828000"/>
            <a:chOff x="-1097513" y="4215150"/>
            <a:chExt cx="857250" cy="82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DC55289-D1B6-656D-3AF5-E2D3005D8149}"/>
                </a:ext>
              </a:extLst>
            </p:cNvPr>
            <p:cNvSpPr/>
            <p:nvPr/>
          </p:nvSpPr>
          <p:spPr>
            <a:xfrm>
              <a:off x="-1097513" y="421515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B76F3B17-AFC4-0A16-3F87-D3D093655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938888" y="4359150"/>
              <a:ext cx="540000" cy="5400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743F590-CEB3-51A2-431D-A9A9487838E4}"/>
              </a:ext>
            </a:extLst>
          </p:cNvPr>
          <p:cNvGrpSpPr/>
          <p:nvPr/>
        </p:nvGrpSpPr>
        <p:grpSpPr>
          <a:xfrm>
            <a:off x="-1097513" y="5902980"/>
            <a:ext cx="857250" cy="828000"/>
            <a:chOff x="-1097513" y="5415300"/>
            <a:chExt cx="857250" cy="8280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0BB1E91-D40F-5514-5422-1028029DE28A}"/>
                </a:ext>
              </a:extLst>
            </p:cNvPr>
            <p:cNvSpPr/>
            <p:nvPr/>
          </p:nvSpPr>
          <p:spPr>
            <a:xfrm>
              <a:off x="-1097513" y="541530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AC046F3F-6743-2C8C-FF07-B2231CFD9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927788" y="5559300"/>
              <a:ext cx="540000" cy="5400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D738E20-CD53-FE91-B04D-C6D015502C19}"/>
              </a:ext>
            </a:extLst>
          </p:cNvPr>
          <p:cNvGrpSpPr/>
          <p:nvPr/>
        </p:nvGrpSpPr>
        <p:grpSpPr>
          <a:xfrm>
            <a:off x="-1164408" y="3022051"/>
            <a:ext cx="857250" cy="828000"/>
            <a:chOff x="-1097513" y="3015000"/>
            <a:chExt cx="857250" cy="82800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393E929-4293-F994-8835-A37CB5F5B05C}"/>
                </a:ext>
              </a:extLst>
            </p:cNvPr>
            <p:cNvSpPr/>
            <p:nvPr/>
          </p:nvSpPr>
          <p:spPr>
            <a:xfrm>
              <a:off x="-1097513" y="301500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246BF34C-72D6-D5CB-9E03-865245F03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896888" y="3155850"/>
              <a:ext cx="540000" cy="540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CBFD62C5-41E3-5CEB-88D2-9AD2DC0637D5}"/>
              </a:ext>
            </a:extLst>
          </p:cNvPr>
          <p:cNvSpPr/>
          <p:nvPr/>
        </p:nvSpPr>
        <p:spPr>
          <a:xfrm>
            <a:off x="0" y="-7365536"/>
            <a:ext cx="1390797" cy="18707100"/>
          </a:xfrm>
          <a:custGeom>
            <a:avLst/>
            <a:gdLst>
              <a:gd name="connsiteX0" fmla="*/ 1543050 w 1543050"/>
              <a:gd name="connsiteY0" fmla="*/ 0 h 18707100"/>
              <a:gd name="connsiteX1" fmla="*/ 1543050 w 1543050"/>
              <a:gd name="connsiteY1" fmla="*/ 8448156 h 18707100"/>
              <a:gd name="connsiteX2" fmla="*/ 807369 w 1543050"/>
              <a:gd name="connsiteY2" fmla="*/ 9353550 h 18707100"/>
              <a:gd name="connsiteX3" fmla="*/ 1543050 w 1543050"/>
              <a:gd name="connsiteY3" fmla="*/ 10258945 h 18707100"/>
              <a:gd name="connsiteX4" fmla="*/ 1543050 w 1543050"/>
              <a:gd name="connsiteY4" fmla="*/ 18707100 h 18707100"/>
              <a:gd name="connsiteX5" fmla="*/ 0 w 1543050"/>
              <a:gd name="connsiteY5" fmla="*/ 18707100 h 18707100"/>
              <a:gd name="connsiteX6" fmla="*/ 0 w 1543050"/>
              <a:gd name="connsiteY6" fmla="*/ 0 h 18707100"/>
              <a:gd name="connsiteX0" fmla="*/ 1543050 w 1543050"/>
              <a:gd name="connsiteY0" fmla="*/ 0 h 18707100"/>
              <a:gd name="connsiteX1" fmla="*/ 1543050 w 1543050"/>
              <a:gd name="connsiteY1" fmla="*/ 8448156 h 18707100"/>
              <a:gd name="connsiteX2" fmla="*/ 807369 w 1543050"/>
              <a:gd name="connsiteY2" fmla="*/ 9353550 h 18707100"/>
              <a:gd name="connsiteX3" fmla="*/ 1543050 w 1543050"/>
              <a:gd name="connsiteY3" fmla="*/ 10258945 h 18707100"/>
              <a:gd name="connsiteX4" fmla="*/ 1543050 w 1543050"/>
              <a:gd name="connsiteY4" fmla="*/ 18707100 h 18707100"/>
              <a:gd name="connsiteX5" fmla="*/ 0 w 1543050"/>
              <a:gd name="connsiteY5" fmla="*/ 18707100 h 18707100"/>
              <a:gd name="connsiteX6" fmla="*/ 0 w 1543050"/>
              <a:gd name="connsiteY6" fmla="*/ 0 h 18707100"/>
              <a:gd name="connsiteX7" fmla="*/ 1543050 w 1543050"/>
              <a:gd name="connsiteY7" fmla="*/ 0 h 18707100"/>
              <a:gd name="connsiteX0" fmla="*/ 1543050 w 1543055"/>
              <a:gd name="connsiteY0" fmla="*/ 0 h 18707100"/>
              <a:gd name="connsiteX1" fmla="*/ 1543050 w 1543055"/>
              <a:gd name="connsiteY1" fmla="*/ 8448156 h 18707100"/>
              <a:gd name="connsiteX2" fmla="*/ 807369 w 1543055"/>
              <a:gd name="connsiteY2" fmla="*/ 9353550 h 18707100"/>
              <a:gd name="connsiteX3" fmla="*/ 1543050 w 1543055"/>
              <a:gd name="connsiteY3" fmla="*/ 10258945 h 18707100"/>
              <a:gd name="connsiteX4" fmla="*/ 1543050 w 1543055"/>
              <a:gd name="connsiteY4" fmla="*/ 18707100 h 18707100"/>
              <a:gd name="connsiteX5" fmla="*/ 0 w 1543055"/>
              <a:gd name="connsiteY5" fmla="*/ 18707100 h 18707100"/>
              <a:gd name="connsiteX6" fmla="*/ 0 w 1543055"/>
              <a:gd name="connsiteY6" fmla="*/ 0 h 18707100"/>
              <a:gd name="connsiteX7" fmla="*/ 1543050 w 1543055"/>
              <a:gd name="connsiteY7" fmla="*/ 0 h 18707100"/>
              <a:gd name="connsiteX0" fmla="*/ 1543050 w 1543055"/>
              <a:gd name="connsiteY0" fmla="*/ 0 h 18707100"/>
              <a:gd name="connsiteX1" fmla="*/ 1543050 w 1543055"/>
              <a:gd name="connsiteY1" fmla="*/ 8448156 h 18707100"/>
              <a:gd name="connsiteX2" fmla="*/ 807369 w 1543055"/>
              <a:gd name="connsiteY2" fmla="*/ 9353550 h 18707100"/>
              <a:gd name="connsiteX3" fmla="*/ 1543050 w 1543055"/>
              <a:gd name="connsiteY3" fmla="*/ 10258945 h 18707100"/>
              <a:gd name="connsiteX4" fmla="*/ 1543050 w 1543055"/>
              <a:gd name="connsiteY4" fmla="*/ 18707100 h 18707100"/>
              <a:gd name="connsiteX5" fmla="*/ 0 w 1543055"/>
              <a:gd name="connsiteY5" fmla="*/ 18707100 h 18707100"/>
              <a:gd name="connsiteX6" fmla="*/ 0 w 1543055"/>
              <a:gd name="connsiteY6" fmla="*/ 0 h 18707100"/>
              <a:gd name="connsiteX7" fmla="*/ 1543050 w 1543055"/>
              <a:gd name="connsiteY7" fmla="*/ 0 h 18707100"/>
              <a:gd name="connsiteX0" fmla="*/ 1543050 w 1543055"/>
              <a:gd name="connsiteY0" fmla="*/ 0 h 18707100"/>
              <a:gd name="connsiteX1" fmla="*/ 1543050 w 1543055"/>
              <a:gd name="connsiteY1" fmla="*/ 8448156 h 18707100"/>
              <a:gd name="connsiteX2" fmla="*/ 807369 w 1543055"/>
              <a:gd name="connsiteY2" fmla="*/ 9353550 h 18707100"/>
              <a:gd name="connsiteX3" fmla="*/ 1543050 w 1543055"/>
              <a:gd name="connsiteY3" fmla="*/ 10258945 h 18707100"/>
              <a:gd name="connsiteX4" fmla="*/ 1543050 w 1543055"/>
              <a:gd name="connsiteY4" fmla="*/ 18707100 h 18707100"/>
              <a:gd name="connsiteX5" fmla="*/ 0 w 1543055"/>
              <a:gd name="connsiteY5" fmla="*/ 18707100 h 18707100"/>
              <a:gd name="connsiteX6" fmla="*/ 0 w 1543055"/>
              <a:gd name="connsiteY6" fmla="*/ 0 h 18707100"/>
              <a:gd name="connsiteX7" fmla="*/ 1543050 w 1543055"/>
              <a:gd name="connsiteY7" fmla="*/ 0 h 18707100"/>
              <a:gd name="connsiteX0" fmla="*/ 1543050 w 1543057"/>
              <a:gd name="connsiteY0" fmla="*/ 0 h 18707100"/>
              <a:gd name="connsiteX1" fmla="*/ 1543050 w 1543057"/>
              <a:gd name="connsiteY1" fmla="*/ 8448156 h 18707100"/>
              <a:gd name="connsiteX2" fmla="*/ 955007 w 1543057"/>
              <a:gd name="connsiteY2" fmla="*/ 9348790 h 18707100"/>
              <a:gd name="connsiteX3" fmla="*/ 1543050 w 1543057"/>
              <a:gd name="connsiteY3" fmla="*/ 10258945 h 18707100"/>
              <a:gd name="connsiteX4" fmla="*/ 1543050 w 1543057"/>
              <a:gd name="connsiteY4" fmla="*/ 18707100 h 18707100"/>
              <a:gd name="connsiteX5" fmla="*/ 0 w 1543057"/>
              <a:gd name="connsiteY5" fmla="*/ 18707100 h 18707100"/>
              <a:gd name="connsiteX6" fmla="*/ 0 w 1543057"/>
              <a:gd name="connsiteY6" fmla="*/ 0 h 18707100"/>
              <a:gd name="connsiteX7" fmla="*/ 1543050 w 1543057"/>
              <a:gd name="connsiteY7" fmla="*/ 0 h 18707100"/>
              <a:gd name="connsiteX0" fmla="*/ 1543050 w 1543057"/>
              <a:gd name="connsiteY0" fmla="*/ 0 h 18707100"/>
              <a:gd name="connsiteX1" fmla="*/ 1543050 w 1543057"/>
              <a:gd name="connsiteY1" fmla="*/ 8448156 h 18707100"/>
              <a:gd name="connsiteX2" fmla="*/ 955007 w 1543057"/>
              <a:gd name="connsiteY2" fmla="*/ 9348790 h 18707100"/>
              <a:gd name="connsiteX3" fmla="*/ 1543050 w 1543057"/>
              <a:gd name="connsiteY3" fmla="*/ 10258945 h 18707100"/>
              <a:gd name="connsiteX4" fmla="*/ 1543050 w 1543057"/>
              <a:gd name="connsiteY4" fmla="*/ 18707100 h 18707100"/>
              <a:gd name="connsiteX5" fmla="*/ 0 w 1543057"/>
              <a:gd name="connsiteY5" fmla="*/ 18707100 h 18707100"/>
              <a:gd name="connsiteX6" fmla="*/ 0 w 1543057"/>
              <a:gd name="connsiteY6" fmla="*/ 0 h 18707100"/>
              <a:gd name="connsiteX7" fmla="*/ 1543050 w 1543057"/>
              <a:gd name="connsiteY7" fmla="*/ 0 h 18707100"/>
              <a:gd name="connsiteX0" fmla="*/ 1543050 w 1543057"/>
              <a:gd name="connsiteY0" fmla="*/ 0 h 18707100"/>
              <a:gd name="connsiteX1" fmla="*/ 1543050 w 1543057"/>
              <a:gd name="connsiteY1" fmla="*/ 8448156 h 18707100"/>
              <a:gd name="connsiteX2" fmla="*/ 989932 w 1543057"/>
              <a:gd name="connsiteY2" fmla="*/ 9348793 h 18707100"/>
              <a:gd name="connsiteX3" fmla="*/ 1543050 w 1543057"/>
              <a:gd name="connsiteY3" fmla="*/ 10258945 h 18707100"/>
              <a:gd name="connsiteX4" fmla="*/ 1543050 w 1543057"/>
              <a:gd name="connsiteY4" fmla="*/ 18707100 h 18707100"/>
              <a:gd name="connsiteX5" fmla="*/ 0 w 1543057"/>
              <a:gd name="connsiteY5" fmla="*/ 18707100 h 18707100"/>
              <a:gd name="connsiteX6" fmla="*/ 0 w 1543057"/>
              <a:gd name="connsiteY6" fmla="*/ 0 h 18707100"/>
              <a:gd name="connsiteX7" fmla="*/ 1543050 w 1543057"/>
              <a:gd name="connsiteY7" fmla="*/ 0 h 1870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3057" h="18707100">
                <a:moveTo>
                  <a:pt x="1543050" y="0"/>
                </a:moveTo>
                <a:lnTo>
                  <a:pt x="1543050" y="8448156"/>
                </a:lnTo>
                <a:cubicBezTo>
                  <a:pt x="1545473" y="8902357"/>
                  <a:pt x="987593" y="8773148"/>
                  <a:pt x="989932" y="9348793"/>
                </a:cubicBezTo>
                <a:cubicBezTo>
                  <a:pt x="992271" y="9924438"/>
                  <a:pt x="1545472" y="9819038"/>
                  <a:pt x="1543050" y="10258945"/>
                </a:cubicBezTo>
                <a:lnTo>
                  <a:pt x="1543050" y="18707100"/>
                </a:lnTo>
                <a:lnTo>
                  <a:pt x="0" y="18707100"/>
                </a:lnTo>
                <a:lnTo>
                  <a:pt x="0" y="0"/>
                </a:lnTo>
                <a:lnTo>
                  <a:pt x="15430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pic>
        <p:nvPicPr>
          <p:cNvPr id="55" name="Picture 54">
            <a:hlinkClick r:id="rId7" action="ppaction://hlinksldjump"/>
            <a:extLst>
              <a:ext uri="{FF2B5EF4-FFF2-40B4-BE49-F238E27FC236}">
                <a16:creationId xmlns:a16="http://schemas.microsoft.com/office/drawing/2014/main" id="{4699F81C-0678-0812-DFE4-2ABA020D04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9686" y="291532"/>
            <a:ext cx="540000" cy="540000"/>
          </a:xfrm>
          <a:prstGeom prst="rect">
            <a:avLst/>
          </a:prstGeom>
        </p:spPr>
      </p:pic>
      <p:pic>
        <p:nvPicPr>
          <p:cNvPr id="56" name="Picture 55">
            <a:hlinkClick r:id="rId8" action="ppaction://hlinksldjump"/>
            <a:extLst>
              <a:ext uri="{FF2B5EF4-FFF2-40B4-BE49-F238E27FC236}">
                <a16:creationId xmlns:a16="http://schemas.microsoft.com/office/drawing/2014/main" id="{A3A5CFF1-BF24-E623-25C0-F2D6006FC56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0"/>
          </a:blip>
          <a:stretch>
            <a:fillRect/>
          </a:stretch>
        </p:blipFill>
        <p:spPr>
          <a:xfrm>
            <a:off x="1176710" y="1726072"/>
            <a:ext cx="540000" cy="540000"/>
          </a:xfrm>
          <a:prstGeom prst="rect">
            <a:avLst/>
          </a:prstGeom>
        </p:spPr>
      </p:pic>
      <p:pic>
        <p:nvPicPr>
          <p:cNvPr id="57" name="Picture 56">
            <a:hlinkClick r:id="rId9" action="ppaction://hlinksldjump"/>
            <a:extLst>
              <a:ext uri="{FF2B5EF4-FFF2-40B4-BE49-F238E27FC236}">
                <a16:creationId xmlns:a16="http://schemas.microsoft.com/office/drawing/2014/main" id="{10C211F8-B632-A96F-FD00-C028116034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292" y="3160612"/>
            <a:ext cx="540000" cy="540000"/>
          </a:xfrm>
          <a:prstGeom prst="rect">
            <a:avLst/>
          </a:prstGeom>
        </p:spPr>
      </p:pic>
      <p:pic>
        <p:nvPicPr>
          <p:cNvPr id="58" name="Picture 57">
            <a:hlinkClick r:id="rId10" action="ppaction://hlinksldjump"/>
            <a:extLst>
              <a:ext uri="{FF2B5EF4-FFF2-40B4-BE49-F238E27FC236}">
                <a16:creationId xmlns:a16="http://schemas.microsoft.com/office/drawing/2014/main" id="{217D21CD-F895-542E-0100-EEDABA4BE5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405" y="4604489"/>
            <a:ext cx="540000" cy="540000"/>
          </a:xfrm>
          <a:prstGeom prst="rect">
            <a:avLst/>
          </a:prstGeom>
        </p:spPr>
      </p:pic>
      <p:pic>
        <p:nvPicPr>
          <p:cNvPr id="59" name="Picture 58">
            <a:hlinkClick r:id="rId11" action="ppaction://hlinksldjump"/>
            <a:extLst>
              <a:ext uri="{FF2B5EF4-FFF2-40B4-BE49-F238E27FC236}">
                <a16:creationId xmlns:a16="http://schemas.microsoft.com/office/drawing/2014/main" id="{9BE02C56-33AA-18F3-A14B-2BDFDCF0FD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959" y="6041880"/>
            <a:ext cx="540000" cy="54000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24FED38A-AC68-1447-0ED9-EF7B6EED110C}"/>
              </a:ext>
            </a:extLst>
          </p:cNvPr>
          <p:cNvSpPr txBox="1"/>
          <p:nvPr/>
        </p:nvSpPr>
        <p:spPr>
          <a:xfrm>
            <a:off x="6252411" y="6485340"/>
            <a:ext cx="8107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JAINAM SHAH – 24MSCRCI040</a:t>
            </a:r>
            <a:endParaRPr lang="en-IN" sz="20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B6B19D8-414C-7405-E155-BF14D94921D8}"/>
              </a:ext>
            </a:extLst>
          </p:cNvPr>
          <p:cNvSpPr txBox="1"/>
          <p:nvPr/>
        </p:nvSpPr>
        <p:spPr>
          <a:xfrm>
            <a:off x="2804361" y="436140"/>
            <a:ext cx="81072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DATA CENTER SPACE PLANNING</a:t>
            </a:r>
            <a:endParaRPr lang="en-IN" sz="4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14ABDB2-2879-1F97-5B57-DBBEA9EE6B23}"/>
              </a:ext>
            </a:extLst>
          </p:cNvPr>
          <p:cNvSpPr/>
          <p:nvPr/>
        </p:nvSpPr>
        <p:spPr>
          <a:xfrm rot="5400000">
            <a:off x="6344141" y="-421643"/>
            <a:ext cx="1131976" cy="5846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FEC3E2C-6734-4BC6-8BB5-FA0F3C7E0D0B}"/>
              </a:ext>
            </a:extLst>
          </p:cNvPr>
          <p:cNvSpPr/>
          <p:nvPr/>
        </p:nvSpPr>
        <p:spPr>
          <a:xfrm>
            <a:off x="8260802" y="2220910"/>
            <a:ext cx="650222" cy="61356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2A9D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hlinkClick r:id="rId12" action="ppaction://hlinksldjump"/>
            <a:extLst>
              <a:ext uri="{FF2B5EF4-FFF2-40B4-BE49-F238E27FC236}">
                <a16:creationId xmlns:a16="http://schemas.microsoft.com/office/drawing/2014/main" id="{C4026D17-B7D7-7090-D4FB-3CE5337372D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94467" y="2249557"/>
            <a:ext cx="558000" cy="558000"/>
          </a:xfrm>
          <a:prstGeom prst="rect">
            <a:avLst/>
          </a:prstGeom>
        </p:spPr>
      </p:pic>
      <p:pic>
        <p:nvPicPr>
          <p:cNvPr id="5" name="Picture 4">
            <a:hlinkClick r:id="rId14" action="ppaction://hlinksldjump"/>
            <a:extLst>
              <a:ext uri="{FF2B5EF4-FFF2-40B4-BE49-F238E27FC236}">
                <a16:creationId xmlns:a16="http://schemas.microsoft.com/office/drawing/2014/main" id="{92130F73-7DB8-459A-B098-F0D00B938A0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91559" y="2237440"/>
            <a:ext cx="623544" cy="623544"/>
          </a:xfrm>
          <a:prstGeom prst="rect">
            <a:avLst/>
          </a:prstGeom>
        </p:spPr>
      </p:pic>
      <p:pic>
        <p:nvPicPr>
          <p:cNvPr id="6" name="Picture 5">
            <a:hlinkClick r:id="rId16" action="ppaction://hlinksldjump"/>
            <a:extLst>
              <a:ext uri="{FF2B5EF4-FFF2-40B4-BE49-F238E27FC236}">
                <a16:creationId xmlns:a16="http://schemas.microsoft.com/office/drawing/2014/main" id="{74D2E0BF-D066-17D2-9008-C5EE96611F2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83223" y="2249557"/>
            <a:ext cx="558000" cy="558000"/>
          </a:xfrm>
          <a:prstGeom prst="rect">
            <a:avLst/>
          </a:prstGeom>
        </p:spPr>
      </p:pic>
      <p:pic>
        <p:nvPicPr>
          <p:cNvPr id="7" name="Picture 6">
            <a:hlinkClick r:id="rId18" action="ppaction://hlinksldjump"/>
            <a:extLst>
              <a:ext uri="{FF2B5EF4-FFF2-40B4-BE49-F238E27FC236}">
                <a16:creationId xmlns:a16="http://schemas.microsoft.com/office/drawing/2014/main" id="{87C84F8D-19A9-E28F-24F2-21CD40E06DB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781913" y="2300854"/>
            <a:ext cx="396000" cy="396000"/>
          </a:xfrm>
          <a:prstGeom prst="rect">
            <a:avLst/>
          </a:prstGeom>
        </p:spPr>
      </p:pic>
      <p:pic>
        <p:nvPicPr>
          <p:cNvPr id="8" name="Picture 7">
            <a:hlinkClick r:id="rId20" action="ppaction://hlinksldjump"/>
            <a:extLst>
              <a:ext uri="{FF2B5EF4-FFF2-40B4-BE49-F238E27FC236}">
                <a16:creationId xmlns:a16="http://schemas.microsoft.com/office/drawing/2014/main" id="{FE01F688-ADB7-7E63-D7E5-866428CD050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518603" y="2285557"/>
            <a:ext cx="486000" cy="486000"/>
          </a:xfrm>
          <a:prstGeom prst="rect">
            <a:avLst/>
          </a:prstGeom>
        </p:spPr>
      </p:pic>
      <p:pic>
        <p:nvPicPr>
          <p:cNvPr id="9" name="Picture 8">
            <a:hlinkClick r:id="rId22" action="ppaction://hlinksldjump"/>
            <a:extLst>
              <a:ext uri="{FF2B5EF4-FFF2-40B4-BE49-F238E27FC236}">
                <a16:creationId xmlns:a16="http://schemas.microsoft.com/office/drawing/2014/main" id="{C80C0DB7-27B1-5D39-3511-405D3C5B0899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345292" y="2289002"/>
            <a:ext cx="486000" cy="486000"/>
          </a:xfrm>
          <a:prstGeom prst="rect">
            <a:avLst/>
          </a:prstGeom>
        </p:spPr>
      </p:pic>
      <p:pic>
        <p:nvPicPr>
          <p:cNvPr id="10" name="Picture 9">
            <a:hlinkClick r:id="rId24" action="ppaction://hlinksldjump"/>
            <a:extLst>
              <a:ext uri="{FF2B5EF4-FFF2-40B4-BE49-F238E27FC236}">
                <a16:creationId xmlns:a16="http://schemas.microsoft.com/office/drawing/2014/main" id="{47F0B8CE-0E67-93C9-CCF2-81A90119D24C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113924" y="2278585"/>
            <a:ext cx="486000" cy="486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45DFAC-0C4E-EC5D-4F49-0866E8C3B4E1}"/>
              </a:ext>
            </a:extLst>
          </p:cNvPr>
          <p:cNvSpPr txBox="1"/>
          <p:nvPr/>
        </p:nvSpPr>
        <p:spPr>
          <a:xfrm>
            <a:off x="9650823" y="3218562"/>
            <a:ext cx="10820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Security Measures</a:t>
            </a:r>
            <a:endParaRPr lang="en-IN" sz="48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061C80-4804-A4B4-CB49-390360C0C4E3}"/>
              </a:ext>
            </a:extLst>
          </p:cNvPr>
          <p:cNvSpPr txBox="1"/>
          <p:nvPr/>
        </p:nvSpPr>
        <p:spPr>
          <a:xfrm>
            <a:off x="12212235" y="4050505"/>
            <a:ext cx="74652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Physical Security Protocol</a:t>
            </a:r>
          </a:p>
          <a:p>
            <a:pPr marL="1028700" lvl="1" indent="-571500">
              <a:buFont typeface="Wingdings" panose="05000000000000000000" pitchFamily="2" charset="2"/>
              <a:buChar char="v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Biometric access control</a:t>
            </a:r>
          </a:p>
          <a:p>
            <a:pPr marL="1028700" lvl="1" indent="-571500">
              <a:buFont typeface="Wingdings" panose="05000000000000000000" pitchFamily="2" charset="2"/>
              <a:buChar char="v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Surveillance System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6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9E99FD-98AD-8F2B-AE1A-D5F5FAD62B49}"/>
              </a:ext>
            </a:extLst>
          </p:cNvPr>
          <p:cNvSpPr txBox="1"/>
          <p:nvPr/>
        </p:nvSpPr>
        <p:spPr>
          <a:xfrm>
            <a:off x="1371825" y="3218562"/>
            <a:ext cx="10820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Network Infrastructure</a:t>
            </a:r>
            <a:endParaRPr lang="en-IN" sz="48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C65A85-6D62-B1EB-082C-90CDF75E8CB6}"/>
              </a:ext>
            </a:extLst>
          </p:cNvPr>
          <p:cNvSpPr txBox="1"/>
          <p:nvPr/>
        </p:nvSpPr>
        <p:spPr>
          <a:xfrm>
            <a:off x="3933237" y="4050505"/>
            <a:ext cx="74652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Robust Network Architecture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High Speed Connection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Minimize Down Time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6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6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A98865-C70E-5914-7109-C9B0E1DDBBDE}"/>
              </a:ext>
            </a:extLst>
          </p:cNvPr>
          <p:cNvSpPr txBox="1"/>
          <p:nvPr/>
        </p:nvSpPr>
        <p:spPr>
          <a:xfrm>
            <a:off x="1371825" y="7333362"/>
            <a:ext cx="10820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Cost Management</a:t>
            </a:r>
            <a:endParaRPr lang="en-IN" sz="48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DB0511-9723-70D1-2483-35C31565D075}"/>
              </a:ext>
            </a:extLst>
          </p:cNvPr>
          <p:cNvSpPr txBox="1"/>
          <p:nvPr/>
        </p:nvSpPr>
        <p:spPr>
          <a:xfrm>
            <a:off x="3933237" y="8165305"/>
            <a:ext cx="74652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Initial Setup Cost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Ongoing Expenses</a:t>
            </a:r>
          </a:p>
          <a:p>
            <a:pPr marL="1028700" lvl="1" indent="-571500">
              <a:buFont typeface="Wingdings" panose="05000000000000000000" pitchFamily="2" charset="2"/>
              <a:buChar char="v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Power</a:t>
            </a:r>
          </a:p>
          <a:p>
            <a:pPr marL="1028700" lvl="1" indent="-571500">
              <a:buFont typeface="Wingdings" panose="05000000000000000000" pitchFamily="2" charset="2"/>
              <a:buChar char="v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Staffing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6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6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505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9D8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99C77C-A344-EB02-EE93-3F4AF7642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FAA332EE-E3EC-E066-BF3B-3A789053F6BB}"/>
              </a:ext>
            </a:extLst>
          </p:cNvPr>
          <p:cNvGrpSpPr/>
          <p:nvPr/>
        </p:nvGrpSpPr>
        <p:grpSpPr>
          <a:xfrm>
            <a:off x="-1116556" y="142260"/>
            <a:ext cx="857250" cy="828000"/>
            <a:chOff x="-1097513" y="614700"/>
            <a:chExt cx="857250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64853BB-F7F2-66B7-C368-97E51999DA53}"/>
                </a:ext>
              </a:extLst>
            </p:cNvPr>
            <p:cNvSpPr/>
            <p:nvPr/>
          </p:nvSpPr>
          <p:spPr>
            <a:xfrm>
              <a:off x="-1097513" y="61470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955E68F8-A15D-3BA8-275C-5D093AF7E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938888" y="739650"/>
              <a:ext cx="540000" cy="54000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8FEEB4C-49EF-FC79-5089-78BDAB886EB7}"/>
              </a:ext>
            </a:extLst>
          </p:cNvPr>
          <p:cNvGrpSpPr/>
          <p:nvPr/>
        </p:nvGrpSpPr>
        <p:grpSpPr>
          <a:xfrm>
            <a:off x="997987" y="1578630"/>
            <a:ext cx="857250" cy="828000"/>
            <a:chOff x="-1097513" y="1814850"/>
            <a:chExt cx="857250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3B5563C-9D7F-E8E4-B0FA-D9A3B47E27CB}"/>
                </a:ext>
              </a:extLst>
            </p:cNvPr>
            <p:cNvSpPr/>
            <p:nvPr/>
          </p:nvSpPr>
          <p:spPr>
            <a:xfrm>
              <a:off x="-1097513" y="181485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96B77FE2-B087-6A87-0503-7E8B0A2E9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896888" y="1958850"/>
              <a:ext cx="540000" cy="540000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136977B-6605-A04D-FF2F-BB2020322746}"/>
              </a:ext>
            </a:extLst>
          </p:cNvPr>
          <p:cNvGrpSpPr/>
          <p:nvPr/>
        </p:nvGrpSpPr>
        <p:grpSpPr>
          <a:xfrm>
            <a:off x="-1097513" y="4458990"/>
            <a:ext cx="857250" cy="828000"/>
            <a:chOff x="-1097513" y="4215150"/>
            <a:chExt cx="857250" cy="82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2724655-64B1-C48D-69BA-3EA22CCC6C90}"/>
                </a:ext>
              </a:extLst>
            </p:cNvPr>
            <p:cNvSpPr/>
            <p:nvPr/>
          </p:nvSpPr>
          <p:spPr>
            <a:xfrm>
              <a:off x="-1097513" y="421515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4CC28E95-C3AE-EB5E-7B85-1825F3A94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938888" y="4359150"/>
              <a:ext cx="540000" cy="5400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C9CCF55-EEB4-F94B-41B8-49D0718495C9}"/>
              </a:ext>
            </a:extLst>
          </p:cNvPr>
          <p:cNvGrpSpPr/>
          <p:nvPr/>
        </p:nvGrpSpPr>
        <p:grpSpPr>
          <a:xfrm>
            <a:off x="-1097513" y="5902980"/>
            <a:ext cx="857250" cy="828000"/>
            <a:chOff x="-1097513" y="5415300"/>
            <a:chExt cx="857250" cy="8280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5881A22-9C23-BE81-752E-6C172CDDC687}"/>
                </a:ext>
              </a:extLst>
            </p:cNvPr>
            <p:cNvSpPr/>
            <p:nvPr/>
          </p:nvSpPr>
          <p:spPr>
            <a:xfrm>
              <a:off x="-1097513" y="541530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14351D2D-0207-FDF5-8067-16F816E57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927788" y="5559300"/>
              <a:ext cx="540000" cy="5400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6CD282E-2BAB-7ED5-8BEE-13C61E5D3B37}"/>
              </a:ext>
            </a:extLst>
          </p:cNvPr>
          <p:cNvGrpSpPr/>
          <p:nvPr/>
        </p:nvGrpSpPr>
        <p:grpSpPr>
          <a:xfrm>
            <a:off x="-1164408" y="3022051"/>
            <a:ext cx="857250" cy="828000"/>
            <a:chOff x="-1097513" y="3015000"/>
            <a:chExt cx="857250" cy="82800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78ABF77-2DBA-FEAB-D153-C07B170D85A7}"/>
                </a:ext>
              </a:extLst>
            </p:cNvPr>
            <p:cNvSpPr/>
            <p:nvPr/>
          </p:nvSpPr>
          <p:spPr>
            <a:xfrm>
              <a:off x="-1097513" y="301500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E4C24D3B-1DAB-AA5E-FBC8-E1B2E9DFE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896888" y="3155850"/>
              <a:ext cx="540000" cy="540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87CB442-783C-DD1C-BC4C-5091C96D46D7}"/>
              </a:ext>
            </a:extLst>
          </p:cNvPr>
          <p:cNvSpPr/>
          <p:nvPr/>
        </p:nvSpPr>
        <p:spPr>
          <a:xfrm>
            <a:off x="0" y="-7365536"/>
            <a:ext cx="1390797" cy="18707100"/>
          </a:xfrm>
          <a:custGeom>
            <a:avLst/>
            <a:gdLst>
              <a:gd name="connsiteX0" fmla="*/ 1543050 w 1543050"/>
              <a:gd name="connsiteY0" fmla="*/ 0 h 18707100"/>
              <a:gd name="connsiteX1" fmla="*/ 1543050 w 1543050"/>
              <a:gd name="connsiteY1" fmla="*/ 8448156 h 18707100"/>
              <a:gd name="connsiteX2" fmla="*/ 807369 w 1543050"/>
              <a:gd name="connsiteY2" fmla="*/ 9353550 h 18707100"/>
              <a:gd name="connsiteX3" fmla="*/ 1543050 w 1543050"/>
              <a:gd name="connsiteY3" fmla="*/ 10258945 h 18707100"/>
              <a:gd name="connsiteX4" fmla="*/ 1543050 w 1543050"/>
              <a:gd name="connsiteY4" fmla="*/ 18707100 h 18707100"/>
              <a:gd name="connsiteX5" fmla="*/ 0 w 1543050"/>
              <a:gd name="connsiteY5" fmla="*/ 18707100 h 18707100"/>
              <a:gd name="connsiteX6" fmla="*/ 0 w 1543050"/>
              <a:gd name="connsiteY6" fmla="*/ 0 h 18707100"/>
              <a:gd name="connsiteX0" fmla="*/ 1543050 w 1543050"/>
              <a:gd name="connsiteY0" fmla="*/ 0 h 18707100"/>
              <a:gd name="connsiteX1" fmla="*/ 1543050 w 1543050"/>
              <a:gd name="connsiteY1" fmla="*/ 8448156 h 18707100"/>
              <a:gd name="connsiteX2" fmla="*/ 807369 w 1543050"/>
              <a:gd name="connsiteY2" fmla="*/ 9353550 h 18707100"/>
              <a:gd name="connsiteX3" fmla="*/ 1543050 w 1543050"/>
              <a:gd name="connsiteY3" fmla="*/ 10258945 h 18707100"/>
              <a:gd name="connsiteX4" fmla="*/ 1543050 w 1543050"/>
              <a:gd name="connsiteY4" fmla="*/ 18707100 h 18707100"/>
              <a:gd name="connsiteX5" fmla="*/ 0 w 1543050"/>
              <a:gd name="connsiteY5" fmla="*/ 18707100 h 18707100"/>
              <a:gd name="connsiteX6" fmla="*/ 0 w 1543050"/>
              <a:gd name="connsiteY6" fmla="*/ 0 h 18707100"/>
              <a:gd name="connsiteX7" fmla="*/ 1543050 w 1543050"/>
              <a:gd name="connsiteY7" fmla="*/ 0 h 18707100"/>
              <a:gd name="connsiteX0" fmla="*/ 1543050 w 1543055"/>
              <a:gd name="connsiteY0" fmla="*/ 0 h 18707100"/>
              <a:gd name="connsiteX1" fmla="*/ 1543050 w 1543055"/>
              <a:gd name="connsiteY1" fmla="*/ 8448156 h 18707100"/>
              <a:gd name="connsiteX2" fmla="*/ 807369 w 1543055"/>
              <a:gd name="connsiteY2" fmla="*/ 9353550 h 18707100"/>
              <a:gd name="connsiteX3" fmla="*/ 1543050 w 1543055"/>
              <a:gd name="connsiteY3" fmla="*/ 10258945 h 18707100"/>
              <a:gd name="connsiteX4" fmla="*/ 1543050 w 1543055"/>
              <a:gd name="connsiteY4" fmla="*/ 18707100 h 18707100"/>
              <a:gd name="connsiteX5" fmla="*/ 0 w 1543055"/>
              <a:gd name="connsiteY5" fmla="*/ 18707100 h 18707100"/>
              <a:gd name="connsiteX6" fmla="*/ 0 w 1543055"/>
              <a:gd name="connsiteY6" fmla="*/ 0 h 18707100"/>
              <a:gd name="connsiteX7" fmla="*/ 1543050 w 1543055"/>
              <a:gd name="connsiteY7" fmla="*/ 0 h 18707100"/>
              <a:gd name="connsiteX0" fmla="*/ 1543050 w 1543055"/>
              <a:gd name="connsiteY0" fmla="*/ 0 h 18707100"/>
              <a:gd name="connsiteX1" fmla="*/ 1543050 w 1543055"/>
              <a:gd name="connsiteY1" fmla="*/ 8448156 h 18707100"/>
              <a:gd name="connsiteX2" fmla="*/ 807369 w 1543055"/>
              <a:gd name="connsiteY2" fmla="*/ 9353550 h 18707100"/>
              <a:gd name="connsiteX3" fmla="*/ 1543050 w 1543055"/>
              <a:gd name="connsiteY3" fmla="*/ 10258945 h 18707100"/>
              <a:gd name="connsiteX4" fmla="*/ 1543050 w 1543055"/>
              <a:gd name="connsiteY4" fmla="*/ 18707100 h 18707100"/>
              <a:gd name="connsiteX5" fmla="*/ 0 w 1543055"/>
              <a:gd name="connsiteY5" fmla="*/ 18707100 h 18707100"/>
              <a:gd name="connsiteX6" fmla="*/ 0 w 1543055"/>
              <a:gd name="connsiteY6" fmla="*/ 0 h 18707100"/>
              <a:gd name="connsiteX7" fmla="*/ 1543050 w 1543055"/>
              <a:gd name="connsiteY7" fmla="*/ 0 h 18707100"/>
              <a:gd name="connsiteX0" fmla="*/ 1543050 w 1543055"/>
              <a:gd name="connsiteY0" fmla="*/ 0 h 18707100"/>
              <a:gd name="connsiteX1" fmla="*/ 1543050 w 1543055"/>
              <a:gd name="connsiteY1" fmla="*/ 8448156 h 18707100"/>
              <a:gd name="connsiteX2" fmla="*/ 807369 w 1543055"/>
              <a:gd name="connsiteY2" fmla="*/ 9353550 h 18707100"/>
              <a:gd name="connsiteX3" fmla="*/ 1543050 w 1543055"/>
              <a:gd name="connsiteY3" fmla="*/ 10258945 h 18707100"/>
              <a:gd name="connsiteX4" fmla="*/ 1543050 w 1543055"/>
              <a:gd name="connsiteY4" fmla="*/ 18707100 h 18707100"/>
              <a:gd name="connsiteX5" fmla="*/ 0 w 1543055"/>
              <a:gd name="connsiteY5" fmla="*/ 18707100 h 18707100"/>
              <a:gd name="connsiteX6" fmla="*/ 0 w 1543055"/>
              <a:gd name="connsiteY6" fmla="*/ 0 h 18707100"/>
              <a:gd name="connsiteX7" fmla="*/ 1543050 w 1543055"/>
              <a:gd name="connsiteY7" fmla="*/ 0 h 18707100"/>
              <a:gd name="connsiteX0" fmla="*/ 1543050 w 1543057"/>
              <a:gd name="connsiteY0" fmla="*/ 0 h 18707100"/>
              <a:gd name="connsiteX1" fmla="*/ 1543050 w 1543057"/>
              <a:gd name="connsiteY1" fmla="*/ 8448156 h 18707100"/>
              <a:gd name="connsiteX2" fmla="*/ 955007 w 1543057"/>
              <a:gd name="connsiteY2" fmla="*/ 9348790 h 18707100"/>
              <a:gd name="connsiteX3" fmla="*/ 1543050 w 1543057"/>
              <a:gd name="connsiteY3" fmla="*/ 10258945 h 18707100"/>
              <a:gd name="connsiteX4" fmla="*/ 1543050 w 1543057"/>
              <a:gd name="connsiteY4" fmla="*/ 18707100 h 18707100"/>
              <a:gd name="connsiteX5" fmla="*/ 0 w 1543057"/>
              <a:gd name="connsiteY5" fmla="*/ 18707100 h 18707100"/>
              <a:gd name="connsiteX6" fmla="*/ 0 w 1543057"/>
              <a:gd name="connsiteY6" fmla="*/ 0 h 18707100"/>
              <a:gd name="connsiteX7" fmla="*/ 1543050 w 1543057"/>
              <a:gd name="connsiteY7" fmla="*/ 0 h 18707100"/>
              <a:gd name="connsiteX0" fmla="*/ 1543050 w 1543057"/>
              <a:gd name="connsiteY0" fmla="*/ 0 h 18707100"/>
              <a:gd name="connsiteX1" fmla="*/ 1543050 w 1543057"/>
              <a:gd name="connsiteY1" fmla="*/ 8448156 h 18707100"/>
              <a:gd name="connsiteX2" fmla="*/ 955007 w 1543057"/>
              <a:gd name="connsiteY2" fmla="*/ 9348790 h 18707100"/>
              <a:gd name="connsiteX3" fmla="*/ 1543050 w 1543057"/>
              <a:gd name="connsiteY3" fmla="*/ 10258945 h 18707100"/>
              <a:gd name="connsiteX4" fmla="*/ 1543050 w 1543057"/>
              <a:gd name="connsiteY4" fmla="*/ 18707100 h 18707100"/>
              <a:gd name="connsiteX5" fmla="*/ 0 w 1543057"/>
              <a:gd name="connsiteY5" fmla="*/ 18707100 h 18707100"/>
              <a:gd name="connsiteX6" fmla="*/ 0 w 1543057"/>
              <a:gd name="connsiteY6" fmla="*/ 0 h 18707100"/>
              <a:gd name="connsiteX7" fmla="*/ 1543050 w 1543057"/>
              <a:gd name="connsiteY7" fmla="*/ 0 h 18707100"/>
              <a:gd name="connsiteX0" fmla="*/ 1543050 w 1543057"/>
              <a:gd name="connsiteY0" fmla="*/ 0 h 18707100"/>
              <a:gd name="connsiteX1" fmla="*/ 1543050 w 1543057"/>
              <a:gd name="connsiteY1" fmla="*/ 8448156 h 18707100"/>
              <a:gd name="connsiteX2" fmla="*/ 989932 w 1543057"/>
              <a:gd name="connsiteY2" fmla="*/ 9348793 h 18707100"/>
              <a:gd name="connsiteX3" fmla="*/ 1543050 w 1543057"/>
              <a:gd name="connsiteY3" fmla="*/ 10258945 h 18707100"/>
              <a:gd name="connsiteX4" fmla="*/ 1543050 w 1543057"/>
              <a:gd name="connsiteY4" fmla="*/ 18707100 h 18707100"/>
              <a:gd name="connsiteX5" fmla="*/ 0 w 1543057"/>
              <a:gd name="connsiteY5" fmla="*/ 18707100 h 18707100"/>
              <a:gd name="connsiteX6" fmla="*/ 0 w 1543057"/>
              <a:gd name="connsiteY6" fmla="*/ 0 h 18707100"/>
              <a:gd name="connsiteX7" fmla="*/ 1543050 w 1543057"/>
              <a:gd name="connsiteY7" fmla="*/ 0 h 1870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3057" h="18707100">
                <a:moveTo>
                  <a:pt x="1543050" y="0"/>
                </a:moveTo>
                <a:lnTo>
                  <a:pt x="1543050" y="8448156"/>
                </a:lnTo>
                <a:cubicBezTo>
                  <a:pt x="1545473" y="8902357"/>
                  <a:pt x="987593" y="8773148"/>
                  <a:pt x="989932" y="9348793"/>
                </a:cubicBezTo>
                <a:cubicBezTo>
                  <a:pt x="992271" y="9924438"/>
                  <a:pt x="1545472" y="9819038"/>
                  <a:pt x="1543050" y="10258945"/>
                </a:cubicBezTo>
                <a:lnTo>
                  <a:pt x="1543050" y="18707100"/>
                </a:lnTo>
                <a:lnTo>
                  <a:pt x="0" y="18707100"/>
                </a:lnTo>
                <a:lnTo>
                  <a:pt x="0" y="0"/>
                </a:lnTo>
                <a:lnTo>
                  <a:pt x="15430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pic>
        <p:nvPicPr>
          <p:cNvPr id="55" name="Picture 54">
            <a:hlinkClick r:id="rId7" action="ppaction://hlinksldjump"/>
            <a:extLst>
              <a:ext uri="{FF2B5EF4-FFF2-40B4-BE49-F238E27FC236}">
                <a16:creationId xmlns:a16="http://schemas.microsoft.com/office/drawing/2014/main" id="{B2B6BB52-C777-F699-C886-E4CC9FB63A4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9686" y="291532"/>
            <a:ext cx="540000" cy="540000"/>
          </a:xfrm>
          <a:prstGeom prst="rect">
            <a:avLst/>
          </a:prstGeom>
        </p:spPr>
      </p:pic>
      <p:pic>
        <p:nvPicPr>
          <p:cNvPr id="56" name="Picture 55">
            <a:hlinkClick r:id="rId8" action="ppaction://hlinksldjump"/>
            <a:extLst>
              <a:ext uri="{FF2B5EF4-FFF2-40B4-BE49-F238E27FC236}">
                <a16:creationId xmlns:a16="http://schemas.microsoft.com/office/drawing/2014/main" id="{7C89471D-DB2B-7146-77B1-ECB440FEC6D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0"/>
          </a:blip>
          <a:stretch>
            <a:fillRect/>
          </a:stretch>
        </p:blipFill>
        <p:spPr>
          <a:xfrm>
            <a:off x="1176710" y="1726072"/>
            <a:ext cx="540000" cy="540000"/>
          </a:xfrm>
          <a:prstGeom prst="rect">
            <a:avLst/>
          </a:prstGeom>
        </p:spPr>
      </p:pic>
      <p:pic>
        <p:nvPicPr>
          <p:cNvPr id="57" name="Picture 56">
            <a:hlinkClick r:id="rId9" action="ppaction://hlinksldjump"/>
            <a:extLst>
              <a:ext uri="{FF2B5EF4-FFF2-40B4-BE49-F238E27FC236}">
                <a16:creationId xmlns:a16="http://schemas.microsoft.com/office/drawing/2014/main" id="{47567CB5-12F6-88C0-CF54-8333A5B199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292" y="3160612"/>
            <a:ext cx="540000" cy="540000"/>
          </a:xfrm>
          <a:prstGeom prst="rect">
            <a:avLst/>
          </a:prstGeom>
        </p:spPr>
      </p:pic>
      <p:pic>
        <p:nvPicPr>
          <p:cNvPr id="58" name="Picture 57">
            <a:hlinkClick r:id="rId10" action="ppaction://hlinksldjump"/>
            <a:extLst>
              <a:ext uri="{FF2B5EF4-FFF2-40B4-BE49-F238E27FC236}">
                <a16:creationId xmlns:a16="http://schemas.microsoft.com/office/drawing/2014/main" id="{CCF0C788-CF8A-799B-8D26-B7ED633B9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405" y="4604489"/>
            <a:ext cx="540000" cy="540000"/>
          </a:xfrm>
          <a:prstGeom prst="rect">
            <a:avLst/>
          </a:prstGeom>
        </p:spPr>
      </p:pic>
      <p:pic>
        <p:nvPicPr>
          <p:cNvPr id="59" name="Picture 58">
            <a:hlinkClick r:id="rId11" action="ppaction://hlinksldjump"/>
            <a:extLst>
              <a:ext uri="{FF2B5EF4-FFF2-40B4-BE49-F238E27FC236}">
                <a16:creationId xmlns:a16="http://schemas.microsoft.com/office/drawing/2014/main" id="{0E487FC3-C2F8-8D37-81E8-7BB0BDB245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959" y="6041880"/>
            <a:ext cx="540000" cy="54000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FAA7966D-0D93-951C-EDD3-6B382B5B4520}"/>
              </a:ext>
            </a:extLst>
          </p:cNvPr>
          <p:cNvSpPr txBox="1"/>
          <p:nvPr/>
        </p:nvSpPr>
        <p:spPr>
          <a:xfrm>
            <a:off x="6252411" y="6485340"/>
            <a:ext cx="8107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JAINAM SHAH – 24MSCRCI040</a:t>
            </a:r>
            <a:endParaRPr lang="en-IN" sz="20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9B6C73-99D7-3E2F-E6F7-73E0EEA09A16}"/>
              </a:ext>
            </a:extLst>
          </p:cNvPr>
          <p:cNvSpPr txBox="1"/>
          <p:nvPr/>
        </p:nvSpPr>
        <p:spPr>
          <a:xfrm>
            <a:off x="2804361" y="436140"/>
            <a:ext cx="81072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DATA CENTER SPACE PLANNING</a:t>
            </a:r>
            <a:endParaRPr lang="en-IN" sz="4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16B8463-F5D5-41E6-41FA-20575A53A928}"/>
              </a:ext>
            </a:extLst>
          </p:cNvPr>
          <p:cNvSpPr/>
          <p:nvPr/>
        </p:nvSpPr>
        <p:spPr>
          <a:xfrm rot="5400000">
            <a:off x="6344141" y="-421643"/>
            <a:ext cx="1131976" cy="5846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F09A6FB-E596-78CF-F53B-ED2E5A61F6CE}"/>
              </a:ext>
            </a:extLst>
          </p:cNvPr>
          <p:cNvSpPr/>
          <p:nvPr/>
        </p:nvSpPr>
        <p:spPr>
          <a:xfrm>
            <a:off x="9064960" y="2220910"/>
            <a:ext cx="650222" cy="61356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2A9D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hlinkClick r:id="rId12" action="ppaction://hlinksldjump"/>
            <a:extLst>
              <a:ext uri="{FF2B5EF4-FFF2-40B4-BE49-F238E27FC236}">
                <a16:creationId xmlns:a16="http://schemas.microsoft.com/office/drawing/2014/main" id="{2797CAE8-7174-8B82-97FA-6CDD97F515C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94467" y="2249557"/>
            <a:ext cx="558000" cy="558000"/>
          </a:xfrm>
          <a:prstGeom prst="rect">
            <a:avLst/>
          </a:prstGeom>
        </p:spPr>
      </p:pic>
      <p:pic>
        <p:nvPicPr>
          <p:cNvPr id="5" name="Picture 4">
            <a:hlinkClick r:id="rId14" action="ppaction://hlinksldjump"/>
            <a:extLst>
              <a:ext uri="{FF2B5EF4-FFF2-40B4-BE49-F238E27FC236}">
                <a16:creationId xmlns:a16="http://schemas.microsoft.com/office/drawing/2014/main" id="{888E40E5-3911-6963-1948-46398194632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91559" y="2237440"/>
            <a:ext cx="623544" cy="623544"/>
          </a:xfrm>
          <a:prstGeom prst="rect">
            <a:avLst/>
          </a:prstGeom>
        </p:spPr>
      </p:pic>
      <p:pic>
        <p:nvPicPr>
          <p:cNvPr id="6" name="Picture 5">
            <a:hlinkClick r:id="rId16" action="ppaction://hlinksldjump"/>
            <a:extLst>
              <a:ext uri="{FF2B5EF4-FFF2-40B4-BE49-F238E27FC236}">
                <a16:creationId xmlns:a16="http://schemas.microsoft.com/office/drawing/2014/main" id="{4BAB075C-FA50-AF18-6D81-A064D0C5280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83223" y="2249557"/>
            <a:ext cx="558000" cy="558000"/>
          </a:xfrm>
          <a:prstGeom prst="rect">
            <a:avLst/>
          </a:prstGeom>
        </p:spPr>
      </p:pic>
      <p:pic>
        <p:nvPicPr>
          <p:cNvPr id="7" name="Picture 6">
            <a:hlinkClick r:id="rId18" action="ppaction://hlinksldjump"/>
            <a:extLst>
              <a:ext uri="{FF2B5EF4-FFF2-40B4-BE49-F238E27FC236}">
                <a16:creationId xmlns:a16="http://schemas.microsoft.com/office/drawing/2014/main" id="{DCFFE45C-8BD1-5114-88B4-6ABF12C3486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781913" y="2300854"/>
            <a:ext cx="396000" cy="396000"/>
          </a:xfrm>
          <a:prstGeom prst="rect">
            <a:avLst/>
          </a:prstGeom>
        </p:spPr>
      </p:pic>
      <p:pic>
        <p:nvPicPr>
          <p:cNvPr id="8" name="Picture 7">
            <a:hlinkClick r:id="rId20" action="ppaction://hlinksldjump"/>
            <a:extLst>
              <a:ext uri="{FF2B5EF4-FFF2-40B4-BE49-F238E27FC236}">
                <a16:creationId xmlns:a16="http://schemas.microsoft.com/office/drawing/2014/main" id="{A0E97FC4-D0CE-29EC-F11C-67DCCEF1F835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518603" y="2285557"/>
            <a:ext cx="486000" cy="486000"/>
          </a:xfrm>
          <a:prstGeom prst="rect">
            <a:avLst/>
          </a:prstGeom>
        </p:spPr>
      </p:pic>
      <p:pic>
        <p:nvPicPr>
          <p:cNvPr id="9" name="Picture 8">
            <a:hlinkClick r:id="rId22" action="ppaction://hlinksldjump"/>
            <a:extLst>
              <a:ext uri="{FF2B5EF4-FFF2-40B4-BE49-F238E27FC236}">
                <a16:creationId xmlns:a16="http://schemas.microsoft.com/office/drawing/2014/main" id="{8BEAEB16-7418-B446-7B8C-DEEAB70F66C6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345292" y="2289002"/>
            <a:ext cx="486000" cy="486000"/>
          </a:xfrm>
          <a:prstGeom prst="rect">
            <a:avLst/>
          </a:prstGeom>
        </p:spPr>
      </p:pic>
      <p:pic>
        <p:nvPicPr>
          <p:cNvPr id="10" name="Picture 9">
            <a:hlinkClick r:id="rId24" action="ppaction://hlinksldjump"/>
            <a:extLst>
              <a:ext uri="{FF2B5EF4-FFF2-40B4-BE49-F238E27FC236}">
                <a16:creationId xmlns:a16="http://schemas.microsoft.com/office/drawing/2014/main" id="{DE2BA22F-3F1E-AE1C-A89B-6E355417187B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113924" y="2278585"/>
            <a:ext cx="486000" cy="486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2A84B72-3128-5DCA-9999-AB66E55E1748}"/>
              </a:ext>
            </a:extLst>
          </p:cNvPr>
          <p:cNvSpPr txBox="1"/>
          <p:nvPr/>
        </p:nvSpPr>
        <p:spPr>
          <a:xfrm>
            <a:off x="10628280" y="3218562"/>
            <a:ext cx="10820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Network Infrastructure</a:t>
            </a:r>
            <a:endParaRPr lang="en-IN" sz="48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93F6F5-58EE-B818-8966-837BBB5DC23F}"/>
              </a:ext>
            </a:extLst>
          </p:cNvPr>
          <p:cNvSpPr txBox="1"/>
          <p:nvPr/>
        </p:nvSpPr>
        <p:spPr>
          <a:xfrm>
            <a:off x="13189692" y="4050505"/>
            <a:ext cx="74652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Robust Network Architecture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High Speed Connection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Minimize Down Time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6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6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4532EE-D6E6-D31E-61A0-B4CBCDDE713B}"/>
              </a:ext>
            </a:extLst>
          </p:cNvPr>
          <p:cNvSpPr txBox="1"/>
          <p:nvPr/>
        </p:nvSpPr>
        <p:spPr>
          <a:xfrm>
            <a:off x="1371825" y="3218562"/>
            <a:ext cx="10820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Cost Management</a:t>
            </a:r>
            <a:endParaRPr lang="en-IN" sz="48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F1AA0D-15AC-AAF4-E7FC-83ED2A24FBBF}"/>
              </a:ext>
            </a:extLst>
          </p:cNvPr>
          <p:cNvSpPr txBox="1"/>
          <p:nvPr/>
        </p:nvSpPr>
        <p:spPr>
          <a:xfrm>
            <a:off x="3933237" y="4050505"/>
            <a:ext cx="74652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Initial Setup Cost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Ongoing Expenses</a:t>
            </a:r>
          </a:p>
          <a:p>
            <a:pPr marL="1028700" lvl="1" indent="-571500">
              <a:buFont typeface="Wingdings" panose="05000000000000000000" pitchFamily="2" charset="2"/>
              <a:buChar char="v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Power</a:t>
            </a:r>
          </a:p>
          <a:p>
            <a:pPr marL="1028700" lvl="1" indent="-571500">
              <a:buFont typeface="Wingdings" panose="05000000000000000000" pitchFamily="2" charset="2"/>
              <a:buChar char="v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Staffing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6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6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021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C46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B44456-1A38-A007-CC41-3DD9C85FE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997E90D1-B931-C842-AF8F-6966858E4677}"/>
              </a:ext>
            </a:extLst>
          </p:cNvPr>
          <p:cNvGrpSpPr/>
          <p:nvPr/>
        </p:nvGrpSpPr>
        <p:grpSpPr>
          <a:xfrm>
            <a:off x="-1097513" y="142260"/>
            <a:ext cx="857250" cy="828000"/>
            <a:chOff x="-1097513" y="614700"/>
            <a:chExt cx="857250" cy="8280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5C01A298-BCD0-A84D-22B2-515C8360EA0A}"/>
                </a:ext>
              </a:extLst>
            </p:cNvPr>
            <p:cNvSpPr/>
            <p:nvPr/>
          </p:nvSpPr>
          <p:spPr>
            <a:xfrm>
              <a:off x="-1097513" y="61470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58B3B42-1917-8400-FBEC-22BC350EC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938888" y="739650"/>
              <a:ext cx="540000" cy="54000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0B9D458-90E8-75BE-687D-4B04288BD3B4}"/>
              </a:ext>
            </a:extLst>
          </p:cNvPr>
          <p:cNvGrpSpPr/>
          <p:nvPr/>
        </p:nvGrpSpPr>
        <p:grpSpPr>
          <a:xfrm>
            <a:off x="-1097513" y="1578630"/>
            <a:ext cx="857250" cy="828000"/>
            <a:chOff x="-1097513" y="1814850"/>
            <a:chExt cx="857250" cy="82800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610FE71-5563-45CA-1F92-A558DE5B0A0E}"/>
                </a:ext>
              </a:extLst>
            </p:cNvPr>
            <p:cNvSpPr/>
            <p:nvPr/>
          </p:nvSpPr>
          <p:spPr>
            <a:xfrm>
              <a:off x="-1097513" y="181485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422AEC6-2A27-9766-A666-05F45F3C1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896888" y="1958850"/>
              <a:ext cx="540000" cy="5400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0410966-8514-FA08-A75D-0142B614E686}"/>
              </a:ext>
            </a:extLst>
          </p:cNvPr>
          <p:cNvGrpSpPr/>
          <p:nvPr/>
        </p:nvGrpSpPr>
        <p:grpSpPr>
          <a:xfrm>
            <a:off x="-1097513" y="4458990"/>
            <a:ext cx="857250" cy="828000"/>
            <a:chOff x="-1097513" y="4215150"/>
            <a:chExt cx="857250" cy="82800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95219F1-91FD-8A54-9485-B2A325D21951}"/>
                </a:ext>
              </a:extLst>
            </p:cNvPr>
            <p:cNvSpPr/>
            <p:nvPr/>
          </p:nvSpPr>
          <p:spPr>
            <a:xfrm>
              <a:off x="-1097513" y="421515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5FD0F8B-1A87-3510-3962-6813D282D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938888" y="4359150"/>
              <a:ext cx="540000" cy="540000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6B84381-A5CE-9B67-2BA6-84A0E1C0E0C6}"/>
              </a:ext>
            </a:extLst>
          </p:cNvPr>
          <p:cNvGrpSpPr/>
          <p:nvPr/>
        </p:nvGrpSpPr>
        <p:grpSpPr>
          <a:xfrm>
            <a:off x="-1097513" y="5902980"/>
            <a:ext cx="857250" cy="828000"/>
            <a:chOff x="-1097513" y="5415300"/>
            <a:chExt cx="857250" cy="8280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636DED3-6167-DB68-BE02-7409353A73ED}"/>
                </a:ext>
              </a:extLst>
            </p:cNvPr>
            <p:cNvSpPr/>
            <p:nvPr/>
          </p:nvSpPr>
          <p:spPr>
            <a:xfrm>
              <a:off x="-1097513" y="541530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904E3B5-CF65-068F-5D5D-1C7623813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927788" y="5559300"/>
              <a:ext cx="540000" cy="5400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1859385-7395-31EC-2049-43D3F058674B}"/>
              </a:ext>
            </a:extLst>
          </p:cNvPr>
          <p:cNvGrpSpPr/>
          <p:nvPr/>
        </p:nvGrpSpPr>
        <p:grpSpPr>
          <a:xfrm>
            <a:off x="1061580" y="3022051"/>
            <a:ext cx="857250" cy="828000"/>
            <a:chOff x="-1097513" y="3015000"/>
            <a:chExt cx="857250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375F93A-DE6B-1D5D-C757-72EF24CEB5DB}"/>
                </a:ext>
              </a:extLst>
            </p:cNvPr>
            <p:cNvSpPr/>
            <p:nvPr/>
          </p:nvSpPr>
          <p:spPr>
            <a:xfrm>
              <a:off x="-1097513" y="301500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E482C2E-C0FD-3159-B1A1-FCCC21FF1F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896888" y="3155850"/>
              <a:ext cx="540000" cy="540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B0BE0B5-BBF3-2B74-FBB1-172DF860D770}"/>
              </a:ext>
            </a:extLst>
          </p:cNvPr>
          <p:cNvSpPr/>
          <p:nvPr/>
        </p:nvSpPr>
        <p:spPr>
          <a:xfrm>
            <a:off x="0" y="-5932013"/>
            <a:ext cx="1390797" cy="18707100"/>
          </a:xfrm>
          <a:custGeom>
            <a:avLst/>
            <a:gdLst>
              <a:gd name="connsiteX0" fmla="*/ 1543050 w 1543050"/>
              <a:gd name="connsiteY0" fmla="*/ 0 h 18707100"/>
              <a:gd name="connsiteX1" fmla="*/ 1543050 w 1543050"/>
              <a:gd name="connsiteY1" fmla="*/ 8448156 h 18707100"/>
              <a:gd name="connsiteX2" fmla="*/ 807369 w 1543050"/>
              <a:gd name="connsiteY2" fmla="*/ 9353550 h 18707100"/>
              <a:gd name="connsiteX3" fmla="*/ 1543050 w 1543050"/>
              <a:gd name="connsiteY3" fmla="*/ 10258945 h 18707100"/>
              <a:gd name="connsiteX4" fmla="*/ 1543050 w 1543050"/>
              <a:gd name="connsiteY4" fmla="*/ 18707100 h 18707100"/>
              <a:gd name="connsiteX5" fmla="*/ 0 w 1543050"/>
              <a:gd name="connsiteY5" fmla="*/ 18707100 h 18707100"/>
              <a:gd name="connsiteX6" fmla="*/ 0 w 1543050"/>
              <a:gd name="connsiteY6" fmla="*/ 0 h 18707100"/>
              <a:gd name="connsiteX0" fmla="*/ 1543050 w 1543050"/>
              <a:gd name="connsiteY0" fmla="*/ 0 h 18707100"/>
              <a:gd name="connsiteX1" fmla="*/ 1543050 w 1543050"/>
              <a:gd name="connsiteY1" fmla="*/ 8448156 h 18707100"/>
              <a:gd name="connsiteX2" fmla="*/ 807369 w 1543050"/>
              <a:gd name="connsiteY2" fmla="*/ 9353550 h 18707100"/>
              <a:gd name="connsiteX3" fmla="*/ 1543050 w 1543050"/>
              <a:gd name="connsiteY3" fmla="*/ 10258945 h 18707100"/>
              <a:gd name="connsiteX4" fmla="*/ 1543050 w 1543050"/>
              <a:gd name="connsiteY4" fmla="*/ 18707100 h 18707100"/>
              <a:gd name="connsiteX5" fmla="*/ 0 w 1543050"/>
              <a:gd name="connsiteY5" fmla="*/ 18707100 h 18707100"/>
              <a:gd name="connsiteX6" fmla="*/ 0 w 1543050"/>
              <a:gd name="connsiteY6" fmla="*/ 0 h 18707100"/>
              <a:gd name="connsiteX7" fmla="*/ 1543050 w 1543050"/>
              <a:gd name="connsiteY7" fmla="*/ 0 h 18707100"/>
              <a:gd name="connsiteX0" fmla="*/ 1543050 w 1543055"/>
              <a:gd name="connsiteY0" fmla="*/ 0 h 18707100"/>
              <a:gd name="connsiteX1" fmla="*/ 1543050 w 1543055"/>
              <a:gd name="connsiteY1" fmla="*/ 8448156 h 18707100"/>
              <a:gd name="connsiteX2" fmla="*/ 807369 w 1543055"/>
              <a:gd name="connsiteY2" fmla="*/ 9353550 h 18707100"/>
              <a:gd name="connsiteX3" fmla="*/ 1543050 w 1543055"/>
              <a:gd name="connsiteY3" fmla="*/ 10258945 h 18707100"/>
              <a:gd name="connsiteX4" fmla="*/ 1543050 w 1543055"/>
              <a:gd name="connsiteY4" fmla="*/ 18707100 h 18707100"/>
              <a:gd name="connsiteX5" fmla="*/ 0 w 1543055"/>
              <a:gd name="connsiteY5" fmla="*/ 18707100 h 18707100"/>
              <a:gd name="connsiteX6" fmla="*/ 0 w 1543055"/>
              <a:gd name="connsiteY6" fmla="*/ 0 h 18707100"/>
              <a:gd name="connsiteX7" fmla="*/ 1543050 w 1543055"/>
              <a:gd name="connsiteY7" fmla="*/ 0 h 18707100"/>
              <a:gd name="connsiteX0" fmla="*/ 1543050 w 1543055"/>
              <a:gd name="connsiteY0" fmla="*/ 0 h 18707100"/>
              <a:gd name="connsiteX1" fmla="*/ 1543050 w 1543055"/>
              <a:gd name="connsiteY1" fmla="*/ 8448156 h 18707100"/>
              <a:gd name="connsiteX2" fmla="*/ 807369 w 1543055"/>
              <a:gd name="connsiteY2" fmla="*/ 9353550 h 18707100"/>
              <a:gd name="connsiteX3" fmla="*/ 1543050 w 1543055"/>
              <a:gd name="connsiteY3" fmla="*/ 10258945 h 18707100"/>
              <a:gd name="connsiteX4" fmla="*/ 1543050 w 1543055"/>
              <a:gd name="connsiteY4" fmla="*/ 18707100 h 18707100"/>
              <a:gd name="connsiteX5" fmla="*/ 0 w 1543055"/>
              <a:gd name="connsiteY5" fmla="*/ 18707100 h 18707100"/>
              <a:gd name="connsiteX6" fmla="*/ 0 w 1543055"/>
              <a:gd name="connsiteY6" fmla="*/ 0 h 18707100"/>
              <a:gd name="connsiteX7" fmla="*/ 1543050 w 1543055"/>
              <a:gd name="connsiteY7" fmla="*/ 0 h 18707100"/>
              <a:gd name="connsiteX0" fmla="*/ 1543050 w 1543055"/>
              <a:gd name="connsiteY0" fmla="*/ 0 h 18707100"/>
              <a:gd name="connsiteX1" fmla="*/ 1543050 w 1543055"/>
              <a:gd name="connsiteY1" fmla="*/ 8448156 h 18707100"/>
              <a:gd name="connsiteX2" fmla="*/ 807369 w 1543055"/>
              <a:gd name="connsiteY2" fmla="*/ 9353550 h 18707100"/>
              <a:gd name="connsiteX3" fmla="*/ 1543050 w 1543055"/>
              <a:gd name="connsiteY3" fmla="*/ 10258945 h 18707100"/>
              <a:gd name="connsiteX4" fmla="*/ 1543050 w 1543055"/>
              <a:gd name="connsiteY4" fmla="*/ 18707100 h 18707100"/>
              <a:gd name="connsiteX5" fmla="*/ 0 w 1543055"/>
              <a:gd name="connsiteY5" fmla="*/ 18707100 h 18707100"/>
              <a:gd name="connsiteX6" fmla="*/ 0 w 1543055"/>
              <a:gd name="connsiteY6" fmla="*/ 0 h 18707100"/>
              <a:gd name="connsiteX7" fmla="*/ 1543050 w 1543055"/>
              <a:gd name="connsiteY7" fmla="*/ 0 h 18707100"/>
              <a:gd name="connsiteX0" fmla="*/ 1543050 w 1543057"/>
              <a:gd name="connsiteY0" fmla="*/ 0 h 18707100"/>
              <a:gd name="connsiteX1" fmla="*/ 1543050 w 1543057"/>
              <a:gd name="connsiteY1" fmla="*/ 8448156 h 18707100"/>
              <a:gd name="connsiteX2" fmla="*/ 955007 w 1543057"/>
              <a:gd name="connsiteY2" fmla="*/ 9348790 h 18707100"/>
              <a:gd name="connsiteX3" fmla="*/ 1543050 w 1543057"/>
              <a:gd name="connsiteY3" fmla="*/ 10258945 h 18707100"/>
              <a:gd name="connsiteX4" fmla="*/ 1543050 w 1543057"/>
              <a:gd name="connsiteY4" fmla="*/ 18707100 h 18707100"/>
              <a:gd name="connsiteX5" fmla="*/ 0 w 1543057"/>
              <a:gd name="connsiteY5" fmla="*/ 18707100 h 18707100"/>
              <a:gd name="connsiteX6" fmla="*/ 0 w 1543057"/>
              <a:gd name="connsiteY6" fmla="*/ 0 h 18707100"/>
              <a:gd name="connsiteX7" fmla="*/ 1543050 w 1543057"/>
              <a:gd name="connsiteY7" fmla="*/ 0 h 18707100"/>
              <a:gd name="connsiteX0" fmla="*/ 1543050 w 1543057"/>
              <a:gd name="connsiteY0" fmla="*/ 0 h 18707100"/>
              <a:gd name="connsiteX1" fmla="*/ 1543050 w 1543057"/>
              <a:gd name="connsiteY1" fmla="*/ 8448156 h 18707100"/>
              <a:gd name="connsiteX2" fmla="*/ 955007 w 1543057"/>
              <a:gd name="connsiteY2" fmla="*/ 9348790 h 18707100"/>
              <a:gd name="connsiteX3" fmla="*/ 1543050 w 1543057"/>
              <a:gd name="connsiteY3" fmla="*/ 10258945 h 18707100"/>
              <a:gd name="connsiteX4" fmla="*/ 1543050 w 1543057"/>
              <a:gd name="connsiteY4" fmla="*/ 18707100 h 18707100"/>
              <a:gd name="connsiteX5" fmla="*/ 0 w 1543057"/>
              <a:gd name="connsiteY5" fmla="*/ 18707100 h 18707100"/>
              <a:gd name="connsiteX6" fmla="*/ 0 w 1543057"/>
              <a:gd name="connsiteY6" fmla="*/ 0 h 18707100"/>
              <a:gd name="connsiteX7" fmla="*/ 1543050 w 1543057"/>
              <a:gd name="connsiteY7" fmla="*/ 0 h 18707100"/>
              <a:gd name="connsiteX0" fmla="*/ 1543050 w 1543057"/>
              <a:gd name="connsiteY0" fmla="*/ 0 h 18707100"/>
              <a:gd name="connsiteX1" fmla="*/ 1543050 w 1543057"/>
              <a:gd name="connsiteY1" fmla="*/ 8448156 h 18707100"/>
              <a:gd name="connsiteX2" fmla="*/ 989932 w 1543057"/>
              <a:gd name="connsiteY2" fmla="*/ 9348793 h 18707100"/>
              <a:gd name="connsiteX3" fmla="*/ 1543050 w 1543057"/>
              <a:gd name="connsiteY3" fmla="*/ 10258945 h 18707100"/>
              <a:gd name="connsiteX4" fmla="*/ 1543050 w 1543057"/>
              <a:gd name="connsiteY4" fmla="*/ 18707100 h 18707100"/>
              <a:gd name="connsiteX5" fmla="*/ 0 w 1543057"/>
              <a:gd name="connsiteY5" fmla="*/ 18707100 h 18707100"/>
              <a:gd name="connsiteX6" fmla="*/ 0 w 1543057"/>
              <a:gd name="connsiteY6" fmla="*/ 0 h 18707100"/>
              <a:gd name="connsiteX7" fmla="*/ 1543050 w 1543057"/>
              <a:gd name="connsiteY7" fmla="*/ 0 h 1870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3057" h="18707100">
                <a:moveTo>
                  <a:pt x="1543050" y="0"/>
                </a:moveTo>
                <a:lnTo>
                  <a:pt x="1543050" y="8448156"/>
                </a:lnTo>
                <a:cubicBezTo>
                  <a:pt x="1545473" y="8902357"/>
                  <a:pt x="987593" y="8773148"/>
                  <a:pt x="989932" y="9348793"/>
                </a:cubicBezTo>
                <a:cubicBezTo>
                  <a:pt x="992271" y="9924438"/>
                  <a:pt x="1545472" y="9819038"/>
                  <a:pt x="1543050" y="10258945"/>
                </a:cubicBezTo>
                <a:lnTo>
                  <a:pt x="1543050" y="18707100"/>
                </a:lnTo>
                <a:lnTo>
                  <a:pt x="0" y="18707100"/>
                </a:lnTo>
                <a:lnTo>
                  <a:pt x="0" y="0"/>
                </a:lnTo>
                <a:lnTo>
                  <a:pt x="15430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pic>
        <p:nvPicPr>
          <p:cNvPr id="30" name="Picture 29">
            <a:hlinkClick r:id="rId7" action="ppaction://hlinksldjump"/>
            <a:extLst>
              <a:ext uri="{FF2B5EF4-FFF2-40B4-BE49-F238E27FC236}">
                <a16:creationId xmlns:a16="http://schemas.microsoft.com/office/drawing/2014/main" id="{5670D666-04E3-0434-FE2C-05EDB4080CB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9686" y="291532"/>
            <a:ext cx="540000" cy="540000"/>
          </a:xfrm>
          <a:prstGeom prst="rect">
            <a:avLst/>
          </a:prstGeom>
        </p:spPr>
      </p:pic>
      <p:pic>
        <p:nvPicPr>
          <p:cNvPr id="41" name="Picture 40">
            <a:hlinkClick r:id="rId8" action="ppaction://hlinksldjump"/>
            <a:extLst>
              <a:ext uri="{FF2B5EF4-FFF2-40B4-BE49-F238E27FC236}">
                <a16:creationId xmlns:a16="http://schemas.microsoft.com/office/drawing/2014/main" id="{EE3DAA70-6546-C771-6FAA-D34CE100E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10" y="1726072"/>
            <a:ext cx="540000" cy="540000"/>
          </a:xfrm>
          <a:prstGeom prst="rect">
            <a:avLst/>
          </a:prstGeom>
        </p:spPr>
      </p:pic>
      <p:pic>
        <p:nvPicPr>
          <p:cNvPr id="42" name="Picture 41">
            <a:hlinkClick r:id="rId9" action="ppaction://hlinksldjump"/>
            <a:extLst>
              <a:ext uri="{FF2B5EF4-FFF2-40B4-BE49-F238E27FC236}">
                <a16:creationId xmlns:a16="http://schemas.microsoft.com/office/drawing/2014/main" id="{6F908F93-304F-4050-F71D-20900289613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0"/>
          </a:blip>
          <a:stretch>
            <a:fillRect/>
          </a:stretch>
        </p:blipFill>
        <p:spPr>
          <a:xfrm>
            <a:off x="1248392" y="3160612"/>
            <a:ext cx="540000" cy="540000"/>
          </a:xfrm>
          <a:prstGeom prst="rect">
            <a:avLst/>
          </a:prstGeom>
        </p:spPr>
      </p:pic>
      <p:pic>
        <p:nvPicPr>
          <p:cNvPr id="43" name="Picture 42">
            <a:hlinkClick r:id="rId10" action="ppaction://hlinksldjump"/>
            <a:extLst>
              <a:ext uri="{FF2B5EF4-FFF2-40B4-BE49-F238E27FC236}">
                <a16:creationId xmlns:a16="http://schemas.microsoft.com/office/drawing/2014/main" id="{C0B70A77-8CBA-879C-82E2-9CFB07656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405" y="4604489"/>
            <a:ext cx="540000" cy="540000"/>
          </a:xfrm>
          <a:prstGeom prst="rect">
            <a:avLst/>
          </a:prstGeom>
        </p:spPr>
      </p:pic>
      <p:pic>
        <p:nvPicPr>
          <p:cNvPr id="44" name="Picture 43">
            <a:hlinkClick r:id="rId11" action="ppaction://hlinksldjump"/>
            <a:extLst>
              <a:ext uri="{FF2B5EF4-FFF2-40B4-BE49-F238E27FC236}">
                <a16:creationId xmlns:a16="http://schemas.microsoft.com/office/drawing/2014/main" id="{73AAE45D-CA8F-40FC-CEE2-9F4288ABA7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959" y="6041880"/>
            <a:ext cx="540000" cy="5400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B3E40198-5E63-20EB-DD89-74CB9CEE1C7F}"/>
              </a:ext>
            </a:extLst>
          </p:cNvPr>
          <p:cNvSpPr txBox="1"/>
          <p:nvPr/>
        </p:nvSpPr>
        <p:spPr>
          <a:xfrm>
            <a:off x="6252411" y="6485340"/>
            <a:ext cx="8107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JAINAM SHAH – 24MSCRCI040</a:t>
            </a:r>
            <a:endParaRPr lang="en-IN" sz="20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4B1E68-887C-70FB-EAF2-37F9604A4AF4}"/>
              </a:ext>
            </a:extLst>
          </p:cNvPr>
          <p:cNvSpPr txBox="1"/>
          <p:nvPr/>
        </p:nvSpPr>
        <p:spPr>
          <a:xfrm>
            <a:off x="2804361" y="436140"/>
            <a:ext cx="81072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IMPROVE PERFORMANCE OF DATA CENTER CABLING</a:t>
            </a:r>
            <a:endParaRPr lang="en-IN" sz="4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5A3227F-DCE9-18ED-078B-538FD8B935E2}"/>
              </a:ext>
            </a:extLst>
          </p:cNvPr>
          <p:cNvSpPr/>
          <p:nvPr/>
        </p:nvSpPr>
        <p:spPr>
          <a:xfrm>
            <a:off x="-2060240" y="2220910"/>
            <a:ext cx="650222" cy="61356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9C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9E845DA5-411C-630F-565C-92FB09CCEE84}"/>
              </a:ext>
            </a:extLst>
          </p:cNvPr>
          <p:cNvSpPr/>
          <p:nvPr/>
        </p:nvSpPr>
        <p:spPr>
          <a:xfrm rot="10800000">
            <a:off x="3854663" y="2076300"/>
            <a:ext cx="1131976" cy="43455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1" name="Picture 50">
            <a:hlinkClick r:id="rId12" action="ppaction://hlinksldjump"/>
            <a:extLst>
              <a:ext uri="{FF2B5EF4-FFF2-40B4-BE49-F238E27FC236}">
                <a16:creationId xmlns:a16="http://schemas.microsoft.com/office/drawing/2014/main" id="{83160713-3A5D-6D01-2CAF-3E6A6D19AB3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64639" y="2209650"/>
            <a:ext cx="540000" cy="540000"/>
          </a:xfrm>
          <a:prstGeom prst="rect">
            <a:avLst/>
          </a:prstGeom>
        </p:spPr>
      </p:pic>
      <p:pic>
        <p:nvPicPr>
          <p:cNvPr id="52" name="Picture 51">
            <a:hlinkClick r:id="rId14" action="ppaction://hlinksldjump"/>
            <a:extLst>
              <a:ext uri="{FF2B5EF4-FFF2-40B4-BE49-F238E27FC236}">
                <a16:creationId xmlns:a16="http://schemas.microsoft.com/office/drawing/2014/main" id="{B29CAA85-651A-079E-6132-542FFA6F8BB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164639" y="2923542"/>
            <a:ext cx="540000" cy="540000"/>
          </a:xfrm>
          <a:prstGeom prst="rect">
            <a:avLst/>
          </a:prstGeom>
        </p:spPr>
      </p:pic>
      <p:pic>
        <p:nvPicPr>
          <p:cNvPr id="53" name="Picture 52">
            <a:hlinkClick r:id="rId16" action="ppaction://hlinksldjump"/>
            <a:extLst>
              <a:ext uri="{FF2B5EF4-FFF2-40B4-BE49-F238E27FC236}">
                <a16:creationId xmlns:a16="http://schemas.microsoft.com/office/drawing/2014/main" id="{FF6C8D2A-F406-6A50-1F05-2CD81139FE1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164639" y="3637434"/>
            <a:ext cx="540000" cy="540000"/>
          </a:xfrm>
          <a:prstGeom prst="rect">
            <a:avLst/>
          </a:prstGeom>
        </p:spPr>
      </p:pic>
      <p:pic>
        <p:nvPicPr>
          <p:cNvPr id="54" name="Picture 53">
            <a:hlinkClick r:id="rId18" action="ppaction://hlinksldjump"/>
            <a:extLst>
              <a:ext uri="{FF2B5EF4-FFF2-40B4-BE49-F238E27FC236}">
                <a16:creationId xmlns:a16="http://schemas.microsoft.com/office/drawing/2014/main" id="{24931474-5618-1E8F-B445-69C15F4A6FC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150651" y="4351326"/>
            <a:ext cx="540000" cy="540000"/>
          </a:xfrm>
          <a:prstGeom prst="rect">
            <a:avLst/>
          </a:prstGeom>
        </p:spPr>
      </p:pic>
      <p:pic>
        <p:nvPicPr>
          <p:cNvPr id="55" name="Picture 54">
            <a:hlinkClick r:id="rId20" action="ppaction://hlinksldjump"/>
            <a:extLst>
              <a:ext uri="{FF2B5EF4-FFF2-40B4-BE49-F238E27FC236}">
                <a16:creationId xmlns:a16="http://schemas.microsoft.com/office/drawing/2014/main" id="{78FD9B9F-0817-E189-AF91-4CA77535748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150651" y="5065218"/>
            <a:ext cx="540000" cy="540000"/>
          </a:xfrm>
          <a:prstGeom prst="rect">
            <a:avLst/>
          </a:prstGeom>
        </p:spPr>
      </p:pic>
      <p:pic>
        <p:nvPicPr>
          <p:cNvPr id="56" name="Picture 55">
            <a:hlinkClick r:id="rId22" action="ppaction://hlinksldjump"/>
            <a:extLst>
              <a:ext uri="{FF2B5EF4-FFF2-40B4-BE49-F238E27FC236}">
                <a16:creationId xmlns:a16="http://schemas.microsoft.com/office/drawing/2014/main" id="{73510FCF-8CED-5916-DFAD-AE312D17E1E3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164639" y="5779108"/>
            <a:ext cx="540000" cy="5400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D631D472-43DE-91D3-540F-971AEE30CD89}"/>
              </a:ext>
            </a:extLst>
          </p:cNvPr>
          <p:cNvSpPr txBox="1"/>
          <p:nvPr/>
        </p:nvSpPr>
        <p:spPr>
          <a:xfrm>
            <a:off x="5208669" y="2156484"/>
            <a:ext cx="6861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Implement Structure Cabling</a:t>
            </a:r>
            <a:endParaRPr lang="en-IN" sz="4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333FBD1-F958-E283-78B7-1311CE4FF379}"/>
              </a:ext>
            </a:extLst>
          </p:cNvPr>
          <p:cNvSpPr txBox="1"/>
          <p:nvPr/>
        </p:nvSpPr>
        <p:spPr>
          <a:xfrm>
            <a:off x="5208670" y="2873742"/>
            <a:ext cx="4331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High Quality Cable</a:t>
            </a:r>
            <a:endParaRPr lang="en-IN" sz="4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A0229CA-CAD0-9C42-98AB-174AE45D15FD}"/>
              </a:ext>
            </a:extLst>
          </p:cNvPr>
          <p:cNvSpPr txBox="1"/>
          <p:nvPr/>
        </p:nvSpPr>
        <p:spPr>
          <a:xfrm>
            <a:off x="5208528" y="3584268"/>
            <a:ext cx="667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Cable Length Management</a:t>
            </a:r>
            <a:endParaRPr lang="en-IN" sz="4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BEC9884-D147-1822-FCD5-774E67EC8033}"/>
              </a:ext>
            </a:extLst>
          </p:cNvPr>
          <p:cNvSpPr txBox="1"/>
          <p:nvPr/>
        </p:nvSpPr>
        <p:spPr>
          <a:xfrm>
            <a:off x="5208528" y="4279824"/>
            <a:ext cx="8355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Use Cable Management System</a:t>
            </a:r>
            <a:endParaRPr lang="en-IN" sz="4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5E4214E-E26E-E104-78D1-02CFDA9DF1E8}"/>
              </a:ext>
            </a:extLst>
          </p:cNvPr>
          <p:cNvSpPr txBox="1"/>
          <p:nvPr/>
        </p:nvSpPr>
        <p:spPr>
          <a:xfrm>
            <a:off x="5208528" y="5012052"/>
            <a:ext cx="5200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Validate Connection</a:t>
            </a:r>
            <a:endParaRPr lang="en-IN" sz="4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F505A59-FBBB-4FD2-BA05-BEB656E4A5A4}"/>
              </a:ext>
            </a:extLst>
          </p:cNvPr>
          <p:cNvSpPr txBox="1"/>
          <p:nvPr/>
        </p:nvSpPr>
        <p:spPr>
          <a:xfrm>
            <a:off x="5208528" y="5718714"/>
            <a:ext cx="5505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Validate Design</a:t>
            </a:r>
            <a:endParaRPr lang="en-IN" sz="4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4ED8858-1DF2-6193-45BB-76EAC5FB03FB}"/>
              </a:ext>
            </a:extLst>
          </p:cNvPr>
          <p:cNvSpPr txBox="1"/>
          <p:nvPr/>
        </p:nvSpPr>
        <p:spPr>
          <a:xfrm>
            <a:off x="3401678" y="6976660"/>
            <a:ext cx="8783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Implement Structure Cabling</a:t>
            </a:r>
            <a:endParaRPr lang="en-IN" sz="4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3884A96-975B-E7B7-CC6B-A86D8FA11652}"/>
              </a:ext>
            </a:extLst>
          </p:cNvPr>
          <p:cNvSpPr txBox="1"/>
          <p:nvPr/>
        </p:nvSpPr>
        <p:spPr>
          <a:xfrm>
            <a:off x="5230831" y="7620453"/>
            <a:ext cx="61697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Organized Framework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Minimum Complexity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Reduce Error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Improve Performance</a:t>
            </a:r>
            <a:endParaRPr lang="en-IN" sz="4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012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C46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D32A3F-FA3C-C426-354F-E3CCDFEA93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B7363BAA-B9A2-1429-7AC5-9653DAFDE3BE}"/>
              </a:ext>
            </a:extLst>
          </p:cNvPr>
          <p:cNvGrpSpPr/>
          <p:nvPr/>
        </p:nvGrpSpPr>
        <p:grpSpPr>
          <a:xfrm>
            <a:off x="-1097513" y="142260"/>
            <a:ext cx="857250" cy="828000"/>
            <a:chOff x="-1097513" y="614700"/>
            <a:chExt cx="857250" cy="8280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3B996AA6-0B85-C4B0-CDE9-B3D8584E05CC}"/>
                </a:ext>
              </a:extLst>
            </p:cNvPr>
            <p:cNvSpPr/>
            <p:nvPr/>
          </p:nvSpPr>
          <p:spPr>
            <a:xfrm>
              <a:off x="-1097513" y="61470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A9C1837-BD1E-3802-9482-B1CF86954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938888" y="739650"/>
              <a:ext cx="540000" cy="54000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48A3B5E-D44E-0D3F-07DA-23E619FC0164}"/>
              </a:ext>
            </a:extLst>
          </p:cNvPr>
          <p:cNvGrpSpPr/>
          <p:nvPr/>
        </p:nvGrpSpPr>
        <p:grpSpPr>
          <a:xfrm>
            <a:off x="-1097513" y="1578630"/>
            <a:ext cx="857250" cy="828000"/>
            <a:chOff x="-1097513" y="1814850"/>
            <a:chExt cx="857250" cy="82800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1268FD7-EFFB-22FF-2A48-C51DDE8CD429}"/>
                </a:ext>
              </a:extLst>
            </p:cNvPr>
            <p:cNvSpPr/>
            <p:nvPr/>
          </p:nvSpPr>
          <p:spPr>
            <a:xfrm>
              <a:off x="-1097513" y="181485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3061596-D349-5B13-3C4A-E90B85C69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896888" y="1958850"/>
              <a:ext cx="540000" cy="5400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12FBE74-69C4-D95E-D92D-3E85DF2AE73F}"/>
              </a:ext>
            </a:extLst>
          </p:cNvPr>
          <p:cNvGrpSpPr/>
          <p:nvPr/>
        </p:nvGrpSpPr>
        <p:grpSpPr>
          <a:xfrm>
            <a:off x="-1097513" y="4458990"/>
            <a:ext cx="857250" cy="828000"/>
            <a:chOff x="-1097513" y="4215150"/>
            <a:chExt cx="857250" cy="82800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21E85C-A2E2-2A4D-AA5D-9F0B5D50F831}"/>
                </a:ext>
              </a:extLst>
            </p:cNvPr>
            <p:cNvSpPr/>
            <p:nvPr/>
          </p:nvSpPr>
          <p:spPr>
            <a:xfrm>
              <a:off x="-1097513" y="421515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082AC69-4DBC-A6BB-0D4A-FBAD671C4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938888" y="4359150"/>
              <a:ext cx="540000" cy="540000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A672FC2-257A-A128-46D3-7F689141E9CE}"/>
              </a:ext>
            </a:extLst>
          </p:cNvPr>
          <p:cNvGrpSpPr/>
          <p:nvPr/>
        </p:nvGrpSpPr>
        <p:grpSpPr>
          <a:xfrm>
            <a:off x="-1097513" y="5902980"/>
            <a:ext cx="857250" cy="828000"/>
            <a:chOff x="-1097513" y="5415300"/>
            <a:chExt cx="857250" cy="8280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A2D2227-C460-6367-97D7-49C1DE5A1684}"/>
                </a:ext>
              </a:extLst>
            </p:cNvPr>
            <p:cNvSpPr/>
            <p:nvPr/>
          </p:nvSpPr>
          <p:spPr>
            <a:xfrm>
              <a:off x="-1097513" y="541530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EB55EA2-554A-9A28-0441-BE5237A3F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927788" y="5559300"/>
              <a:ext cx="540000" cy="5400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610E899-76E4-40E0-9406-F0BEA2D0ED77}"/>
              </a:ext>
            </a:extLst>
          </p:cNvPr>
          <p:cNvGrpSpPr/>
          <p:nvPr/>
        </p:nvGrpSpPr>
        <p:grpSpPr>
          <a:xfrm>
            <a:off x="1061580" y="3022051"/>
            <a:ext cx="857250" cy="828000"/>
            <a:chOff x="-1097513" y="3015000"/>
            <a:chExt cx="857250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2F8C9D3-8592-AFF1-1414-BAE25CCCE351}"/>
                </a:ext>
              </a:extLst>
            </p:cNvPr>
            <p:cNvSpPr/>
            <p:nvPr/>
          </p:nvSpPr>
          <p:spPr>
            <a:xfrm>
              <a:off x="-1097513" y="301500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3EC3F3E-36BD-5B4F-F691-4E7680240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896888" y="3155850"/>
              <a:ext cx="540000" cy="540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1BFE732-02B9-2C73-49B2-F14DBCF55940}"/>
              </a:ext>
            </a:extLst>
          </p:cNvPr>
          <p:cNvSpPr/>
          <p:nvPr/>
        </p:nvSpPr>
        <p:spPr>
          <a:xfrm>
            <a:off x="0" y="-5932013"/>
            <a:ext cx="1390797" cy="18707100"/>
          </a:xfrm>
          <a:custGeom>
            <a:avLst/>
            <a:gdLst>
              <a:gd name="connsiteX0" fmla="*/ 1543050 w 1543050"/>
              <a:gd name="connsiteY0" fmla="*/ 0 h 18707100"/>
              <a:gd name="connsiteX1" fmla="*/ 1543050 w 1543050"/>
              <a:gd name="connsiteY1" fmla="*/ 8448156 h 18707100"/>
              <a:gd name="connsiteX2" fmla="*/ 807369 w 1543050"/>
              <a:gd name="connsiteY2" fmla="*/ 9353550 h 18707100"/>
              <a:gd name="connsiteX3" fmla="*/ 1543050 w 1543050"/>
              <a:gd name="connsiteY3" fmla="*/ 10258945 h 18707100"/>
              <a:gd name="connsiteX4" fmla="*/ 1543050 w 1543050"/>
              <a:gd name="connsiteY4" fmla="*/ 18707100 h 18707100"/>
              <a:gd name="connsiteX5" fmla="*/ 0 w 1543050"/>
              <a:gd name="connsiteY5" fmla="*/ 18707100 h 18707100"/>
              <a:gd name="connsiteX6" fmla="*/ 0 w 1543050"/>
              <a:gd name="connsiteY6" fmla="*/ 0 h 18707100"/>
              <a:gd name="connsiteX0" fmla="*/ 1543050 w 1543050"/>
              <a:gd name="connsiteY0" fmla="*/ 0 h 18707100"/>
              <a:gd name="connsiteX1" fmla="*/ 1543050 w 1543050"/>
              <a:gd name="connsiteY1" fmla="*/ 8448156 h 18707100"/>
              <a:gd name="connsiteX2" fmla="*/ 807369 w 1543050"/>
              <a:gd name="connsiteY2" fmla="*/ 9353550 h 18707100"/>
              <a:gd name="connsiteX3" fmla="*/ 1543050 w 1543050"/>
              <a:gd name="connsiteY3" fmla="*/ 10258945 h 18707100"/>
              <a:gd name="connsiteX4" fmla="*/ 1543050 w 1543050"/>
              <a:gd name="connsiteY4" fmla="*/ 18707100 h 18707100"/>
              <a:gd name="connsiteX5" fmla="*/ 0 w 1543050"/>
              <a:gd name="connsiteY5" fmla="*/ 18707100 h 18707100"/>
              <a:gd name="connsiteX6" fmla="*/ 0 w 1543050"/>
              <a:gd name="connsiteY6" fmla="*/ 0 h 18707100"/>
              <a:gd name="connsiteX7" fmla="*/ 1543050 w 1543050"/>
              <a:gd name="connsiteY7" fmla="*/ 0 h 18707100"/>
              <a:gd name="connsiteX0" fmla="*/ 1543050 w 1543055"/>
              <a:gd name="connsiteY0" fmla="*/ 0 h 18707100"/>
              <a:gd name="connsiteX1" fmla="*/ 1543050 w 1543055"/>
              <a:gd name="connsiteY1" fmla="*/ 8448156 h 18707100"/>
              <a:gd name="connsiteX2" fmla="*/ 807369 w 1543055"/>
              <a:gd name="connsiteY2" fmla="*/ 9353550 h 18707100"/>
              <a:gd name="connsiteX3" fmla="*/ 1543050 w 1543055"/>
              <a:gd name="connsiteY3" fmla="*/ 10258945 h 18707100"/>
              <a:gd name="connsiteX4" fmla="*/ 1543050 w 1543055"/>
              <a:gd name="connsiteY4" fmla="*/ 18707100 h 18707100"/>
              <a:gd name="connsiteX5" fmla="*/ 0 w 1543055"/>
              <a:gd name="connsiteY5" fmla="*/ 18707100 h 18707100"/>
              <a:gd name="connsiteX6" fmla="*/ 0 w 1543055"/>
              <a:gd name="connsiteY6" fmla="*/ 0 h 18707100"/>
              <a:gd name="connsiteX7" fmla="*/ 1543050 w 1543055"/>
              <a:gd name="connsiteY7" fmla="*/ 0 h 18707100"/>
              <a:gd name="connsiteX0" fmla="*/ 1543050 w 1543055"/>
              <a:gd name="connsiteY0" fmla="*/ 0 h 18707100"/>
              <a:gd name="connsiteX1" fmla="*/ 1543050 w 1543055"/>
              <a:gd name="connsiteY1" fmla="*/ 8448156 h 18707100"/>
              <a:gd name="connsiteX2" fmla="*/ 807369 w 1543055"/>
              <a:gd name="connsiteY2" fmla="*/ 9353550 h 18707100"/>
              <a:gd name="connsiteX3" fmla="*/ 1543050 w 1543055"/>
              <a:gd name="connsiteY3" fmla="*/ 10258945 h 18707100"/>
              <a:gd name="connsiteX4" fmla="*/ 1543050 w 1543055"/>
              <a:gd name="connsiteY4" fmla="*/ 18707100 h 18707100"/>
              <a:gd name="connsiteX5" fmla="*/ 0 w 1543055"/>
              <a:gd name="connsiteY5" fmla="*/ 18707100 h 18707100"/>
              <a:gd name="connsiteX6" fmla="*/ 0 w 1543055"/>
              <a:gd name="connsiteY6" fmla="*/ 0 h 18707100"/>
              <a:gd name="connsiteX7" fmla="*/ 1543050 w 1543055"/>
              <a:gd name="connsiteY7" fmla="*/ 0 h 18707100"/>
              <a:gd name="connsiteX0" fmla="*/ 1543050 w 1543055"/>
              <a:gd name="connsiteY0" fmla="*/ 0 h 18707100"/>
              <a:gd name="connsiteX1" fmla="*/ 1543050 w 1543055"/>
              <a:gd name="connsiteY1" fmla="*/ 8448156 h 18707100"/>
              <a:gd name="connsiteX2" fmla="*/ 807369 w 1543055"/>
              <a:gd name="connsiteY2" fmla="*/ 9353550 h 18707100"/>
              <a:gd name="connsiteX3" fmla="*/ 1543050 w 1543055"/>
              <a:gd name="connsiteY3" fmla="*/ 10258945 h 18707100"/>
              <a:gd name="connsiteX4" fmla="*/ 1543050 w 1543055"/>
              <a:gd name="connsiteY4" fmla="*/ 18707100 h 18707100"/>
              <a:gd name="connsiteX5" fmla="*/ 0 w 1543055"/>
              <a:gd name="connsiteY5" fmla="*/ 18707100 h 18707100"/>
              <a:gd name="connsiteX6" fmla="*/ 0 w 1543055"/>
              <a:gd name="connsiteY6" fmla="*/ 0 h 18707100"/>
              <a:gd name="connsiteX7" fmla="*/ 1543050 w 1543055"/>
              <a:gd name="connsiteY7" fmla="*/ 0 h 18707100"/>
              <a:gd name="connsiteX0" fmla="*/ 1543050 w 1543057"/>
              <a:gd name="connsiteY0" fmla="*/ 0 h 18707100"/>
              <a:gd name="connsiteX1" fmla="*/ 1543050 w 1543057"/>
              <a:gd name="connsiteY1" fmla="*/ 8448156 h 18707100"/>
              <a:gd name="connsiteX2" fmla="*/ 955007 w 1543057"/>
              <a:gd name="connsiteY2" fmla="*/ 9348790 h 18707100"/>
              <a:gd name="connsiteX3" fmla="*/ 1543050 w 1543057"/>
              <a:gd name="connsiteY3" fmla="*/ 10258945 h 18707100"/>
              <a:gd name="connsiteX4" fmla="*/ 1543050 w 1543057"/>
              <a:gd name="connsiteY4" fmla="*/ 18707100 h 18707100"/>
              <a:gd name="connsiteX5" fmla="*/ 0 w 1543057"/>
              <a:gd name="connsiteY5" fmla="*/ 18707100 h 18707100"/>
              <a:gd name="connsiteX6" fmla="*/ 0 w 1543057"/>
              <a:gd name="connsiteY6" fmla="*/ 0 h 18707100"/>
              <a:gd name="connsiteX7" fmla="*/ 1543050 w 1543057"/>
              <a:gd name="connsiteY7" fmla="*/ 0 h 18707100"/>
              <a:gd name="connsiteX0" fmla="*/ 1543050 w 1543057"/>
              <a:gd name="connsiteY0" fmla="*/ 0 h 18707100"/>
              <a:gd name="connsiteX1" fmla="*/ 1543050 w 1543057"/>
              <a:gd name="connsiteY1" fmla="*/ 8448156 h 18707100"/>
              <a:gd name="connsiteX2" fmla="*/ 955007 w 1543057"/>
              <a:gd name="connsiteY2" fmla="*/ 9348790 h 18707100"/>
              <a:gd name="connsiteX3" fmla="*/ 1543050 w 1543057"/>
              <a:gd name="connsiteY3" fmla="*/ 10258945 h 18707100"/>
              <a:gd name="connsiteX4" fmla="*/ 1543050 w 1543057"/>
              <a:gd name="connsiteY4" fmla="*/ 18707100 h 18707100"/>
              <a:gd name="connsiteX5" fmla="*/ 0 w 1543057"/>
              <a:gd name="connsiteY5" fmla="*/ 18707100 h 18707100"/>
              <a:gd name="connsiteX6" fmla="*/ 0 w 1543057"/>
              <a:gd name="connsiteY6" fmla="*/ 0 h 18707100"/>
              <a:gd name="connsiteX7" fmla="*/ 1543050 w 1543057"/>
              <a:gd name="connsiteY7" fmla="*/ 0 h 18707100"/>
              <a:gd name="connsiteX0" fmla="*/ 1543050 w 1543057"/>
              <a:gd name="connsiteY0" fmla="*/ 0 h 18707100"/>
              <a:gd name="connsiteX1" fmla="*/ 1543050 w 1543057"/>
              <a:gd name="connsiteY1" fmla="*/ 8448156 h 18707100"/>
              <a:gd name="connsiteX2" fmla="*/ 989932 w 1543057"/>
              <a:gd name="connsiteY2" fmla="*/ 9348793 h 18707100"/>
              <a:gd name="connsiteX3" fmla="*/ 1543050 w 1543057"/>
              <a:gd name="connsiteY3" fmla="*/ 10258945 h 18707100"/>
              <a:gd name="connsiteX4" fmla="*/ 1543050 w 1543057"/>
              <a:gd name="connsiteY4" fmla="*/ 18707100 h 18707100"/>
              <a:gd name="connsiteX5" fmla="*/ 0 w 1543057"/>
              <a:gd name="connsiteY5" fmla="*/ 18707100 h 18707100"/>
              <a:gd name="connsiteX6" fmla="*/ 0 w 1543057"/>
              <a:gd name="connsiteY6" fmla="*/ 0 h 18707100"/>
              <a:gd name="connsiteX7" fmla="*/ 1543050 w 1543057"/>
              <a:gd name="connsiteY7" fmla="*/ 0 h 1870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3057" h="18707100">
                <a:moveTo>
                  <a:pt x="1543050" y="0"/>
                </a:moveTo>
                <a:lnTo>
                  <a:pt x="1543050" y="8448156"/>
                </a:lnTo>
                <a:cubicBezTo>
                  <a:pt x="1545473" y="8902357"/>
                  <a:pt x="987593" y="8773148"/>
                  <a:pt x="989932" y="9348793"/>
                </a:cubicBezTo>
                <a:cubicBezTo>
                  <a:pt x="992271" y="9924438"/>
                  <a:pt x="1545472" y="9819038"/>
                  <a:pt x="1543050" y="10258945"/>
                </a:cubicBezTo>
                <a:lnTo>
                  <a:pt x="1543050" y="18707100"/>
                </a:lnTo>
                <a:lnTo>
                  <a:pt x="0" y="18707100"/>
                </a:lnTo>
                <a:lnTo>
                  <a:pt x="0" y="0"/>
                </a:lnTo>
                <a:lnTo>
                  <a:pt x="15430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pic>
        <p:nvPicPr>
          <p:cNvPr id="30" name="Picture 29">
            <a:hlinkClick r:id="rId7" action="ppaction://hlinksldjump"/>
            <a:extLst>
              <a:ext uri="{FF2B5EF4-FFF2-40B4-BE49-F238E27FC236}">
                <a16:creationId xmlns:a16="http://schemas.microsoft.com/office/drawing/2014/main" id="{E70AD201-D8DA-D065-9F52-1163976765A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9686" y="291532"/>
            <a:ext cx="540000" cy="540000"/>
          </a:xfrm>
          <a:prstGeom prst="rect">
            <a:avLst/>
          </a:prstGeom>
        </p:spPr>
      </p:pic>
      <p:pic>
        <p:nvPicPr>
          <p:cNvPr id="41" name="Picture 40">
            <a:hlinkClick r:id="rId8" action="ppaction://hlinksldjump"/>
            <a:extLst>
              <a:ext uri="{FF2B5EF4-FFF2-40B4-BE49-F238E27FC236}">
                <a16:creationId xmlns:a16="http://schemas.microsoft.com/office/drawing/2014/main" id="{99D7C224-06EC-6F66-9020-49661CF79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10" y="1726072"/>
            <a:ext cx="540000" cy="540000"/>
          </a:xfrm>
          <a:prstGeom prst="rect">
            <a:avLst/>
          </a:prstGeom>
        </p:spPr>
      </p:pic>
      <p:pic>
        <p:nvPicPr>
          <p:cNvPr id="42" name="Picture 41">
            <a:hlinkClick r:id="rId9" action="ppaction://hlinksldjump"/>
            <a:extLst>
              <a:ext uri="{FF2B5EF4-FFF2-40B4-BE49-F238E27FC236}">
                <a16:creationId xmlns:a16="http://schemas.microsoft.com/office/drawing/2014/main" id="{832A72FC-3A42-DF9C-C49C-1E0CACC26B9C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0"/>
          </a:blip>
          <a:stretch>
            <a:fillRect/>
          </a:stretch>
        </p:blipFill>
        <p:spPr>
          <a:xfrm>
            <a:off x="1248392" y="3160612"/>
            <a:ext cx="540000" cy="540000"/>
          </a:xfrm>
          <a:prstGeom prst="rect">
            <a:avLst/>
          </a:prstGeom>
        </p:spPr>
      </p:pic>
      <p:pic>
        <p:nvPicPr>
          <p:cNvPr id="43" name="Picture 42">
            <a:hlinkClick r:id="rId10" action="ppaction://hlinksldjump"/>
            <a:extLst>
              <a:ext uri="{FF2B5EF4-FFF2-40B4-BE49-F238E27FC236}">
                <a16:creationId xmlns:a16="http://schemas.microsoft.com/office/drawing/2014/main" id="{C09C0E53-855D-D891-3E52-2EAB702F3A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405" y="4604489"/>
            <a:ext cx="540000" cy="540000"/>
          </a:xfrm>
          <a:prstGeom prst="rect">
            <a:avLst/>
          </a:prstGeom>
        </p:spPr>
      </p:pic>
      <p:pic>
        <p:nvPicPr>
          <p:cNvPr id="44" name="Picture 43">
            <a:hlinkClick r:id="rId11" action="ppaction://hlinksldjump"/>
            <a:extLst>
              <a:ext uri="{FF2B5EF4-FFF2-40B4-BE49-F238E27FC236}">
                <a16:creationId xmlns:a16="http://schemas.microsoft.com/office/drawing/2014/main" id="{7504DC31-4AA8-3273-12CA-9FC5014041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959" y="6041880"/>
            <a:ext cx="540000" cy="5400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7871B0FD-0F79-6DBE-069E-64333544CD91}"/>
              </a:ext>
            </a:extLst>
          </p:cNvPr>
          <p:cNvSpPr txBox="1"/>
          <p:nvPr/>
        </p:nvSpPr>
        <p:spPr>
          <a:xfrm>
            <a:off x="6252411" y="6485340"/>
            <a:ext cx="8107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JAINAM SHAH – 24MSCRCI040</a:t>
            </a:r>
            <a:endParaRPr lang="en-IN" sz="20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782994-1579-5B80-6A1C-85DC38D1AD38}"/>
              </a:ext>
            </a:extLst>
          </p:cNvPr>
          <p:cNvSpPr txBox="1"/>
          <p:nvPr/>
        </p:nvSpPr>
        <p:spPr>
          <a:xfrm>
            <a:off x="2804361" y="436140"/>
            <a:ext cx="81072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IMPROVE PERFORMANCE OF DATA CENTER CABLING</a:t>
            </a:r>
            <a:endParaRPr lang="en-IN" sz="4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2777ADF-5EBC-4674-BBB8-D5B724C4C6C5}"/>
              </a:ext>
            </a:extLst>
          </p:cNvPr>
          <p:cNvSpPr/>
          <p:nvPr/>
        </p:nvSpPr>
        <p:spPr>
          <a:xfrm rot="10800000">
            <a:off x="2269703" y="2076300"/>
            <a:ext cx="1131976" cy="43455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947683-6D7C-8A1D-1218-8D294E06BB3C}"/>
              </a:ext>
            </a:extLst>
          </p:cNvPr>
          <p:cNvSpPr/>
          <p:nvPr/>
        </p:nvSpPr>
        <p:spPr>
          <a:xfrm>
            <a:off x="2519231" y="2194006"/>
            <a:ext cx="650222" cy="61356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9C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hlinkClick r:id="rId12" action="ppaction://hlinksldjump"/>
            <a:extLst>
              <a:ext uri="{FF2B5EF4-FFF2-40B4-BE49-F238E27FC236}">
                <a16:creationId xmlns:a16="http://schemas.microsoft.com/office/drawing/2014/main" id="{05E55730-9C36-196B-F8BD-1C5CD2D35E3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79679" y="2209650"/>
            <a:ext cx="540000" cy="540000"/>
          </a:xfrm>
          <a:prstGeom prst="rect">
            <a:avLst/>
          </a:prstGeom>
        </p:spPr>
      </p:pic>
      <p:pic>
        <p:nvPicPr>
          <p:cNvPr id="12" name="Picture 11">
            <a:hlinkClick r:id="rId14" action="ppaction://hlinksldjump"/>
            <a:extLst>
              <a:ext uri="{FF2B5EF4-FFF2-40B4-BE49-F238E27FC236}">
                <a16:creationId xmlns:a16="http://schemas.microsoft.com/office/drawing/2014/main" id="{6272497B-D358-A8C5-ADA0-69FEA8F8523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79679" y="2923542"/>
            <a:ext cx="540000" cy="540000"/>
          </a:xfrm>
          <a:prstGeom prst="rect">
            <a:avLst/>
          </a:prstGeom>
        </p:spPr>
      </p:pic>
      <p:pic>
        <p:nvPicPr>
          <p:cNvPr id="13" name="Picture 12">
            <a:hlinkClick r:id="rId16" action="ppaction://hlinksldjump"/>
            <a:extLst>
              <a:ext uri="{FF2B5EF4-FFF2-40B4-BE49-F238E27FC236}">
                <a16:creationId xmlns:a16="http://schemas.microsoft.com/office/drawing/2014/main" id="{6EC795C1-43DD-EFA0-CCCC-D6ECCEA4191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579679" y="3637434"/>
            <a:ext cx="540000" cy="540000"/>
          </a:xfrm>
          <a:prstGeom prst="rect">
            <a:avLst/>
          </a:prstGeom>
        </p:spPr>
      </p:pic>
      <p:pic>
        <p:nvPicPr>
          <p:cNvPr id="14" name="Picture 13">
            <a:hlinkClick r:id="rId18" action="ppaction://hlinksldjump"/>
            <a:extLst>
              <a:ext uri="{FF2B5EF4-FFF2-40B4-BE49-F238E27FC236}">
                <a16:creationId xmlns:a16="http://schemas.microsoft.com/office/drawing/2014/main" id="{4BAD5161-B327-3A3E-AA7E-693004E3EC7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565691" y="4351326"/>
            <a:ext cx="540000" cy="540000"/>
          </a:xfrm>
          <a:prstGeom prst="rect">
            <a:avLst/>
          </a:prstGeom>
        </p:spPr>
      </p:pic>
      <p:pic>
        <p:nvPicPr>
          <p:cNvPr id="15" name="Picture 14">
            <a:hlinkClick r:id="rId20" action="ppaction://hlinksldjump"/>
            <a:extLst>
              <a:ext uri="{FF2B5EF4-FFF2-40B4-BE49-F238E27FC236}">
                <a16:creationId xmlns:a16="http://schemas.microsoft.com/office/drawing/2014/main" id="{02E6D5D5-95D0-72E7-FD71-EBAD76FC1974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565691" y="5065218"/>
            <a:ext cx="540000" cy="540000"/>
          </a:xfrm>
          <a:prstGeom prst="rect">
            <a:avLst/>
          </a:prstGeom>
        </p:spPr>
      </p:pic>
      <p:pic>
        <p:nvPicPr>
          <p:cNvPr id="16" name="Picture 15">
            <a:hlinkClick r:id="rId22" action="ppaction://hlinksldjump"/>
            <a:extLst>
              <a:ext uri="{FF2B5EF4-FFF2-40B4-BE49-F238E27FC236}">
                <a16:creationId xmlns:a16="http://schemas.microsoft.com/office/drawing/2014/main" id="{7AFE977D-67B2-F569-28E8-EA62B70769C0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579679" y="5779108"/>
            <a:ext cx="540000" cy="540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A0297CA-B260-8D87-A1FA-16AE454B830F}"/>
              </a:ext>
            </a:extLst>
          </p:cNvPr>
          <p:cNvSpPr txBox="1"/>
          <p:nvPr/>
        </p:nvSpPr>
        <p:spPr>
          <a:xfrm>
            <a:off x="2620628" y="2233210"/>
            <a:ext cx="8783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Implement Structure Cabling</a:t>
            </a:r>
            <a:endParaRPr lang="en-IN" sz="4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3B8F0C-EEE2-4DC1-A4F6-AC49A32FA947}"/>
              </a:ext>
            </a:extLst>
          </p:cNvPr>
          <p:cNvSpPr txBox="1"/>
          <p:nvPr/>
        </p:nvSpPr>
        <p:spPr>
          <a:xfrm>
            <a:off x="5230831" y="2877003"/>
            <a:ext cx="61697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Organized Framework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Minimum Complexity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Reduce Error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Improve Performance</a:t>
            </a:r>
            <a:endParaRPr lang="en-IN" sz="4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E64DD1-65EE-9152-BF8A-C29891D73A3B}"/>
              </a:ext>
            </a:extLst>
          </p:cNvPr>
          <p:cNvSpPr txBox="1"/>
          <p:nvPr/>
        </p:nvSpPr>
        <p:spPr>
          <a:xfrm>
            <a:off x="4030328" y="7662460"/>
            <a:ext cx="8783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High Quality Cable</a:t>
            </a:r>
            <a:endParaRPr lang="en-IN" sz="4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30632F-3495-E729-0C03-78F67D4B60B3}"/>
              </a:ext>
            </a:extLst>
          </p:cNvPr>
          <p:cNvSpPr txBox="1"/>
          <p:nvPr/>
        </p:nvSpPr>
        <p:spPr>
          <a:xfrm>
            <a:off x="4640281" y="8306253"/>
            <a:ext cx="61697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Standard Cable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Low Latency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Better Signal Quality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IN" sz="36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2160DD-9B3B-74F8-175D-EEC9D272A3A4}"/>
              </a:ext>
            </a:extLst>
          </p:cNvPr>
          <p:cNvSpPr txBox="1"/>
          <p:nvPr/>
        </p:nvSpPr>
        <p:spPr>
          <a:xfrm>
            <a:off x="12581019" y="2156484"/>
            <a:ext cx="6861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Implement Structure Cabling</a:t>
            </a:r>
            <a:endParaRPr lang="en-IN" sz="4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213580-328E-53C2-6925-E3705B088614}"/>
              </a:ext>
            </a:extLst>
          </p:cNvPr>
          <p:cNvSpPr txBox="1"/>
          <p:nvPr/>
        </p:nvSpPr>
        <p:spPr>
          <a:xfrm>
            <a:off x="12581020" y="2873742"/>
            <a:ext cx="4331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High Quality Cable</a:t>
            </a:r>
            <a:endParaRPr lang="en-IN" sz="4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1AA9A6-2C0B-2DC4-B8F6-4B1FE40724CE}"/>
              </a:ext>
            </a:extLst>
          </p:cNvPr>
          <p:cNvSpPr txBox="1"/>
          <p:nvPr/>
        </p:nvSpPr>
        <p:spPr>
          <a:xfrm>
            <a:off x="12580878" y="3584268"/>
            <a:ext cx="667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Cable Length Management</a:t>
            </a:r>
            <a:endParaRPr lang="en-IN" sz="4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75F3A3-2E3E-4A28-707A-4D1B23299F0C}"/>
              </a:ext>
            </a:extLst>
          </p:cNvPr>
          <p:cNvSpPr txBox="1"/>
          <p:nvPr/>
        </p:nvSpPr>
        <p:spPr>
          <a:xfrm>
            <a:off x="12580878" y="4279824"/>
            <a:ext cx="8355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Use Cable Management System</a:t>
            </a:r>
            <a:endParaRPr lang="en-IN" sz="4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1BE4B2E-0595-4B13-D581-011EBA9DD138}"/>
              </a:ext>
            </a:extLst>
          </p:cNvPr>
          <p:cNvSpPr txBox="1"/>
          <p:nvPr/>
        </p:nvSpPr>
        <p:spPr>
          <a:xfrm>
            <a:off x="12580878" y="5012052"/>
            <a:ext cx="5200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Validate Connection</a:t>
            </a:r>
            <a:endParaRPr lang="en-IN" sz="4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BB204C-2A68-B8C7-5609-9ECCB555F766}"/>
              </a:ext>
            </a:extLst>
          </p:cNvPr>
          <p:cNvSpPr txBox="1"/>
          <p:nvPr/>
        </p:nvSpPr>
        <p:spPr>
          <a:xfrm>
            <a:off x="12580878" y="5718714"/>
            <a:ext cx="5505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Validate Design</a:t>
            </a:r>
            <a:endParaRPr lang="en-IN" sz="4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032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C46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0041F0-38DF-0AE1-23AA-1607D83C7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16AD831F-D527-AAF5-8391-7C94666A5F37}"/>
              </a:ext>
            </a:extLst>
          </p:cNvPr>
          <p:cNvGrpSpPr/>
          <p:nvPr/>
        </p:nvGrpSpPr>
        <p:grpSpPr>
          <a:xfrm>
            <a:off x="-1097513" y="142260"/>
            <a:ext cx="857250" cy="828000"/>
            <a:chOff x="-1097513" y="614700"/>
            <a:chExt cx="857250" cy="8280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ECC73DD0-F96C-C458-D063-3FB783BCD71F}"/>
                </a:ext>
              </a:extLst>
            </p:cNvPr>
            <p:cNvSpPr/>
            <p:nvPr/>
          </p:nvSpPr>
          <p:spPr>
            <a:xfrm>
              <a:off x="-1097513" y="61470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215060F-0564-2D74-3E3A-20367F0E4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938888" y="739650"/>
              <a:ext cx="540000" cy="54000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C5565FD-C1C0-65EC-EC14-1450BC969952}"/>
              </a:ext>
            </a:extLst>
          </p:cNvPr>
          <p:cNvGrpSpPr/>
          <p:nvPr/>
        </p:nvGrpSpPr>
        <p:grpSpPr>
          <a:xfrm>
            <a:off x="-1097513" y="1578630"/>
            <a:ext cx="857250" cy="828000"/>
            <a:chOff x="-1097513" y="1814850"/>
            <a:chExt cx="857250" cy="82800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5C5A33-5510-1A57-C817-7CA241568F2B}"/>
                </a:ext>
              </a:extLst>
            </p:cNvPr>
            <p:cNvSpPr/>
            <p:nvPr/>
          </p:nvSpPr>
          <p:spPr>
            <a:xfrm>
              <a:off x="-1097513" y="181485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96A5E2D-DED1-B936-B5D1-04D312EF69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896888" y="1958850"/>
              <a:ext cx="540000" cy="5400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E21E319-3413-5330-D544-1A28091CF63A}"/>
              </a:ext>
            </a:extLst>
          </p:cNvPr>
          <p:cNvGrpSpPr/>
          <p:nvPr/>
        </p:nvGrpSpPr>
        <p:grpSpPr>
          <a:xfrm>
            <a:off x="-1097513" y="4458990"/>
            <a:ext cx="857250" cy="828000"/>
            <a:chOff x="-1097513" y="4215150"/>
            <a:chExt cx="857250" cy="82800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64787F0-F92D-1635-A346-882159023CC7}"/>
                </a:ext>
              </a:extLst>
            </p:cNvPr>
            <p:cNvSpPr/>
            <p:nvPr/>
          </p:nvSpPr>
          <p:spPr>
            <a:xfrm>
              <a:off x="-1097513" y="421515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3250BC5-4D80-DB73-A68B-AEDE7196B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938888" y="4359150"/>
              <a:ext cx="540000" cy="540000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D29DE80-77A2-4648-C3B2-B24AF52BF866}"/>
              </a:ext>
            </a:extLst>
          </p:cNvPr>
          <p:cNvGrpSpPr/>
          <p:nvPr/>
        </p:nvGrpSpPr>
        <p:grpSpPr>
          <a:xfrm>
            <a:off x="-1097513" y="5902980"/>
            <a:ext cx="857250" cy="828000"/>
            <a:chOff x="-1097513" y="5415300"/>
            <a:chExt cx="857250" cy="8280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C73E0FE-0E9C-4A1F-BB23-6F7C887EF4AA}"/>
                </a:ext>
              </a:extLst>
            </p:cNvPr>
            <p:cNvSpPr/>
            <p:nvPr/>
          </p:nvSpPr>
          <p:spPr>
            <a:xfrm>
              <a:off x="-1097513" y="541530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FA5A3E1-939C-96F3-0E62-94B3B5A5E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927788" y="5559300"/>
              <a:ext cx="540000" cy="5400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4FDE95C-E0FE-02F6-376E-CA6CE604BCB9}"/>
              </a:ext>
            </a:extLst>
          </p:cNvPr>
          <p:cNvGrpSpPr/>
          <p:nvPr/>
        </p:nvGrpSpPr>
        <p:grpSpPr>
          <a:xfrm>
            <a:off x="1061580" y="3022051"/>
            <a:ext cx="857250" cy="828000"/>
            <a:chOff x="-1097513" y="3015000"/>
            <a:chExt cx="857250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8BB05C0-2823-A1C3-978F-66E0AC2E5166}"/>
                </a:ext>
              </a:extLst>
            </p:cNvPr>
            <p:cNvSpPr/>
            <p:nvPr/>
          </p:nvSpPr>
          <p:spPr>
            <a:xfrm>
              <a:off x="-1097513" y="301500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975B419-1A68-FAD9-3B74-1A4FE8ACC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896888" y="3155850"/>
              <a:ext cx="540000" cy="540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4E691EE-F714-08FC-3668-7C4C60A2D3F4}"/>
              </a:ext>
            </a:extLst>
          </p:cNvPr>
          <p:cNvSpPr/>
          <p:nvPr/>
        </p:nvSpPr>
        <p:spPr>
          <a:xfrm>
            <a:off x="0" y="-5932013"/>
            <a:ext cx="1390797" cy="18707100"/>
          </a:xfrm>
          <a:custGeom>
            <a:avLst/>
            <a:gdLst>
              <a:gd name="connsiteX0" fmla="*/ 1543050 w 1543050"/>
              <a:gd name="connsiteY0" fmla="*/ 0 h 18707100"/>
              <a:gd name="connsiteX1" fmla="*/ 1543050 w 1543050"/>
              <a:gd name="connsiteY1" fmla="*/ 8448156 h 18707100"/>
              <a:gd name="connsiteX2" fmla="*/ 807369 w 1543050"/>
              <a:gd name="connsiteY2" fmla="*/ 9353550 h 18707100"/>
              <a:gd name="connsiteX3" fmla="*/ 1543050 w 1543050"/>
              <a:gd name="connsiteY3" fmla="*/ 10258945 h 18707100"/>
              <a:gd name="connsiteX4" fmla="*/ 1543050 w 1543050"/>
              <a:gd name="connsiteY4" fmla="*/ 18707100 h 18707100"/>
              <a:gd name="connsiteX5" fmla="*/ 0 w 1543050"/>
              <a:gd name="connsiteY5" fmla="*/ 18707100 h 18707100"/>
              <a:gd name="connsiteX6" fmla="*/ 0 w 1543050"/>
              <a:gd name="connsiteY6" fmla="*/ 0 h 18707100"/>
              <a:gd name="connsiteX0" fmla="*/ 1543050 w 1543050"/>
              <a:gd name="connsiteY0" fmla="*/ 0 h 18707100"/>
              <a:gd name="connsiteX1" fmla="*/ 1543050 w 1543050"/>
              <a:gd name="connsiteY1" fmla="*/ 8448156 h 18707100"/>
              <a:gd name="connsiteX2" fmla="*/ 807369 w 1543050"/>
              <a:gd name="connsiteY2" fmla="*/ 9353550 h 18707100"/>
              <a:gd name="connsiteX3" fmla="*/ 1543050 w 1543050"/>
              <a:gd name="connsiteY3" fmla="*/ 10258945 h 18707100"/>
              <a:gd name="connsiteX4" fmla="*/ 1543050 w 1543050"/>
              <a:gd name="connsiteY4" fmla="*/ 18707100 h 18707100"/>
              <a:gd name="connsiteX5" fmla="*/ 0 w 1543050"/>
              <a:gd name="connsiteY5" fmla="*/ 18707100 h 18707100"/>
              <a:gd name="connsiteX6" fmla="*/ 0 w 1543050"/>
              <a:gd name="connsiteY6" fmla="*/ 0 h 18707100"/>
              <a:gd name="connsiteX7" fmla="*/ 1543050 w 1543050"/>
              <a:gd name="connsiteY7" fmla="*/ 0 h 18707100"/>
              <a:gd name="connsiteX0" fmla="*/ 1543050 w 1543055"/>
              <a:gd name="connsiteY0" fmla="*/ 0 h 18707100"/>
              <a:gd name="connsiteX1" fmla="*/ 1543050 w 1543055"/>
              <a:gd name="connsiteY1" fmla="*/ 8448156 h 18707100"/>
              <a:gd name="connsiteX2" fmla="*/ 807369 w 1543055"/>
              <a:gd name="connsiteY2" fmla="*/ 9353550 h 18707100"/>
              <a:gd name="connsiteX3" fmla="*/ 1543050 w 1543055"/>
              <a:gd name="connsiteY3" fmla="*/ 10258945 h 18707100"/>
              <a:gd name="connsiteX4" fmla="*/ 1543050 w 1543055"/>
              <a:gd name="connsiteY4" fmla="*/ 18707100 h 18707100"/>
              <a:gd name="connsiteX5" fmla="*/ 0 w 1543055"/>
              <a:gd name="connsiteY5" fmla="*/ 18707100 h 18707100"/>
              <a:gd name="connsiteX6" fmla="*/ 0 w 1543055"/>
              <a:gd name="connsiteY6" fmla="*/ 0 h 18707100"/>
              <a:gd name="connsiteX7" fmla="*/ 1543050 w 1543055"/>
              <a:gd name="connsiteY7" fmla="*/ 0 h 18707100"/>
              <a:gd name="connsiteX0" fmla="*/ 1543050 w 1543055"/>
              <a:gd name="connsiteY0" fmla="*/ 0 h 18707100"/>
              <a:gd name="connsiteX1" fmla="*/ 1543050 w 1543055"/>
              <a:gd name="connsiteY1" fmla="*/ 8448156 h 18707100"/>
              <a:gd name="connsiteX2" fmla="*/ 807369 w 1543055"/>
              <a:gd name="connsiteY2" fmla="*/ 9353550 h 18707100"/>
              <a:gd name="connsiteX3" fmla="*/ 1543050 w 1543055"/>
              <a:gd name="connsiteY3" fmla="*/ 10258945 h 18707100"/>
              <a:gd name="connsiteX4" fmla="*/ 1543050 w 1543055"/>
              <a:gd name="connsiteY4" fmla="*/ 18707100 h 18707100"/>
              <a:gd name="connsiteX5" fmla="*/ 0 w 1543055"/>
              <a:gd name="connsiteY5" fmla="*/ 18707100 h 18707100"/>
              <a:gd name="connsiteX6" fmla="*/ 0 w 1543055"/>
              <a:gd name="connsiteY6" fmla="*/ 0 h 18707100"/>
              <a:gd name="connsiteX7" fmla="*/ 1543050 w 1543055"/>
              <a:gd name="connsiteY7" fmla="*/ 0 h 18707100"/>
              <a:gd name="connsiteX0" fmla="*/ 1543050 w 1543055"/>
              <a:gd name="connsiteY0" fmla="*/ 0 h 18707100"/>
              <a:gd name="connsiteX1" fmla="*/ 1543050 w 1543055"/>
              <a:gd name="connsiteY1" fmla="*/ 8448156 h 18707100"/>
              <a:gd name="connsiteX2" fmla="*/ 807369 w 1543055"/>
              <a:gd name="connsiteY2" fmla="*/ 9353550 h 18707100"/>
              <a:gd name="connsiteX3" fmla="*/ 1543050 w 1543055"/>
              <a:gd name="connsiteY3" fmla="*/ 10258945 h 18707100"/>
              <a:gd name="connsiteX4" fmla="*/ 1543050 w 1543055"/>
              <a:gd name="connsiteY4" fmla="*/ 18707100 h 18707100"/>
              <a:gd name="connsiteX5" fmla="*/ 0 w 1543055"/>
              <a:gd name="connsiteY5" fmla="*/ 18707100 h 18707100"/>
              <a:gd name="connsiteX6" fmla="*/ 0 w 1543055"/>
              <a:gd name="connsiteY6" fmla="*/ 0 h 18707100"/>
              <a:gd name="connsiteX7" fmla="*/ 1543050 w 1543055"/>
              <a:gd name="connsiteY7" fmla="*/ 0 h 18707100"/>
              <a:gd name="connsiteX0" fmla="*/ 1543050 w 1543057"/>
              <a:gd name="connsiteY0" fmla="*/ 0 h 18707100"/>
              <a:gd name="connsiteX1" fmla="*/ 1543050 w 1543057"/>
              <a:gd name="connsiteY1" fmla="*/ 8448156 h 18707100"/>
              <a:gd name="connsiteX2" fmla="*/ 955007 w 1543057"/>
              <a:gd name="connsiteY2" fmla="*/ 9348790 h 18707100"/>
              <a:gd name="connsiteX3" fmla="*/ 1543050 w 1543057"/>
              <a:gd name="connsiteY3" fmla="*/ 10258945 h 18707100"/>
              <a:gd name="connsiteX4" fmla="*/ 1543050 w 1543057"/>
              <a:gd name="connsiteY4" fmla="*/ 18707100 h 18707100"/>
              <a:gd name="connsiteX5" fmla="*/ 0 w 1543057"/>
              <a:gd name="connsiteY5" fmla="*/ 18707100 h 18707100"/>
              <a:gd name="connsiteX6" fmla="*/ 0 w 1543057"/>
              <a:gd name="connsiteY6" fmla="*/ 0 h 18707100"/>
              <a:gd name="connsiteX7" fmla="*/ 1543050 w 1543057"/>
              <a:gd name="connsiteY7" fmla="*/ 0 h 18707100"/>
              <a:gd name="connsiteX0" fmla="*/ 1543050 w 1543057"/>
              <a:gd name="connsiteY0" fmla="*/ 0 h 18707100"/>
              <a:gd name="connsiteX1" fmla="*/ 1543050 w 1543057"/>
              <a:gd name="connsiteY1" fmla="*/ 8448156 h 18707100"/>
              <a:gd name="connsiteX2" fmla="*/ 955007 w 1543057"/>
              <a:gd name="connsiteY2" fmla="*/ 9348790 h 18707100"/>
              <a:gd name="connsiteX3" fmla="*/ 1543050 w 1543057"/>
              <a:gd name="connsiteY3" fmla="*/ 10258945 h 18707100"/>
              <a:gd name="connsiteX4" fmla="*/ 1543050 w 1543057"/>
              <a:gd name="connsiteY4" fmla="*/ 18707100 h 18707100"/>
              <a:gd name="connsiteX5" fmla="*/ 0 w 1543057"/>
              <a:gd name="connsiteY5" fmla="*/ 18707100 h 18707100"/>
              <a:gd name="connsiteX6" fmla="*/ 0 w 1543057"/>
              <a:gd name="connsiteY6" fmla="*/ 0 h 18707100"/>
              <a:gd name="connsiteX7" fmla="*/ 1543050 w 1543057"/>
              <a:gd name="connsiteY7" fmla="*/ 0 h 18707100"/>
              <a:gd name="connsiteX0" fmla="*/ 1543050 w 1543057"/>
              <a:gd name="connsiteY0" fmla="*/ 0 h 18707100"/>
              <a:gd name="connsiteX1" fmla="*/ 1543050 w 1543057"/>
              <a:gd name="connsiteY1" fmla="*/ 8448156 h 18707100"/>
              <a:gd name="connsiteX2" fmla="*/ 989932 w 1543057"/>
              <a:gd name="connsiteY2" fmla="*/ 9348793 h 18707100"/>
              <a:gd name="connsiteX3" fmla="*/ 1543050 w 1543057"/>
              <a:gd name="connsiteY3" fmla="*/ 10258945 h 18707100"/>
              <a:gd name="connsiteX4" fmla="*/ 1543050 w 1543057"/>
              <a:gd name="connsiteY4" fmla="*/ 18707100 h 18707100"/>
              <a:gd name="connsiteX5" fmla="*/ 0 w 1543057"/>
              <a:gd name="connsiteY5" fmla="*/ 18707100 h 18707100"/>
              <a:gd name="connsiteX6" fmla="*/ 0 w 1543057"/>
              <a:gd name="connsiteY6" fmla="*/ 0 h 18707100"/>
              <a:gd name="connsiteX7" fmla="*/ 1543050 w 1543057"/>
              <a:gd name="connsiteY7" fmla="*/ 0 h 1870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3057" h="18707100">
                <a:moveTo>
                  <a:pt x="1543050" y="0"/>
                </a:moveTo>
                <a:lnTo>
                  <a:pt x="1543050" y="8448156"/>
                </a:lnTo>
                <a:cubicBezTo>
                  <a:pt x="1545473" y="8902357"/>
                  <a:pt x="987593" y="8773148"/>
                  <a:pt x="989932" y="9348793"/>
                </a:cubicBezTo>
                <a:cubicBezTo>
                  <a:pt x="992271" y="9924438"/>
                  <a:pt x="1545472" y="9819038"/>
                  <a:pt x="1543050" y="10258945"/>
                </a:cubicBezTo>
                <a:lnTo>
                  <a:pt x="1543050" y="18707100"/>
                </a:lnTo>
                <a:lnTo>
                  <a:pt x="0" y="18707100"/>
                </a:lnTo>
                <a:lnTo>
                  <a:pt x="0" y="0"/>
                </a:lnTo>
                <a:lnTo>
                  <a:pt x="15430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pic>
        <p:nvPicPr>
          <p:cNvPr id="30" name="Picture 29">
            <a:hlinkClick r:id="rId7" action="ppaction://hlinksldjump"/>
            <a:extLst>
              <a:ext uri="{FF2B5EF4-FFF2-40B4-BE49-F238E27FC236}">
                <a16:creationId xmlns:a16="http://schemas.microsoft.com/office/drawing/2014/main" id="{80292917-6A94-2C95-F64D-C94EB9664DD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9686" y="291532"/>
            <a:ext cx="540000" cy="540000"/>
          </a:xfrm>
          <a:prstGeom prst="rect">
            <a:avLst/>
          </a:prstGeom>
        </p:spPr>
      </p:pic>
      <p:pic>
        <p:nvPicPr>
          <p:cNvPr id="41" name="Picture 40">
            <a:hlinkClick r:id="rId8" action="ppaction://hlinksldjump"/>
            <a:extLst>
              <a:ext uri="{FF2B5EF4-FFF2-40B4-BE49-F238E27FC236}">
                <a16:creationId xmlns:a16="http://schemas.microsoft.com/office/drawing/2014/main" id="{C454AF23-00A7-4A39-2C35-BBBEBD008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10" y="1726072"/>
            <a:ext cx="540000" cy="540000"/>
          </a:xfrm>
          <a:prstGeom prst="rect">
            <a:avLst/>
          </a:prstGeom>
        </p:spPr>
      </p:pic>
      <p:pic>
        <p:nvPicPr>
          <p:cNvPr id="42" name="Picture 41">
            <a:hlinkClick r:id="rId9" action="ppaction://hlinksldjump"/>
            <a:extLst>
              <a:ext uri="{FF2B5EF4-FFF2-40B4-BE49-F238E27FC236}">
                <a16:creationId xmlns:a16="http://schemas.microsoft.com/office/drawing/2014/main" id="{9512BA7C-6280-BDD2-5FF9-5A974F41A702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0"/>
          </a:blip>
          <a:stretch>
            <a:fillRect/>
          </a:stretch>
        </p:blipFill>
        <p:spPr>
          <a:xfrm>
            <a:off x="1248392" y="3160612"/>
            <a:ext cx="540000" cy="540000"/>
          </a:xfrm>
          <a:prstGeom prst="rect">
            <a:avLst/>
          </a:prstGeom>
        </p:spPr>
      </p:pic>
      <p:pic>
        <p:nvPicPr>
          <p:cNvPr id="43" name="Picture 42">
            <a:hlinkClick r:id="rId10" action="ppaction://hlinksldjump"/>
            <a:extLst>
              <a:ext uri="{FF2B5EF4-FFF2-40B4-BE49-F238E27FC236}">
                <a16:creationId xmlns:a16="http://schemas.microsoft.com/office/drawing/2014/main" id="{C40E8EB2-588D-C7F4-CFD9-96F57954B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405" y="4604489"/>
            <a:ext cx="540000" cy="540000"/>
          </a:xfrm>
          <a:prstGeom prst="rect">
            <a:avLst/>
          </a:prstGeom>
        </p:spPr>
      </p:pic>
      <p:pic>
        <p:nvPicPr>
          <p:cNvPr id="44" name="Picture 43">
            <a:hlinkClick r:id="rId11" action="ppaction://hlinksldjump"/>
            <a:extLst>
              <a:ext uri="{FF2B5EF4-FFF2-40B4-BE49-F238E27FC236}">
                <a16:creationId xmlns:a16="http://schemas.microsoft.com/office/drawing/2014/main" id="{9D1C99EB-1C56-5352-CCC4-F6AEFD5364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959" y="6041880"/>
            <a:ext cx="540000" cy="5400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C9601AF0-0EE5-A866-DDEA-5BDA9709901C}"/>
              </a:ext>
            </a:extLst>
          </p:cNvPr>
          <p:cNvSpPr txBox="1"/>
          <p:nvPr/>
        </p:nvSpPr>
        <p:spPr>
          <a:xfrm>
            <a:off x="6252411" y="6485340"/>
            <a:ext cx="8107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JAINAM SHAH – 24MSCRCI040</a:t>
            </a:r>
            <a:endParaRPr lang="en-IN" sz="20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35BA66-2FDF-FA77-AFDB-9B053EBC96CA}"/>
              </a:ext>
            </a:extLst>
          </p:cNvPr>
          <p:cNvSpPr txBox="1"/>
          <p:nvPr/>
        </p:nvSpPr>
        <p:spPr>
          <a:xfrm>
            <a:off x="2804361" y="436140"/>
            <a:ext cx="81072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IMPROVE PERFORMANCE OF DATA CENTER CABLING</a:t>
            </a:r>
            <a:endParaRPr lang="en-IN" sz="4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37F37D4-65F1-7193-CCFF-2C625A23EF86}"/>
              </a:ext>
            </a:extLst>
          </p:cNvPr>
          <p:cNvSpPr/>
          <p:nvPr/>
        </p:nvSpPr>
        <p:spPr>
          <a:xfrm>
            <a:off x="-2060240" y="2220910"/>
            <a:ext cx="650222" cy="61356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9C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AAE0B3-50DC-5EC8-2289-B49B9967951C}"/>
              </a:ext>
            </a:extLst>
          </p:cNvPr>
          <p:cNvSpPr/>
          <p:nvPr/>
        </p:nvSpPr>
        <p:spPr>
          <a:xfrm rot="10800000">
            <a:off x="2269703" y="2076300"/>
            <a:ext cx="1131976" cy="43455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B77C4D4-C357-5332-E43F-C147ACC34397}"/>
              </a:ext>
            </a:extLst>
          </p:cNvPr>
          <p:cNvSpPr/>
          <p:nvPr/>
        </p:nvSpPr>
        <p:spPr>
          <a:xfrm>
            <a:off x="2519231" y="2892506"/>
            <a:ext cx="650222" cy="61356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9C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hlinkClick r:id="rId12" action="ppaction://hlinksldjump"/>
            <a:extLst>
              <a:ext uri="{FF2B5EF4-FFF2-40B4-BE49-F238E27FC236}">
                <a16:creationId xmlns:a16="http://schemas.microsoft.com/office/drawing/2014/main" id="{79B52F60-8764-4E5B-83CB-B3207A51622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79679" y="2209650"/>
            <a:ext cx="540000" cy="540000"/>
          </a:xfrm>
          <a:prstGeom prst="rect">
            <a:avLst/>
          </a:prstGeom>
        </p:spPr>
      </p:pic>
      <p:pic>
        <p:nvPicPr>
          <p:cNvPr id="13" name="Picture 12">
            <a:hlinkClick r:id="rId14" action="ppaction://hlinksldjump"/>
            <a:extLst>
              <a:ext uri="{FF2B5EF4-FFF2-40B4-BE49-F238E27FC236}">
                <a16:creationId xmlns:a16="http://schemas.microsoft.com/office/drawing/2014/main" id="{73210364-2DCF-9835-6AD1-8C05F77AE24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79679" y="2923542"/>
            <a:ext cx="540000" cy="540000"/>
          </a:xfrm>
          <a:prstGeom prst="rect">
            <a:avLst/>
          </a:prstGeom>
        </p:spPr>
      </p:pic>
      <p:pic>
        <p:nvPicPr>
          <p:cNvPr id="14" name="Picture 13">
            <a:hlinkClick r:id="rId16" action="ppaction://hlinksldjump"/>
            <a:extLst>
              <a:ext uri="{FF2B5EF4-FFF2-40B4-BE49-F238E27FC236}">
                <a16:creationId xmlns:a16="http://schemas.microsoft.com/office/drawing/2014/main" id="{62705EDF-7398-73B8-AF87-1BE8248EA43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579679" y="3637434"/>
            <a:ext cx="540000" cy="540000"/>
          </a:xfrm>
          <a:prstGeom prst="rect">
            <a:avLst/>
          </a:prstGeom>
        </p:spPr>
      </p:pic>
      <p:pic>
        <p:nvPicPr>
          <p:cNvPr id="15" name="Picture 14">
            <a:hlinkClick r:id="rId18" action="ppaction://hlinksldjump"/>
            <a:extLst>
              <a:ext uri="{FF2B5EF4-FFF2-40B4-BE49-F238E27FC236}">
                <a16:creationId xmlns:a16="http://schemas.microsoft.com/office/drawing/2014/main" id="{AD0B7344-2207-D380-1D45-2A40B1249AB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565691" y="4351326"/>
            <a:ext cx="540000" cy="540000"/>
          </a:xfrm>
          <a:prstGeom prst="rect">
            <a:avLst/>
          </a:prstGeom>
        </p:spPr>
      </p:pic>
      <p:pic>
        <p:nvPicPr>
          <p:cNvPr id="16" name="Picture 15">
            <a:hlinkClick r:id="rId20" action="ppaction://hlinksldjump"/>
            <a:extLst>
              <a:ext uri="{FF2B5EF4-FFF2-40B4-BE49-F238E27FC236}">
                <a16:creationId xmlns:a16="http://schemas.microsoft.com/office/drawing/2014/main" id="{8F75D734-2BAB-005A-5913-CC7F9C0B8356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565691" y="5065218"/>
            <a:ext cx="540000" cy="540000"/>
          </a:xfrm>
          <a:prstGeom prst="rect">
            <a:avLst/>
          </a:prstGeom>
        </p:spPr>
      </p:pic>
      <p:pic>
        <p:nvPicPr>
          <p:cNvPr id="17" name="Picture 16">
            <a:hlinkClick r:id="rId22" action="ppaction://hlinksldjump"/>
            <a:extLst>
              <a:ext uri="{FF2B5EF4-FFF2-40B4-BE49-F238E27FC236}">
                <a16:creationId xmlns:a16="http://schemas.microsoft.com/office/drawing/2014/main" id="{DDE663B9-9145-4140-AEA5-E92F3C12956C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579679" y="5779108"/>
            <a:ext cx="540000" cy="540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13BD30A-81E6-73EB-CA4C-377BCDAD32C9}"/>
              </a:ext>
            </a:extLst>
          </p:cNvPr>
          <p:cNvSpPr txBox="1"/>
          <p:nvPr/>
        </p:nvSpPr>
        <p:spPr>
          <a:xfrm>
            <a:off x="12107528" y="2233210"/>
            <a:ext cx="8783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Implement Structure Cabling</a:t>
            </a:r>
            <a:endParaRPr lang="en-IN" sz="4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7FB28A-2EDE-29AB-67BE-4C5E147E92CB}"/>
              </a:ext>
            </a:extLst>
          </p:cNvPr>
          <p:cNvSpPr txBox="1"/>
          <p:nvPr/>
        </p:nvSpPr>
        <p:spPr>
          <a:xfrm>
            <a:off x="13936681" y="2877003"/>
            <a:ext cx="61697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Organized Framework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Minimum Complexity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Reduce Error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Improve Performance</a:t>
            </a:r>
            <a:endParaRPr lang="en-IN" sz="4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43D45C-797C-3AB5-91C7-6189D0D47893}"/>
              </a:ext>
            </a:extLst>
          </p:cNvPr>
          <p:cNvSpPr txBox="1"/>
          <p:nvPr/>
        </p:nvSpPr>
        <p:spPr>
          <a:xfrm>
            <a:off x="4030328" y="2233210"/>
            <a:ext cx="8783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High Quality Cable</a:t>
            </a:r>
            <a:endParaRPr lang="en-IN" sz="4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BBE53F-C1EA-31D4-C0E3-649E801859AF}"/>
              </a:ext>
            </a:extLst>
          </p:cNvPr>
          <p:cNvSpPr txBox="1"/>
          <p:nvPr/>
        </p:nvSpPr>
        <p:spPr>
          <a:xfrm>
            <a:off x="4640281" y="2877003"/>
            <a:ext cx="61697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Standard Cable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Low Latency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Better Signal Quality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IN" sz="36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7F245B-8FFD-8249-6518-6290F67C8F5A}"/>
              </a:ext>
            </a:extLst>
          </p:cNvPr>
          <p:cNvSpPr txBox="1"/>
          <p:nvPr/>
        </p:nvSpPr>
        <p:spPr>
          <a:xfrm>
            <a:off x="4030328" y="7424644"/>
            <a:ext cx="8783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Cable Length Management</a:t>
            </a:r>
            <a:endParaRPr lang="en-IN" sz="4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1ABDA7-24BF-A1FF-BAD6-9D06C2DE761C}"/>
              </a:ext>
            </a:extLst>
          </p:cNvPr>
          <p:cNvSpPr txBox="1"/>
          <p:nvPr/>
        </p:nvSpPr>
        <p:spPr>
          <a:xfrm>
            <a:off x="4640281" y="8068437"/>
            <a:ext cx="61697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Optimal Cable Length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Minimize Latency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Reduce the risk of Damage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IN" sz="36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403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D7D19C-6005-79C0-DE25-3477E8DE3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DBBD55-E3F5-5100-1121-1C95775BEA6F}"/>
              </a:ext>
            </a:extLst>
          </p:cNvPr>
          <p:cNvGrpSpPr/>
          <p:nvPr/>
        </p:nvGrpSpPr>
        <p:grpSpPr>
          <a:xfrm>
            <a:off x="-1113381" y="142260"/>
            <a:ext cx="857250" cy="828000"/>
            <a:chOff x="-1097513" y="614700"/>
            <a:chExt cx="857250" cy="828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7D0BF49-1C09-3316-1BF4-216A413FFB76}"/>
                </a:ext>
              </a:extLst>
            </p:cNvPr>
            <p:cNvSpPr/>
            <p:nvPr/>
          </p:nvSpPr>
          <p:spPr>
            <a:xfrm>
              <a:off x="-1097513" y="61470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860C335-5E43-8326-3523-527995B5A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938888" y="739650"/>
              <a:ext cx="540000" cy="54000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C57AD2E-B8D8-1604-B392-118AFBF402FE}"/>
              </a:ext>
            </a:extLst>
          </p:cNvPr>
          <p:cNvGrpSpPr/>
          <p:nvPr/>
        </p:nvGrpSpPr>
        <p:grpSpPr>
          <a:xfrm>
            <a:off x="-1097513" y="1578630"/>
            <a:ext cx="857250" cy="828000"/>
            <a:chOff x="-1097513" y="1814850"/>
            <a:chExt cx="857250" cy="8280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4A26AC4-739B-AA5C-B62C-57DE6DE14F64}"/>
                </a:ext>
              </a:extLst>
            </p:cNvPr>
            <p:cNvSpPr/>
            <p:nvPr/>
          </p:nvSpPr>
          <p:spPr>
            <a:xfrm>
              <a:off x="-1097513" y="181485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4346874-8E42-32E7-5ED3-EEBACD3983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896888" y="1958850"/>
              <a:ext cx="540000" cy="54000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1BCB34-2D1A-29BC-2F0A-B3B4081F6420}"/>
              </a:ext>
            </a:extLst>
          </p:cNvPr>
          <p:cNvGrpSpPr/>
          <p:nvPr/>
        </p:nvGrpSpPr>
        <p:grpSpPr>
          <a:xfrm>
            <a:off x="-1097513" y="4458990"/>
            <a:ext cx="857250" cy="828000"/>
            <a:chOff x="-1097513" y="4215150"/>
            <a:chExt cx="857250" cy="8280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4CD4A02-F641-9B4E-2E5B-676924DDF8F4}"/>
                </a:ext>
              </a:extLst>
            </p:cNvPr>
            <p:cNvSpPr/>
            <p:nvPr/>
          </p:nvSpPr>
          <p:spPr>
            <a:xfrm>
              <a:off x="-1097513" y="421515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1B1F7A8-BBE2-9B92-FFFE-85CB5AF94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938888" y="4359150"/>
              <a:ext cx="540000" cy="5400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07AE060-8E09-2B21-083C-6AD744DB8C04}"/>
              </a:ext>
            </a:extLst>
          </p:cNvPr>
          <p:cNvGrpSpPr/>
          <p:nvPr/>
        </p:nvGrpSpPr>
        <p:grpSpPr>
          <a:xfrm>
            <a:off x="-1097513" y="5902980"/>
            <a:ext cx="857250" cy="828000"/>
            <a:chOff x="-1097513" y="5415300"/>
            <a:chExt cx="857250" cy="82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B2CC70D-FB9A-70FF-7EAE-6074B261B9CF}"/>
                </a:ext>
              </a:extLst>
            </p:cNvPr>
            <p:cNvSpPr/>
            <p:nvPr/>
          </p:nvSpPr>
          <p:spPr>
            <a:xfrm>
              <a:off x="-1097513" y="541530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AEA14BF-98B2-ADCC-15D2-537394271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927788" y="5559300"/>
              <a:ext cx="540000" cy="5400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B5A24CB-872C-C48A-991A-839179B201B3}"/>
              </a:ext>
            </a:extLst>
          </p:cNvPr>
          <p:cNvGrpSpPr/>
          <p:nvPr/>
        </p:nvGrpSpPr>
        <p:grpSpPr>
          <a:xfrm>
            <a:off x="-1164408" y="3022051"/>
            <a:ext cx="857250" cy="828000"/>
            <a:chOff x="-1097513" y="3015000"/>
            <a:chExt cx="857250" cy="82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4B12D12-F28B-82E9-8F2A-A0379586A9B0}"/>
                </a:ext>
              </a:extLst>
            </p:cNvPr>
            <p:cNvSpPr/>
            <p:nvPr/>
          </p:nvSpPr>
          <p:spPr>
            <a:xfrm>
              <a:off x="-1097513" y="301500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571E919-9EE9-7481-DC42-F4A9E3980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896888" y="3155850"/>
              <a:ext cx="540000" cy="540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B248EA-62DE-51E3-ED0D-2668560A55C1}"/>
              </a:ext>
            </a:extLst>
          </p:cNvPr>
          <p:cNvSpPr/>
          <p:nvPr/>
        </p:nvSpPr>
        <p:spPr>
          <a:xfrm>
            <a:off x="0" y="-10251611"/>
            <a:ext cx="1390797" cy="18707100"/>
          </a:xfrm>
          <a:custGeom>
            <a:avLst/>
            <a:gdLst>
              <a:gd name="connsiteX0" fmla="*/ 1543050 w 1543050"/>
              <a:gd name="connsiteY0" fmla="*/ 0 h 18707100"/>
              <a:gd name="connsiteX1" fmla="*/ 1543050 w 1543050"/>
              <a:gd name="connsiteY1" fmla="*/ 8448156 h 18707100"/>
              <a:gd name="connsiteX2" fmla="*/ 807369 w 1543050"/>
              <a:gd name="connsiteY2" fmla="*/ 9353550 h 18707100"/>
              <a:gd name="connsiteX3" fmla="*/ 1543050 w 1543050"/>
              <a:gd name="connsiteY3" fmla="*/ 10258945 h 18707100"/>
              <a:gd name="connsiteX4" fmla="*/ 1543050 w 1543050"/>
              <a:gd name="connsiteY4" fmla="*/ 18707100 h 18707100"/>
              <a:gd name="connsiteX5" fmla="*/ 0 w 1543050"/>
              <a:gd name="connsiteY5" fmla="*/ 18707100 h 18707100"/>
              <a:gd name="connsiteX6" fmla="*/ 0 w 1543050"/>
              <a:gd name="connsiteY6" fmla="*/ 0 h 18707100"/>
              <a:gd name="connsiteX0" fmla="*/ 1543050 w 1543050"/>
              <a:gd name="connsiteY0" fmla="*/ 0 h 18707100"/>
              <a:gd name="connsiteX1" fmla="*/ 1543050 w 1543050"/>
              <a:gd name="connsiteY1" fmla="*/ 8448156 h 18707100"/>
              <a:gd name="connsiteX2" fmla="*/ 807369 w 1543050"/>
              <a:gd name="connsiteY2" fmla="*/ 9353550 h 18707100"/>
              <a:gd name="connsiteX3" fmla="*/ 1543050 w 1543050"/>
              <a:gd name="connsiteY3" fmla="*/ 10258945 h 18707100"/>
              <a:gd name="connsiteX4" fmla="*/ 1543050 w 1543050"/>
              <a:gd name="connsiteY4" fmla="*/ 18707100 h 18707100"/>
              <a:gd name="connsiteX5" fmla="*/ 0 w 1543050"/>
              <a:gd name="connsiteY5" fmla="*/ 18707100 h 18707100"/>
              <a:gd name="connsiteX6" fmla="*/ 0 w 1543050"/>
              <a:gd name="connsiteY6" fmla="*/ 0 h 18707100"/>
              <a:gd name="connsiteX7" fmla="*/ 1543050 w 1543050"/>
              <a:gd name="connsiteY7" fmla="*/ 0 h 18707100"/>
              <a:gd name="connsiteX0" fmla="*/ 1543050 w 1543055"/>
              <a:gd name="connsiteY0" fmla="*/ 0 h 18707100"/>
              <a:gd name="connsiteX1" fmla="*/ 1543050 w 1543055"/>
              <a:gd name="connsiteY1" fmla="*/ 8448156 h 18707100"/>
              <a:gd name="connsiteX2" fmla="*/ 807369 w 1543055"/>
              <a:gd name="connsiteY2" fmla="*/ 9353550 h 18707100"/>
              <a:gd name="connsiteX3" fmla="*/ 1543050 w 1543055"/>
              <a:gd name="connsiteY3" fmla="*/ 10258945 h 18707100"/>
              <a:gd name="connsiteX4" fmla="*/ 1543050 w 1543055"/>
              <a:gd name="connsiteY4" fmla="*/ 18707100 h 18707100"/>
              <a:gd name="connsiteX5" fmla="*/ 0 w 1543055"/>
              <a:gd name="connsiteY5" fmla="*/ 18707100 h 18707100"/>
              <a:gd name="connsiteX6" fmla="*/ 0 w 1543055"/>
              <a:gd name="connsiteY6" fmla="*/ 0 h 18707100"/>
              <a:gd name="connsiteX7" fmla="*/ 1543050 w 1543055"/>
              <a:gd name="connsiteY7" fmla="*/ 0 h 18707100"/>
              <a:gd name="connsiteX0" fmla="*/ 1543050 w 1543055"/>
              <a:gd name="connsiteY0" fmla="*/ 0 h 18707100"/>
              <a:gd name="connsiteX1" fmla="*/ 1543050 w 1543055"/>
              <a:gd name="connsiteY1" fmla="*/ 8448156 h 18707100"/>
              <a:gd name="connsiteX2" fmla="*/ 807369 w 1543055"/>
              <a:gd name="connsiteY2" fmla="*/ 9353550 h 18707100"/>
              <a:gd name="connsiteX3" fmla="*/ 1543050 w 1543055"/>
              <a:gd name="connsiteY3" fmla="*/ 10258945 h 18707100"/>
              <a:gd name="connsiteX4" fmla="*/ 1543050 w 1543055"/>
              <a:gd name="connsiteY4" fmla="*/ 18707100 h 18707100"/>
              <a:gd name="connsiteX5" fmla="*/ 0 w 1543055"/>
              <a:gd name="connsiteY5" fmla="*/ 18707100 h 18707100"/>
              <a:gd name="connsiteX6" fmla="*/ 0 w 1543055"/>
              <a:gd name="connsiteY6" fmla="*/ 0 h 18707100"/>
              <a:gd name="connsiteX7" fmla="*/ 1543050 w 1543055"/>
              <a:gd name="connsiteY7" fmla="*/ 0 h 18707100"/>
              <a:gd name="connsiteX0" fmla="*/ 1543050 w 1543055"/>
              <a:gd name="connsiteY0" fmla="*/ 0 h 18707100"/>
              <a:gd name="connsiteX1" fmla="*/ 1543050 w 1543055"/>
              <a:gd name="connsiteY1" fmla="*/ 8448156 h 18707100"/>
              <a:gd name="connsiteX2" fmla="*/ 807369 w 1543055"/>
              <a:gd name="connsiteY2" fmla="*/ 9353550 h 18707100"/>
              <a:gd name="connsiteX3" fmla="*/ 1543050 w 1543055"/>
              <a:gd name="connsiteY3" fmla="*/ 10258945 h 18707100"/>
              <a:gd name="connsiteX4" fmla="*/ 1543050 w 1543055"/>
              <a:gd name="connsiteY4" fmla="*/ 18707100 h 18707100"/>
              <a:gd name="connsiteX5" fmla="*/ 0 w 1543055"/>
              <a:gd name="connsiteY5" fmla="*/ 18707100 h 18707100"/>
              <a:gd name="connsiteX6" fmla="*/ 0 w 1543055"/>
              <a:gd name="connsiteY6" fmla="*/ 0 h 18707100"/>
              <a:gd name="connsiteX7" fmla="*/ 1543050 w 1543055"/>
              <a:gd name="connsiteY7" fmla="*/ 0 h 18707100"/>
              <a:gd name="connsiteX0" fmla="*/ 1543050 w 1543057"/>
              <a:gd name="connsiteY0" fmla="*/ 0 h 18707100"/>
              <a:gd name="connsiteX1" fmla="*/ 1543050 w 1543057"/>
              <a:gd name="connsiteY1" fmla="*/ 8448156 h 18707100"/>
              <a:gd name="connsiteX2" fmla="*/ 955007 w 1543057"/>
              <a:gd name="connsiteY2" fmla="*/ 9348790 h 18707100"/>
              <a:gd name="connsiteX3" fmla="*/ 1543050 w 1543057"/>
              <a:gd name="connsiteY3" fmla="*/ 10258945 h 18707100"/>
              <a:gd name="connsiteX4" fmla="*/ 1543050 w 1543057"/>
              <a:gd name="connsiteY4" fmla="*/ 18707100 h 18707100"/>
              <a:gd name="connsiteX5" fmla="*/ 0 w 1543057"/>
              <a:gd name="connsiteY5" fmla="*/ 18707100 h 18707100"/>
              <a:gd name="connsiteX6" fmla="*/ 0 w 1543057"/>
              <a:gd name="connsiteY6" fmla="*/ 0 h 18707100"/>
              <a:gd name="connsiteX7" fmla="*/ 1543050 w 1543057"/>
              <a:gd name="connsiteY7" fmla="*/ 0 h 18707100"/>
              <a:gd name="connsiteX0" fmla="*/ 1543050 w 1543057"/>
              <a:gd name="connsiteY0" fmla="*/ 0 h 18707100"/>
              <a:gd name="connsiteX1" fmla="*/ 1543050 w 1543057"/>
              <a:gd name="connsiteY1" fmla="*/ 8448156 h 18707100"/>
              <a:gd name="connsiteX2" fmla="*/ 955007 w 1543057"/>
              <a:gd name="connsiteY2" fmla="*/ 9348790 h 18707100"/>
              <a:gd name="connsiteX3" fmla="*/ 1543050 w 1543057"/>
              <a:gd name="connsiteY3" fmla="*/ 10258945 h 18707100"/>
              <a:gd name="connsiteX4" fmla="*/ 1543050 w 1543057"/>
              <a:gd name="connsiteY4" fmla="*/ 18707100 h 18707100"/>
              <a:gd name="connsiteX5" fmla="*/ 0 w 1543057"/>
              <a:gd name="connsiteY5" fmla="*/ 18707100 h 18707100"/>
              <a:gd name="connsiteX6" fmla="*/ 0 w 1543057"/>
              <a:gd name="connsiteY6" fmla="*/ 0 h 18707100"/>
              <a:gd name="connsiteX7" fmla="*/ 1543050 w 1543057"/>
              <a:gd name="connsiteY7" fmla="*/ 0 h 18707100"/>
              <a:gd name="connsiteX0" fmla="*/ 1543050 w 1543057"/>
              <a:gd name="connsiteY0" fmla="*/ 0 h 18707100"/>
              <a:gd name="connsiteX1" fmla="*/ 1543050 w 1543057"/>
              <a:gd name="connsiteY1" fmla="*/ 8448156 h 18707100"/>
              <a:gd name="connsiteX2" fmla="*/ 989932 w 1543057"/>
              <a:gd name="connsiteY2" fmla="*/ 9348793 h 18707100"/>
              <a:gd name="connsiteX3" fmla="*/ 1543050 w 1543057"/>
              <a:gd name="connsiteY3" fmla="*/ 10258945 h 18707100"/>
              <a:gd name="connsiteX4" fmla="*/ 1543050 w 1543057"/>
              <a:gd name="connsiteY4" fmla="*/ 18707100 h 18707100"/>
              <a:gd name="connsiteX5" fmla="*/ 0 w 1543057"/>
              <a:gd name="connsiteY5" fmla="*/ 18707100 h 18707100"/>
              <a:gd name="connsiteX6" fmla="*/ 0 w 1543057"/>
              <a:gd name="connsiteY6" fmla="*/ 0 h 18707100"/>
              <a:gd name="connsiteX7" fmla="*/ 1543050 w 1543057"/>
              <a:gd name="connsiteY7" fmla="*/ 0 h 1870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3057" h="18707100">
                <a:moveTo>
                  <a:pt x="1543050" y="0"/>
                </a:moveTo>
                <a:lnTo>
                  <a:pt x="1543050" y="8448156"/>
                </a:lnTo>
                <a:cubicBezTo>
                  <a:pt x="1545473" y="8902357"/>
                  <a:pt x="987593" y="8773148"/>
                  <a:pt x="989932" y="9348793"/>
                </a:cubicBezTo>
                <a:cubicBezTo>
                  <a:pt x="992271" y="9924438"/>
                  <a:pt x="1545472" y="9819038"/>
                  <a:pt x="1543050" y="10258945"/>
                </a:cubicBezTo>
                <a:lnTo>
                  <a:pt x="1543050" y="18707100"/>
                </a:lnTo>
                <a:lnTo>
                  <a:pt x="0" y="18707100"/>
                </a:lnTo>
                <a:lnTo>
                  <a:pt x="0" y="0"/>
                </a:lnTo>
                <a:lnTo>
                  <a:pt x="15430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pic>
        <p:nvPicPr>
          <p:cNvPr id="20" name="Picture 19">
            <a:hlinkClick r:id="rId7" action="ppaction://hlinksldjump"/>
            <a:extLst>
              <a:ext uri="{FF2B5EF4-FFF2-40B4-BE49-F238E27FC236}">
                <a16:creationId xmlns:a16="http://schemas.microsoft.com/office/drawing/2014/main" id="{D369E6BD-C3A0-415B-9C26-A360D8188E6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2172" y="267210"/>
            <a:ext cx="540000" cy="540000"/>
          </a:xfrm>
          <a:prstGeom prst="rect">
            <a:avLst/>
          </a:prstGeom>
        </p:spPr>
      </p:pic>
      <p:pic>
        <p:nvPicPr>
          <p:cNvPr id="21" name="Picture 20">
            <a:hlinkClick r:id="rId8" action="ppaction://hlinksldjump"/>
            <a:extLst>
              <a:ext uri="{FF2B5EF4-FFF2-40B4-BE49-F238E27FC236}">
                <a16:creationId xmlns:a16="http://schemas.microsoft.com/office/drawing/2014/main" id="{0384AF8F-5640-88F6-676D-90F21BBAA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10" y="1726072"/>
            <a:ext cx="540000" cy="540000"/>
          </a:xfrm>
          <a:prstGeom prst="rect">
            <a:avLst/>
          </a:prstGeom>
        </p:spPr>
      </p:pic>
      <p:pic>
        <p:nvPicPr>
          <p:cNvPr id="22" name="Picture 21">
            <a:hlinkClick r:id="rId9" action="ppaction://hlinksldjump"/>
            <a:extLst>
              <a:ext uri="{FF2B5EF4-FFF2-40B4-BE49-F238E27FC236}">
                <a16:creationId xmlns:a16="http://schemas.microsoft.com/office/drawing/2014/main" id="{C8B7203F-18CC-4BAC-BF40-5DA9B3EE29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292" y="3160612"/>
            <a:ext cx="540000" cy="540000"/>
          </a:xfrm>
          <a:prstGeom prst="rect">
            <a:avLst/>
          </a:prstGeom>
        </p:spPr>
      </p:pic>
      <p:pic>
        <p:nvPicPr>
          <p:cNvPr id="23" name="Picture 22">
            <a:hlinkClick r:id="rId10" action="ppaction://hlinksldjump"/>
            <a:extLst>
              <a:ext uri="{FF2B5EF4-FFF2-40B4-BE49-F238E27FC236}">
                <a16:creationId xmlns:a16="http://schemas.microsoft.com/office/drawing/2014/main" id="{877BECDC-9EF6-9C42-BF2F-7F4FEC3D7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405" y="4604489"/>
            <a:ext cx="540000" cy="540000"/>
          </a:xfrm>
          <a:prstGeom prst="rect">
            <a:avLst/>
          </a:prstGeom>
        </p:spPr>
      </p:pic>
      <p:pic>
        <p:nvPicPr>
          <p:cNvPr id="24" name="Picture 23">
            <a:hlinkClick r:id="rId11" action="ppaction://hlinksldjump"/>
            <a:extLst>
              <a:ext uri="{FF2B5EF4-FFF2-40B4-BE49-F238E27FC236}">
                <a16:creationId xmlns:a16="http://schemas.microsoft.com/office/drawing/2014/main" id="{9A6E09E9-DF1A-E343-7634-E9608932AF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959" y="6041880"/>
            <a:ext cx="540000" cy="540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8566DF0-F3AE-5DFA-C65B-FAD3065F87ED}"/>
              </a:ext>
            </a:extLst>
          </p:cNvPr>
          <p:cNvSpPr txBox="1"/>
          <p:nvPr/>
        </p:nvSpPr>
        <p:spPr>
          <a:xfrm>
            <a:off x="2804361" y="-5066030"/>
            <a:ext cx="810727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INTRODUCTION TO DATA CENTER AND CLOUD TECHNOLOGY</a:t>
            </a:r>
            <a:endParaRPr lang="en-IN" sz="4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F51C7E-D657-4436-E28F-C21E75C10165}"/>
              </a:ext>
            </a:extLst>
          </p:cNvPr>
          <p:cNvSpPr txBox="1"/>
          <p:nvPr/>
        </p:nvSpPr>
        <p:spPr>
          <a:xfrm>
            <a:off x="2804361" y="-1606538"/>
            <a:ext cx="81072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ACTIVITY – 2</a:t>
            </a:r>
            <a:br>
              <a:rPr lang="en-US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</a:br>
            <a:r>
              <a:rPr lang="en-US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BASICS OF DATA CENTER</a:t>
            </a:r>
            <a:endParaRPr lang="en-IN" sz="4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FB85F5-3209-3462-A567-B91714B2E32E}"/>
              </a:ext>
            </a:extLst>
          </p:cNvPr>
          <p:cNvSpPr txBox="1"/>
          <p:nvPr/>
        </p:nvSpPr>
        <p:spPr>
          <a:xfrm>
            <a:off x="6252411" y="6485340"/>
            <a:ext cx="8107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JAINAM SHAH – 24MSCRCI040</a:t>
            </a:r>
            <a:endParaRPr lang="en-IN" sz="20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6AEA6F5-9316-471C-45D3-6DBCB3AFD2FE}"/>
              </a:ext>
            </a:extLst>
          </p:cNvPr>
          <p:cNvSpPr/>
          <p:nvPr/>
        </p:nvSpPr>
        <p:spPr>
          <a:xfrm>
            <a:off x="15424089" y="1644742"/>
            <a:ext cx="1131976" cy="47650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>
            <a:hlinkClick r:id="rId7" action="ppaction://hlinksldjump"/>
            <a:extLst>
              <a:ext uri="{FF2B5EF4-FFF2-40B4-BE49-F238E27FC236}">
                <a16:creationId xmlns:a16="http://schemas.microsoft.com/office/drawing/2014/main" id="{57D6B499-9452-46F1-E86D-C291A68388F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787627" y="2190630"/>
            <a:ext cx="432000" cy="432000"/>
          </a:xfrm>
          <a:prstGeom prst="rect">
            <a:avLst/>
          </a:prstGeom>
        </p:spPr>
      </p:pic>
      <p:pic>
        <p:nvPicPr>
          <p:cNvPr id="32" name="Picture 31">
            <a:hlinkClick r:id="rId13" action="ppaction://hlinksldjump"/>
            <a:extLst>
              <a:ext uri="{FF2B5EF4-FFF2-40B4-BE49-F238E27FC236}">
                <a16:creationId xmlns:a16="http://schemas.microsoft.com/office/drawing/2014/main" id="{EFA51748-8DFC-3DE8-F0DE-FA0221E0D87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828840" y="3009262"/>
            <a:ext cx="349573" cy="396000"/>
          </a:xfrm>
          <a:prstGeom prst="rect">
            <a:avLst/>
          </a:prstGeom>
        </p:spPr>
      </p:pic>
      <p:pic>
        <p:nvPicPr>
          <p:cNvPr id="33" name="Picture 32">
            <a:hlinkClick r:id="rId15" action="ppaction://hlinksldjump"/>
            <a:extLst>
              <a:ext uri="{FF2B5EF4-FFF2-40B4-BE49-F238E27FC236}">
                <a16:creationId xmlns:a16="http://schemas.microsoft.com/office/drawing/2014/main" id="{E7E231C0-0581-157C-0075-C5EE8D2C0B5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774066" y="3822587"/>
            <a:ext cx="432000" cy="432000"/>
          </a:xfrm>
          <a:prstGeom prst="rect">
            <a:avLst/>
          </a:prstGeom>
        </p:spPr>
      </p:pic>
      <p:pic>
        <p:nvPicPr>
          <p:cNvPr id="34" name="Picture 33">
            <a:hlinkClick r:id="rId17" action="ppaction://hlinksldjump"/>
            <a:extLst>
              <a:ext uri="{FF2B5EF4-FFF2-40B4-BE49-F238E27FC236}">
                <a16:creationId xmlns:a16="http://schemas.microsoft.com/office/drawing/2014/main" id="{1A6F6851-B70F-6714-EA58-00F8021C1D0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5774066" y="4613864"/>
            <a:ext cx="432000" cy="4320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37559AC-AC03-4126-DB69-1C1040D90CF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5774066" y="5446992"/>
            <a:ext cx="432000" cy="4320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9EF17AF-28E5-586C-B300-98240F64CD37}"/>
              </a:ext>
            </a:extLst>
          </p:cNvPr>
          <p:cNvSpPr txBox="1"/>
          <p:nvPr/>
        </p:nvSpPr>
        <p:spPr>
          <a:xfrm>
            <a:off x="17232295" y="2114242"/>
            <a:ext cx="2999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Servers</a:t>
            </a:r>
            <a:endParaRPr lang="en-IN" sz="3600" b="1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DD86B53-EE2F-9127-E4DD-A4ED561A4B11}"/>
              </a:ext>
            </a:extLst>
          </p:cNvPr>
          <p:cNvSpPr txBox="1"/>
          <p:nvPr/>
        </p:nvSpPr>
        <p:spPr>
          <a:xfrm>
            <a:off x="17232295" y="2930569"/>
            <a:ext cx="2999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Storage</a:t>
            </a:r>
            <a:endParaRPr lang="en-IN" sz="3600" b="1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657284-4800-2BBC-A6A9-AFE4113826BF}"/>
              </a:ext>
            </a:extLst>
          </p:cNvPr>
          <p:cNvSpPr txBox="1"/>
          <p:nvPr/>
        </p:nvSpPr>
        <p:spPr>
          <a:xfrm>
            <a:off x="17232295" y="3746896"/>
            <a:ext cx="2999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Networking</a:t>
            </a:r>
            <a:endParaRPr lang="en-IN" sz="3600" b="1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CCEC41F-AA95-9CD1-5699-8996D66DBFA2}"/>
              </a:ext>
            </a:extLst>
          </p:cNvPr>
          <p:cNvSpPr txBox="1"/>
          <p:nvPr/>
        </p:nvSpPr>
        <p:spPr>
          <a:xfrm>
            <a:off x="17232295" y="4563223"/>
            <a:ext cx="2999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Power</a:t>
            </a:r>
            <a:endParaRPr lang="en-IN" sz="3600" b="1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799E7A-EEDC-D504-ED9D-FB3F7F0ED5F1}"/>
              </a:ext>
            </a:extLst>
          </p:cNvPr>
          <p:cNvSpPr txBox="1"/>
          <p:nvPr/>
        </p:nvSpPr>
        <p:spPr>
          <a:xfrm>
            <a:off x="17232295" y="5379550"/>
            <a:ext cx="2999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Security</a:t>
            </a:r>
            <a:endParaRPr lang="en-IN" sz="3600" b="1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716F4A-D750-DB5B-6A24-AEE6710BB79F}"/>
              </a:ext>
            </a:extLst>
          </p:cNvPr>
          <p:cNvSpPr txBox="1"/>
          <p:nvPr/>
        </p:nvSpPr>
        <p:spPr>
          <a:xfrm>
            <a:off x="1382106" y="246954"/>
            <a:ext cx="1082566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COMPONENTS OF DATA CENTER</a:t>
            </a:r>
            <a:endParaRPr lang="en-IN" sz="3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CBF368-1D59-0382-92F3-44C5EC1E82A0}"/>
              </a:ext>
            </a:extLst>
          </p:cNvPr>
          <p:cNvSpPr txBox="1"/>
          <p:nvPr/>
        </p:nvSpPr>
        <p:spPr>
          <a:xfrm>
            <a:off x="1382106" y="1681618"/>
            <a:ext cx="10668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DATA CENTER SPACE PLANNING</a:t>
            </a:r>
            <a:endParaRPr lang="en-IN" sz="3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262C59-69CB-A324-BBB1-C3F9BF5D7C06}"/>
              </a:ext>
            </a:extLst>
          </p:cNvPr>
          <p:cNvSpPr txBox="1"/>
          <p:nvPr/>
        </p:nvSpPr>
        <p:spPr>
          <a:xfrm>
            <a:off x="1382109" y="3132051"/>
            <a:ext cx="1190822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IMPROVE PERFORMANCE OF DATA CENTER CABLING</a:t>
            </a:r>
            <a:endParaRPr lang="en-IN" sz="3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6524F2-613C-E27A-AB80-AAF3F6D07322}"/>
              </a:ext>
            </a:extLst>
          </p:cNvPr>
          <p:cNvSpPr txBox="1"/>
          <p:nvPr/>
        </p:nvSpPr>
        <p:spPr>
          <a:xfrm>
            <a:off x="1401231" y="4566712"/>
            <a:ext cx="810727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DATA CENTER DESIGN</a:t>
            </a:r>
            <a:endParaRPr lang="en-IN" sz="3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DE3744-B1FD-51F6-C750-41E01028BF02}"/>
              </a:ext>
            </a:extLst>
          </p:cNvPr>
          <p:cNvSpPr txBox="1"/>
          <p:nvPr/>
        </p:nvSpPr>
        <p:spPr>
          <a:xfrm>
            <a:off x="1390796" y="6001379"/>
            <a:ext cx="1079971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COOLING DISTRIBUTION METHODS</a:t>
            </a:r>
            <a:endParaRPr lang="en-IN" sz="3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5706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C46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1D2E6B-E08D-6698-3D00-331F3D35C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AF7D1C52-D325-ED72-DEE5-141AEA5A4CF6}"/>
              </a:ext>
            </a:extLst>
          </p:cNvPr>
          <p:cNvGrpSpPr/>
          <p:nvPr/>
        </p:nvGrpSpPr>
        <p:grpSpPr>
          <a:xfrm>
            <a:off x="-1097513" y="142260"/>
            <a:ext cx="857250" cy="828000"/>
            <a:chOff x="-1097513" y="614700"/>
            <a:chExt cx="857250" cy="8280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B29CC6A2-226B-665E-0428-1C00224DAB71}"/>
                </a:ext>
              </a:extLst>
            </p:cNvPr>
            <p:cNvSpPr/>
            <p:nvPr/>
          </p:nvSpPr>
          <p:spPr>
            <a:xfrm>
              <a:off x="-1097513" y="61470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50C3AE5-B9BA-1698-6374-BE5D536C2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938888" y="739650"/>
              <a:ext cx="540000" cy="54000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184706B-550C-A5CD-9DDF-E34F56EBE160}"/>
              </a:ext>
            </a:extLst>
          </p:cNvPr>
          <p:cNvGrpSpPr/>
          <p:nvPr/>
        </p:nvGrpSpPr>
        <p:grpSpPr>
          <a:xfrm>
            <a:off x="-1097513" y="1578630"/>
            <a:ext cx="857250" cy="828000"/>
            <a:chOff x="-1097513" y="1814850"/>
            <a:chExt cx="857250" cy="82800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55BC5B4-E73D-E1FA-4876-55B49D995AC8}"/>
                </a:ext>
              </a:extLst>
            </p:cNvPr>
            <p:cNvSpPr/>
            <p:nvPr/>
          </p:nvSpPr>
          <p:spPr>
            <a:xfrm>
              <a:off x="-1097513" y="181485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DC9E64C-844A-EA49-E235-DE2CE72AA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896888" y="1958850"/>
              <a:ext cx="540000" cy="5400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4E64C10-7F02-9D87-D533-1EF2D5B9ABB4}"/>
              </a:ext>
            </a:extLst>
          </p:cNvPr>
          <p:cNvGrpSpPr/>
          <p:nvPr/>
        </p:nvGrpSpPr>
        <p:grpSpPr>
          <a:xfrm>
            <a:off x="-1097513" y="4458990"/>
            <a:ext cx="857250" cy="828000"/>
            <a:chOff x="-1097513" y="4215150"/>
            <a:chExt cx="857250" cy="82800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BC3817D-A6F9-8C12-F963-2DE9C95BE5B0}"/>
                </a:ext>
              </a:extLst>
            </p:cNvPr>
            <p:cNvSpPr/>
            <p:nvPr/>
          </p:nvSpPr>
          <p:spPr>
            <a:xfrm>
              <a:off x="-1097513" y="421515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F1670F1-B9D9-A8D7-CC2E-5292A5F1B2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938888" y="4359150"/>
              <a:ext cx="540000" cy="540000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A5EA58F-6695-8075-01D4-3E83DA8BF2EE}"/>
              </a:ext>
            </a:extLst>
          </p:cNvPr>
          <p:cNvGrpSpPr/>
          <p:nvPr/>
        </p:nvGrpSpPr>
        <p:grpSpPr>
          <a:xfrm>
            <a:off x="-1097513" y="5902980"/>
            <a:ext cx="857250" cy="828000"/>
            <a:chOff x="-1097513" y="5415300"/>
            <a:chExt cx="857250" cy="8280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C43A776-7B93-6B7E-4C83-56D02D8EAD12}"/>
                </a:ext>
              </a:extLst>
            </p:cNvPr>
            <p:cNvSpPr/>
            <p:nvPr/>
          </p:nvSpPr>
          <p:spPr>
            <a:xfrm>
              <a:off x="-1097513" y="541530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25C39CC-A318-C620-4159-E873F213B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927788" y="5559300"/>
              <a:ext cx="540000" cy="5400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1871A9B-6F8A-CE03-C13B-727A600EA676}"/>
              </a:ext>
            </a:extLst>
          </p:cNvPr>
          <p:cNvGrpSpPr/>
          <p:nvPr/>
        </p:nvGrpSpPr>
        <p:grpSpPr>
          <a:xfrm>
            <a:off x="1061580" y="3022051"/>
            <a:ext cx="857250" cy="828000"/>
            <a:chOff x="-1097513" y="3015000"/>
            <a:chExt cx="857250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F635564-0E02-1509-1163-D33710DDFBB4}"/>
                </a:ext>
              </a:extLst>
            </p:cNvPr>
            <p:cNvSpPr/>
            <p:nvPr/>
          </p:nvSpPr>
          <p:spPr>
            <a:xfrm>
              <a:off x="-1097513" y="301500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C2A18FA-BC05-8C62-2494-4FA3D4EBC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896888" y="3155850"/>
              <a:ext cx="540000" cy="540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3EB2DA9-80BB-3920-60C4-81FB22CFA6EB}"/>
              </a:ext>
            </a:extLst>
          </p:cNvPr>
          <p:cNvSpPr/>
          <p:nvPr/>
        </p:nvSpPr>
        <p:spPr>
          <a:xfrm>
            <a:off x="0" y="-5932013"/>
            <a:ext cx="1390797" cy="18707100"/>
          </a:xfrm>
          <a:custGeom>
            <a:avLst/>
            <a:gdLst>
              <a:gd name="connsiteX0" fmla="*/ 1543050 w 1543050"/>
              <a:gd name="connsiteY0" fmla="*/ 0 h 18707100"/>
              <a:gd name="connsiteX1" fmla="*/ 1543050 w 1543050"/>
              <a:gd name="connsiteY1" fmla="*/ 8448156 h 18707100"/>
              <a:gd name="connsiteX2" fmla="*/ 807369 w 1543050"/>
              <a:gd name="connsiteY2" fmla="*/ 9353550 h 18707100"/>
              <a:gd name="connsiteX3" fmla="*/ 1543050 w 1543050"/>
              <a:gd name="connsiteY3" fmla="*/ 10258945 h 18707100"/>
              <a:gd name="connsiteX4" fmla="*/ 1543050 w 1543050"/>
              <a:gd name="connsiteY4" fmla="*/ 18707100 h 18707100"/>
              <a:gd name="connsiteX5" fmla="*/ 0 w 1543050"/>
              <a:gd name="connsiteY5" fmla="*/ 18707100 h 18707100"/>
              <a:gd name="connsiteX6" fmla="*/ 0 w 1543050"/>
              <a:gd name="connsiteY6" fmla="*/ 0 h 18707100"/>
              <a:gd name="connsiteX0" fmla="*/ 1543050 w 1543050"/>
              <a:gd name="connsiteY0" fmla="*/ 0 h 18707100"/>
              <a:gd name="connsiteX1" fmla="*/ 1543050 w 1543050"/>
              <a:gd name="connsiteY1" fmla="*/ 8448156 h 18707100"/>
              <a:gd name="connsiteX2" fmla="*/ 807369 w 1543050"/>
              <a:gd name="connsiteY2" fmla="*/ 9353550 h 18707100"/>
              <a:gd name="connsiteX3" fmla="*/ 1543050 w 1543050"/>
              <a:gd name="connsiteY3" fmla="*/ 10258945 h 18707100"/>
              <a:gd name="connsiteX4" fmla="*/ 1543050 w 1543050"/>
              <a:gd name="connsiteY4" fmla="*/ 18707100 h 18707100"/>
              <a:gd name="connsiteX5" fmla="*/ 0 w 1543050"/>
              <a:gd name="connsiteY5" fmla="*/ 18707100 h 18707100"/>
              <a:gd name="connsiteX6" fmla="*/ 0 w 1543050"/>
              <a:gd name="connsiteY6" fmla="*/ 0 h 18707100"/>
              <a:gd name="connsiteX7" fmla="*/ 1543050 w 1543050"/>
              <a:gd name="connsiteY7" fmla="*/ 0 h 18707100"/>
              <a:gd name="connsiteX0" fmla="*/ 1543050 w 1543055"/>
              <a:gd name="connsiteY0" fmla="*/ 0 h 18707100"/>
              <a:gd name="connsiteX1" fmla="*/ 1543050 w 1543055"/>
              <a:gd name="connsiteY1" fmla="*/ 8448156 h 18707100"/>
              <a:gd name="connsiteX2" fmla="*/ 807369 w 1543055"/>
              <a:gd name="connsiteY2" fmla="*/ 9353550 h 18707100"/>
              <a:gd name="connsiteX3" fmla="*/ 1543050 w 1543055"/>
              <a:gd name="connsiteY3" fmla="*/ 10258945 h 18707100"/>
              <a:gd name="connsiteX4" fmla="*/ 1543050 w 1543055"/>
              <a:gd name="connsiteY4" fmla="*/ 18707100 h 18707100"/>
              <a:gd name="connsiteX5" fmla="*/ 0 w 1543055"/>
              <a:gd name="connsiteY5" fmla="*/ 18707100 h 18707100"/>
              <a:gd name="connsiteX6" fmla="*/ 0 w 1543055"/>
              <a:gd name="connsiteY6" fmla="*/ 0 h 18707100"/>
              <a:gd name="connsiteX7" fmla="*/ 1543050 w 1543055"/>
              <a:gd name="connsiteY7" fmla="*/ 0 h 18707100"/>
              <a:gd name="connsiteX0" fmla="*/ 1543050 w 1543055"/>
              <a:gd name="connsiteY0" fmla="*/ 0 h 18707100"/>
              <a:gd name="connsiteX1" fmla="*/ 1543050 w 1543055"/>
              <a:gd name="connsiteY1" fmla="*/ 8448156 h 18707100"/>
              <a:gd name="connsiteX2" fmla="*/ 807369 w 1543055"/>
              <a:gd name="connsiteY2" fmla="*/ 9353550 h 18707100"/>
              <a:gd name="connsiteX3" fmla="*/ 1543050 w 1543055"/>
              <a:gd name="connsiteY3" fmla="*/ 10258945 h 18707100"/>
              <a:gd name="connsiteX4" fmla="*/ 1543050 w 1543055"/>
              <a:gd name="connsiteY4" fmla="*/ 18707100 h 18707100"/>
              <a:gd name="connsiteX5" fmla="*/ 0 w 1543055"/>
              <a:gd name="connsiteY5" fmla="*/ 18707100 h 18707100"/>
              <a:gd name="connsiteX6" fmla="*/ 0 w 1543055"/>
              <a:gd name="connsiteY6" fmla="*/ 0 h 18707100"/>
              <a:gd name="connsiteX7" fmla="*/ 1543050 w 1543055"/>
              <a:gd name="connsiteY7" fmla="*/ 0 h 18707100"/>
              <a:gd name="connsiteX0" fmla="*/ 1543050 w 1543055"/>
              <a:gd name="connsiteY0" fmla="*/ 0 h 18707100"/>
              <a:gd name="connsiteX1" fmla="*/ 1543050 w 1543055"/>
              <a:gd name="connsiteY1" fmla="*/ 8448156 h 18707100"/>
              <a:gd name="connsiteX2" fmla="*/ 807369 w 1543055"/>
              <a:gd name="connsiteY2" fmla="*/ 9353550 h 18707100"/>
              <a:gd name="connsiteX3" fmla="*/ 1543050 w 1543055"/>
              <a:gd name="connsiteY3" fmla="*/ 10258945 h 18707100"/>
              <a:gd name="connsiteX4" fmla="*/ 1543050 w 1543055"/>
              <a:gd name="connsiteY4" fmla="*/ 18707100 h 18707100"/>
              <a:gd name="connsiteX5" fmla="*/ 0 w 1543055"/>
              <a:gd name="connsiteY5" fmla="*/ 18707100 h 18707100"/>
              <a:gd name="connsiteX6" fmla="*/ 0 w 1543055"/>
              <a:gd name="connsiteY6" fmla="*/ 0 h 18707100"/>
              <a:gd name="connsiteX7" fmla="*/ 1543050 w 1543055"/>
              <a:gd name="connsiteY7" fmla="*/ 0 h 18707100"/>
              <a:gd name="connsiteX0" fmla="*/ 1543050 w 1543057"/>
              <a:gd name="connsiteY0" fmla="*/ 0 h 18707100"/>
              <a:gd name="connsiteX1" fmla="*/ 1543050 w 1543057"/>
              <a:gd name="connsiteY1" fmla="*/ 8448156 h 18707100"/>
              <a:gd name="connsiteX2" fmla="*/ 955007 w 1543057"/>
              <a:gd name="connsiteY2" fmla="*/ 9348790 h 18707100"/>
              <a:gd name="connsiteX3" fmla="*/ 1543050 w 1543057"/>
              <a:gd name="connsiteY3" fmla="*/ 10258945 h 18707100"/>
              <a:gd name="connsiteX4" fmla="*/ 1543050 w 1543057"/>
              <a:gd name="connsiteY4" fmla="*/ 18707100 h 18707100"/>
              <a:gd name="connsiteX5" fmla="*/ 0 w 1543057"/>
              <a:gd name="connsiteY5" fmla="*/ 18707100 h 18707100"/>
              <a:gd name="connsiteX6" fmla="*/ 0 w 1543057"/>
              <a:gd name="connsiteY6" fmla="*/ 0 h 18707100"/>
              <a:gd name="connsiteX7" fmla="*/ 1543050 w 1543057"/>
              <a:gd name="connsiteY7" fmla="*/ 0 h 18707100"/>
              <a:gd name="connsiteX0" fmla="*/ 1543050 w 1543057"/>
              <a:gd name="connsiteY0" fmla="*/ 0 h 18707100"/>
              <a:gd name="connsiteX1" fmla="*/ 1543050 w 1543057"/>
              <a:gd name="connsiteY1" fmla="*/ 8448156 h 18707100"/>
              <a:gd name="connsiteX2" fmla="*/ 955007 w 1543057"/>
              <a:gd name="connsiteY2" fmla="*/ 9348790 h 18707100"/>
              <a:gd name="connsiteX3" fmla="*/ 1543050 w 1543057"/>
              <a:gd name="connsiteY3" fmla="*/ 10258945 h 18707100"/>
              <a:gd name="connsiteX4" fmla="*/ 1543050 w 1543057"/>
              <a:gd name="connsiteY4" fmla="*/ 18707100 h 18707100"/>
              <a:gd name="connsiteX5" fmla="*/ 0 w 1543057"/>
              <a:gd name="connsiteY5" fmla="*/ 18707100 h 18707100"/>
              <a:gd name="connsiteX6" fmla="*/ 0 w 1543057"/>
              <a:gd name="connsiteY6" fmla="*/ 0 h 18707100"/>
              <a:gd name="connsiteX7" fmla="*/ 1543050 w 1543057"/>
              <a:gd name="connsiteY7" fmla="*/ 0 h 18707100"/>
              <a:gd name="connsiteX0" fmla="*/ 1543050 w 1543057"/>
              <a:gd name="connsiteY0" fmla="*/ 0 h 18707100"/>
              <a:gd name="connsiteX1" fmla="*/ 1543050 w 1543057"/>
              <a:gd name="connsiteY1" fmla="*/ 8448156 h 18707100"/>
              <a:gd name="connsiteX2" fmla="*/ 989932 w 1543057"/>
              <a:gd name="connsiteY2" fmla="*/ 9348793 h 18707100"/>
              <a:gd name="connsiteX3" fmla="*/ 1543050 w 1543057"/>
              <a:gd name="connsiteY3" fmla="*/ 10258945 h 18707100"/>
              <a:gd name="connsiteX4" fmla="*/ 1543050 w 1543057"/>
              <a:gd name="connsiteY4" fmla="*/ 18707100 h 18707100"/>
              <a:gd name="connsiteX5" fmla="*/ 0 w 1543057"/>
              <a:gd name="connsiteY5" fmla="*/ 18707100 h 18707100"/>
              <a:gd name="connsiteX6" fmla="*/ 0 w 1543057"/>
              <a:gd name="connsiteY6" fmla="*/ 0 h 18707100"/>
              <a:gd name="connsiteX7" fmla="*/ 1543050 w 1543057"/>
              <a:gd name="connsiteY7" fmla="*/ 0 h 1870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3057" h="18707100">
                <a:moveTo>
                  <a:pt x="1543050" y="0"/>
                </a:moveTo>
                <a:lnTo>
                  <a:pt x="1543050" y="8448156"/>
                </a:lnTo>
                <a:cubicBezTo>
                  <a:pt x="1545473" y="8902357"/>
                  <a:pt x="987593" y="8773148"/>
                  <a:pt x="989932" y="9348793"/>
                </a:cubicBezTo>
                <a:cubicBezTo>
                  <a:pt x="992271" y="9924438"/>
                  <a:pt x="1545472" y="9819038"/>
                  <a:pt x="1543050" y="10258945"/>
                </a:cubicBezTo>
                <a:lnTo>
                  <a:pt x="1543050" y="18707100"/>
                </a:lnTo>
                <a:lnTo>
                  <a:pt x="0" y="18707100"/>
                </a:lnTo>
                <a:lnTo>
                  <a:pt x="0" y="0"/>
                </a:lnTo>
                <a:lnTo>
                  <a:pt x="15430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pic>
        <p:nvPicPr>
          <p:cNvPr id="30" name="Picture 29">
            <a:hlinkClick r:id="rId7" action="ppaction://hlinksldjump"/>
            <a:extLst>
              <a:ext uri="{FF2B5EF4-FFF2-40B4-BE49-F238E27FC236}">
                <a16:creationId xmlns:a16="http://schemas.microsoft.com/office/drawing/2014/main" id="{0F5E523D-2338-385A-02EF-C4C7E08CB13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9686" y="291532"/>
            <a:ext cx="540000" cy="540000"/>
          </a:xfrm>
          <a:prstGeom prst="rect">
            <a:avLst/>
          </a:prstGeom>
        </p:spPr>
      </p:pic>
      <p:pic>
        <p:nvPicPr>
          <p:cNvPr id="41" name="Picture 40">
            <a:hlinkClick r:id="rId8" action="ppaction://hlinksldjump"/>
            <a:extLst>
              <a:ext uri="{FF2B5EF4-FFF2-40B4-BE49-F238E27FC236}">
                <a16:creationId xmlns:a16="http://schemas.microsoft.com/office/drawing/2014/main" id="{9B47E130-33BE-3E1E-2F2C-91FECA244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10" y="1726072"/>
            <a:ext cx="540000" cy="540000"/>
          </a:xfrm>
          <a:prstGeom prst="rect">
            <a:avLst/>
          </a:prstGeom>
        </p:spPr>
      </p:pic>
      <p:pic>
        <p:nvPicPr>
          <p:cNvPr id="42" name="Picture 41">
            <a:hlinkClick r:id="rId9" action="ppaction://hlinksldjump"/>
            <a:extLst>
              <a:ext uri="{FF2B5EF4-FFF2-40B4-BE49-F238E27FC236}">
                <a16:creationId xmlns:a16="http://schemas.microsoft.com/office/drawing/2014/main" id="{2C86DAAB-5EDB-A541-BBA6-1EF7DD6C2EAE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0"/>
          </a:blip>
          <a:stretch>
            <a:fillRect/>
          </a:stretch>
        </p:blipFill>
        <p:spPr>
          <a:xfrm>
            <a:off x="1248392" y="3160612"/>
            <a:ext cx="540000" cy="540000"/>
          </a:xfrm>
          <a:prstGeom prst="rect">
            <a:avLst/>
          </a:prstGeom>
        </p:spPr>
      </p:pic>
      <p:pic>
        <p:nvPicPr>
          <p:cNvPr id="43" name="Picture 42">
            <a:hlinkClick r:id="rId10" action="ppaction://hlinksldjump"/>
            <a:extLst>
              <a:ext uri="{FF2B5EF4-FFF2-40B4-BE49-F238E27FC236}">
                <a16:creationId xmlns:a16="http://schemas.microsoft.com/office/drawing/2014/main" id="{64E86D31-6E4A-9A90-7BF0-7CE61DC34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405" y="4604489"/>
            <a:ext cx="540000" cy="540000"/>
          </a:xfrm>
          <a:prstGeom prst="rect">
            <a:avLst/>
          </a:prstGeom>
        </p:spPr>
      </p:pic>
      <p:pic>
        <p:nvPicPr>
          <p:cNvPr id="44" name="Picture 43">
            <a:hlinkClick r:id="rId11" action="ppaction://hlinksldjump"/>
            <a:extLst>
              <a:ext uri="{FF2B5EF4-FFF2-40B4-BE49-F238E27FC236}">
                <a16:creationId xmlns:a16="http://schemas.microsoft.com/office/drawing/2014/main" id="{364D7107-BA89-FA13-C136-92918C1A44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959" y="6041880"/>
            <a:ext cx="540000" cy="5400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B1C06AE0-F221-A1D3-15D0-ED75E282081E}"/>
              </a:ext>
            </a:extLst>
          </p:cNvPr>
          <p:cNvSpPr txBox="1"/>
          <p:nvPr/>
        </p:nvSpPr>
        <p:spPr>
          <a:xfrm>
            <a:off x="6252411" y="6485340"/>
            <a:ext cx="8107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JAINAM SHAH – 24MSCRCI040</a:t>
            </a:r>
            <a:endParaRPr lang="en-IN" sz="20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AD076F-48CF-939E-8C73-21F08101398D}"/>
              </a:ext>
            </a:extLst>
          </p:cNvPr>
          <p:cNvSpPr txBox="1"/>
          <p:nvPr/>
        </p:nvSpPr>
        <p:spPr>
          <a:xfrm>
            <a:off x="2804361" y="436140"/>
            <a:ext cx="81072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IMPROVE PERFORMANCE OF DATA CENTER CABLING</a:t>
            </a:r>
            <a:endParaRPr lang="en-IN" sz="4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5FBDD14-447A-6019-38DF-6EE3E3E10D04}"/>
              </a:ext>
            </a:extLst>
          </p:cNvPr>
          <p:cNvSpPr/>
          <p:nvPr/>
        </p:nvSpPr>
        <p:spPr>
          <a:xfrm>
            <a:off x="-2060240" y="2220910"/>
            <a:ext cx="650222" cy="61356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9C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367C5A9-A3CC-B174-6B52-DEC7204EAA6F}"/>
              </a:ext>
            </a:extLst>
          </p:cNvPr>
          <p:cNvSpPr/>
          <p:nvPr/>
        </p:nvSpPr>
        <p:spPr>
          <a:xfrm rot="10800000">
            <a:off x="2269703" y="2076300"/>
            <a:ext cx="1131976" cy="43455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20C1EB1-404C-8197-9D35-B945D2BFA3DB}"/>
              </a:ext>
            </a:extLst>
          </p:cNvPr>
          <p:cNvSpPr/>
          <p:nvPr/>
        </p:nvSpPr>
        <p:spPr>
          <a:xfrm>
            <a:off x="2525581" y="3591006"/>
            <a:ext cx="650222" cy="61356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9C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hlinkClick r:id="rId12" action="ppaction://hlinksldjump"/>
            <a:extLst>
              <a:ext uri="{FF2B5EF4-FFF2-40B4-BE49-F238E27FC236}">
                <a16:creationId xmlns:a16="http://schemas.microsoft.com/office/drawing/2014/main" id="{3BD31277-6636-05CD-7A09-FC289A0F17E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79679" y="2209650"/>
            <a:ext cx="540000" cy="540000"/>
          </a:xfrm>
          <a:prstGeom prst="rect">
            <a:avLst/>
          </a:prstGeom>
        </p:spPr>
      </p:pic>
      <p:pic>
        <p:nvPicPr>
          <p:cNvPr id="13" name="Picture 12">
            <a:hlinkClick r:id="rId14" action="ppaction://hlinksldjump"/>
            <a:extLst>
              <a:ext uri="{FF2B5EF4-FFF2-40B4-BE49-F238E27FC236}">
                <a16:creationId xmlns:a16="http://schemas.microsoft.com/office/drawing/2014/main" id="{5D3185A9-BFA6-8A6F-89D3-6D1B3048B17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79679" y="2923542"/>
            <a:ext cx="540000" cy="540000"/>
          </a:xfrm>
          <a:prstGeom prst="rect">
            <a:avLst/>
          </a:prstGeom>
        </p:spPr>
      </p:pic>
      <p:pic>
        <p:nvPicPr>
          <p:cNvPr id="14" name="Picture 13">
            <a:hlinkClick r:id="rId16" action="ppaction://hlinksldjump"/>
            <a:extLst>
              <a:ext uri="{FF2B5EF4-FFF2-40B4-BE49-F238E27FC236}">
                <a16:creationId xmlns:a16="http://schemas.microsoft.com/office/drawing/2014/main" id="{B0734E75-23E2-7065-DB98-26703C0216D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579679" y="3637434"/>
            <a:ext cx="540000" cy="540000"/>
          </a:xfrm>
          <a:prstGeom prst="rect">
            <a:avLst/>
          </a:prstGeom>
        </p:spPr>
      </p:pic>
      <p:pic>
        <p:nvPicPr>
          <p:cNvPr id="15" name="Picture 14">
            <a:hlinkClick r:id="rId18" action="ppaction://hlinksldjump"/>
            <a:extLst>
              <a:ext uri="{FF2B5EF4-FFF2-40B4-BE49-F238E27FC236}">
                <a16:creationId xmlns:a16="http://schemas.microsoft.com/office/drawing/2014/main" id="{88D21DAB-B589-1FDD-0CD4-E7E793140FD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565691" y="4351326"/>
            <a:ext cx="540000" cy="540000"/>
          </a:xfrm>
          <a:prstGeom prst="rect">
            <a:avLst/>
          </a:prstGeom>
        </p:spPr>
      </p:pic>
      <p:pic>
        <p:nvPicPr>
          <p:cNvPr id="16" name="Picture 15">
            <a:hlinkClick r:id="rId20" action="ppaction://hlinksldjump"/>
            <a:extLst>
              <a:ext uri="{FF2B5EF4-FFF2-40B4-BE49-F238E27FC236}">
                <a16:creationId xmlns:a16="http://schemas.microsoft.com/office/drawing/2014/main" id="{E016DEC3-183F-A722-9CAA-267B5E0B2D07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565691" y="5065218"/>
            <a:ext cx="540000" cy="540000"/>
          </a:xfrm>
          <a:prstGeom prst="rect">
            <a:avLst/>
          </a:prstGeom>
        </p:spPr>
      </p:pic>
      <p:pic>
        <p:nvPicPr>
          <p:cNvPr id="17" name="Picture 16">
            <a:hlinkClick r:id="rId22" action="ppaction://hlinksldjump"/>
            <a:extLst>
              <a:ext uri="{FF2B5EF4-FFF2-40B4-BE49-F238E27FC236}">
                <a16:creationId xmlns:a16="http://schemas.microsoft.com/office/drawing/2014/main" id="{8CFBCC7A-999F-B5C9-E806-D3F38A16FA67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579679" y="5779108"/>
            <a:ext cx="540000" cy="540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43A1C2F-8776-3359-3A24-6FBE5EE81822}"/>
              </a:ext>
            </a:extLst>
          </p:cNvPr>
          <p:cNvSpPr txBox="1"/>
          <p:nvPr/>
        </p:nvSpPr>
        <p:spPr>
          <a:xfrm>
            <a:off x="12202778" y="2233210"/>
            <a:ext cx="8783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High Quality Cable</a:t>
            </a:r>
            <a:endParaRPr lang="en-IN" sz="4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114D97-791B-2837-F3FC-77086B74C20C}"/>
              </a:ext>
            </a:extLst>
          </p:cNvPr>
          <p:cNvSpPr txBox="1"/>
          <p:nvPr/>
        </p:nvSpPr>
        <p:spPr>
          <a:xfrm>
            <a:off x="12812731" y="2877003"/>
            <a:ext cx="61697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Standard Cable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Low Latency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Better Signal Quality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IN" sz="36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B28FD5-7468-16C3-BB60-5D6F2D19C8BC}"/>
              </a:ext>
            </a:extLst>
          </p:cNvPr>
          <p:cNvSpPr txBox="1"/>
          <p:nvPr/>
        </p:nvSpPr>
        <p:spPr>
          <a:xfrm>
            <a:off x="4030328" y="2233210"/>
            <a:ext cx="8783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Cable Length Management</a:t>
            </a:r>
            <a:endParaRPr lang="en-IN" sz="4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97CC4B-16C8-123B-6706-03F44135B0A9}"/>
              </a:ext>
            </a:extLst>
          </p:cNvPr>
          <p:cNvSpPr txBox="1"/>
          <p:nvPr/>
        </p:nvSpPr>
        <p:spPr>
          <a:xfrm>
            <a:off x="4640281" y="2877003"/>
            <a:ext cx="61697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Optimal Cable Length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Minimize Latency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Reduce the risk of Damage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IN" sz="36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9BBDD6-1AEC-97A1-006F-2A2D5AA77647}"/>
              </a:ext>
            </a:extLst>
          </p:cNvPr>
          <p:cNvSpPr txBox="1"/>
          <p:nvPr/>
        </p:nvSpPr>
        <p:spPr>
          <a:xfrm>
            <a:off x="4182728" y="7351310"/>
            <a:ext cx="8783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Use Cable Management System</a:t>
            </a:r>
            <a:endParaRPr lang="en-IN" sz="4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9A58F1-507C-7134-468F-A1E81C86C99E}"/>
              </a:ext>
            </a:extLst>
          </p:cNvPr>
          <p:cNvSpPr txBox="1"/>
          <p:nvPr/>
        </p:nvSpPr>
        <p:spPr>
          <a:xfrm>
            <a:off x="4792681" y="7995103"/>
            <a:ext cx="61697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Use Tray and Racks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Keep Cable Organized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Separate Different Type of Cable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IN" sz="36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371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C46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4BBF6E-E441-D1B5-3675-ACA1B5F3B8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266ACE86-6D5C-766C-F1AD-4FD7C25A1290}"/>
              </a:ext>
            </a:extLst>
          </p:cNvPr>
          <p:cNvGrpSpPr/>
          <p:nvPr/>
        </p:nvGrpSpPr>
        <p:grpSpPr>
          <a:xfrm>
            <a:off x="-1097513" y="142260"/>
            <a:ext cx="857250" cy="828000"/>
            <a:chOff x="-1097513" y="614700"/>
            <a:chExt cx="857250" cy="8280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0EB2336-B4BB-43F3-D3A5-94E93CEB5CA5}"/>
                </a:ext>
              </a:extLst>
            </p:cNvPr>
            <p:cNvSpPr/>
            <p:nvPr/>
          </p:nvSpPr>
          <p:spPr>
            <a:xfrm>
              <a:off x="-1097513" y="61470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8149168-EE34-0353-1F41-CEE043469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938888" y="739650"/>
              <a:ext cx="540000" cy="54000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CFA3721-F7BD-C9DA-9339-C875EB5AF28B}"/>
              </a:ext>
            </a:extLst>
          </p:cNvPr>
          <p:cNvGrpSpPr/>
          <p:nvPr/>
        </p:nvGrpSpPr>
        <p:grpSpPr>
          <a:xfrm>
            <a:off x="-1097513" y="1578630"/>
            <a:ext cx="857250" cy="828000"/>
            <a:chOff x="-1097513" y="1814850"/>
            <a:chExt cx="857250" cy="82800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AF38870-09CD-F5D0-6953-BDFC240CCFFC}"/>
                </a:ext>
              </a:extLst>
            </p:cNvPr>
            <p:cNvSpPr/>
            <p:nvPr/>
          </p:nvSpPr>
          <p:spPr>
            <a:xfrm>
              <a:off x="-1097513" y="181485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5CE1195-0A98-498A-0E32-A6948EACE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896888" y="1958850"/>
              <a:ext cx="540000" cy="5400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7C59557-958D-E05E-465C-0886ABE0841B}"/>
              </a:ext>
            </a:extLst>
          </p:cNvPr>
          <p:cNvGrpSpPr/>
          <p:nvPr/>
        </p:nvGrpSpPr>
        <p:grpSpPr>
          <a:xfrm>
            <a:off x="-1097513" y="4458990"/>
            <a:ext cx="857250" cy="828000"/>
            <a:chOff x="-1097513" y="4215150"/>
            <a:chExt cx="857250" cy="82800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FC5DBAF-F35B-DEB1-E2CB-73D58C66519C}"/>
                </a:ext>
              </a:extLst>
            </p:cNvPr>
            <p:cNvSpPr/>
            <p:nvPr/>
          </p:nvSpPr>
          <p:spPr>
            <a:xfrm>
              <a:off x="-1097513" y="421515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6457238-E809-91AB-EB33-D9C49CADD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938888" y="4359150"/>
              <a:ext cx="540000" cy="540000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51B28EB-89C2-B01D-56DA-12CCD24A6F39}"/>
              </a:ext>
            </a:extLst>
          </p:cNvPr>
          <p:cNvGrpSpPr/>
          <p:nvPr/>
        </p:nvGrpSpPr>
        <p:grpSpPr>
          <a:xfrm>
            <a:off x="-1097513" y="5902980"/>
            <a:ext cx="857250" cy="828000"/>
            <a:chOff x="-1097513" y="5415300"/>
            <a:chExt cx="857250" cy="8280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DB640F9-A299-FC64-6AAF-2DD49F2AE856}"/>
                </a:ext>
              </a:extLst>
            </p:cNvPr>
            <p:cNvSpPr/>
            <p:nvPr/>
          </p:nvSpPr>
          <p:spPr>
            <a:xfrm>
              <a:off x="-1097513" y="541530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F47E7E7-9B05-4F3D-E780-1D830A565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927788" y="5559300"/>
              <a:ext cx="540000" cy="5400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1602E0A-55D8-80EB-C790-424E53D0CD91}"/>
              </a:ext>
            </a:extLst>
          </p:cNvPr>
          <p:cNvGrpSpPr/>
          <p:nvPr/>
        </p:nvGrpSpPr>
        <p:grpSpPr>
          <a:xfrm>
            <a:off x="1061580" y="3022051"/>
            <a:ext cx="857250" cy="828000"/>
            <a:chOff x="-1097513" y="3015000"/>
            <a:chExt cx="857250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D3951B5-189E-B28F-3D0C-F5AC0CD2B973}"/>
                </a:ext>
              </a:extLst>
            </p:cNvPr>
            <p:cNvSpPr/>
            <p:nvPr/>
          </p:nvSpPr>
          <p:spPr>
            <a:xfrm>
              <a:off x="-1097513" y="301500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89D422C-0F6C-EC34-CE47-5F0079527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896888" y="3155850"/>
              <a:ext cx="540000" cy="540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FCA4269-62B2-C528-AAF4-DB7FB1543011}"/>
              </a:ext>
            </a:extLst>
          </p:cNvPr>
          <p:cNvSpPr/>
          <p:nvPr/>
        </p:nvSpPr>
        <p:spPr>
          <a:xfrm>
            <a:off x="0" y="-5932013"/>
            <a:ext cx="1390797" cy="18707100"/>
          </a:xfrm>
          <a:custGeom>
            <a:avLst/>
            <a:gdLst>
              <a:gd name="connsiteX0" fmla="*/ 1543050 w 1543050"/>
              <a:gd name="connsiteY0" fmla="*/ 0 h 18707100"/>
              <a:gd name="connsiteX1" fmla="*/ 1543050 w 1543050"/>
              <a:gd name="connsiteY1" fmla="*/ 8448156 h 18707100"/>
              <a:gd name="connsiteX2" fmla="*/ 807369 w 1543050"/>
              <a:gd name="connsiteY2" fmla="*/ 9353550 h 18707100"/>
              <a:gd name="connsiteX3" fmla="*/ 1543050 w 1543050"/>
              <a:gd name="connsiteY3" fmla="*/ 10258945 h 18707100"/>
              <a:gd name="connsiteX4" fmla="*/ 1543050 w 1543050"/>
              <a:gd name="connsiteY4" fmla="*/ 18707100 h 18707100"/>
              <a:gd name="connsiteX5" fmla="*/ 0 w 1543050"/>
              <a:gd name="connsiteY5" fmla="*/ 18707100 h 18707100"/>
              <a:gd name="connsiteX6" fmla="*/ 0 w 1543050"/>
              <a:gd name="connsiteY6" fmla="*/ 0 h 18707100"/>
              <a:gd name="connsiteX0" fmla="*/ 1543050 w 1543050"/>
              <a:gd name="connsiteY0" fmla="*/ 0 h 18707100"/>
              <a:gd name="connsiteX1" fmla="*/ 1543050 w 1543050"/>
              <a:gd name="connsiteY1" fmla="*/ 8448156 h 18707100"/>
              <a:gd name="connsiteX2" fmla="*/ 807369 w 1543050"/>
              <a:gd name="connsiteY2" fmla="*/ 9353550 h 18707100"/>
              <a:gd name="connsiteX3" fmla="*/ 1543050 w 1543050"/>
              <a:gd name="connsiteY3" fmla="*/ 10258945 h 18707100"/>
              <a:gd name="connsiteX4" fmla="*/ 1543050 w 1543050"/>
              <a:gd name="connsiteY4" fmla="*/ 18707100 h 18707100"/>
              <a:gd name="connsiteX5" fmla="*/ 0 w 1543050"/>
              <a:gd name="connsiteY5" fmla="*/ 18707100 h 18707100"/>
              <a:gd name="connsiteX6" fmla="*/ 0 w 1543050"/>
              <a:gd name="connsiteY6" fmla="*/ 0 h 18707100"/>
              <a:gd name="connsiteX7" fmla="*/ 1543050 w 1543050"/>
              <a:gd name="connsiteY7" fmla="*/ 0 h 18707100"/>
              <a:gd name="connsiteX0" fmla="*/ 1543050 w 1543055"/>
              <a:gd name="connsiteY0" fmla="*/ 0 h 18707100"/>
              <a:gd name="connsiteX1" fmla="*/ 1543050 w 1543055"/>
              <a:gd name="connsiteY1" fmla="*/ 8448156 h 18707100"/>
              <a:gd name="connsiteX2" fmla="*/ 807369 w 1543055"/>
              <a:gd name="connsiteY2" fmla="*/ 9353550 h 18707100"/>
              <a:gd name="connsiteX3" fmla="*/ 1543050 w 1543055"/>
              <a:gd name="connsiteY3" fmla="*/ 10258945 h 18707100"/>
              <a:gd name="connsiteX4" fmla="*/ 1543050 w 1543055"/>
              <a:gd name="connsiteY4" fmla="*/ 18707100 h 18707100"/>
              <a:gd name="connsiteX5" fmla="*/ 0 w 1543055"/>
              <a:gd name="connsiteY5" fmla="*/ 18707100 h 18707100"/>
              <a:gd name="connsiteX6" fmla="*/ 0 w 1543055"/>
              <a:gd name="connsiteY6" fmla="*/ 0 h 18707100"/>
              <a:gd name="connsiteX7" fmla="*/ 1543050 w 1543055"/>
              <a:gd name="connsiteY7" fmla="*/ 0 h 18707100"/>
              <a:gd name="connsiteX0" fmla="*/ 1543050 w 1543055"/>
              <a:gd name="connsiteY0" fmla="*/ 0 h 18707100"/>
              <a:gd name="connsiteX1" fmla="*/ 1543050 w 1543055"/>
              <a:gd name="connsiteY1" fmla="*/ 8448156 h 18707100"/>
              <a:gd name="connsiteX2" fmla="*/ 807369 w 1543055"/>
              <a:gd name="connsiteY2" fmla="*/ 9353550 h 18707100"/>
              <a:gd name="connsiteX3" fmla="*/ 1543050 w 1543055"/>
              <a:gd name="connsiteY3" fmla="*/ 10258945 h 18707100"/>
              <a:gd name="connsiteX4" fmla="*/ 1543050 w 1543055"/>
              <a:gd name="connsiteY4" fmla="*/ 18707100 h 18707100"/>
              <a:gd name="connsiteX5" fmla="*/ 0 w 1543055"/>
              <a:gd name="connsiteY5" fmla="*/ 18707100 h 18707100"/>
              <a:gd name="connsiteX6" fmla="*/ 0 w 1543055"/>
              <a:gd name="connsiteY6" fmla="*/ 0 h 18707100"/>
              <a:gd name="connsiteX7" fmla="*/ 1543050 w 1543055"/>
              <a:gd name="connsiteY7" fmla="*/ 0 h 18707100"/>
              <a:gd name="connsiteX0" fmla="*/ 1543050 w 1543055"/>
              <a:gd name="connsiteY0" fmla="*/ 0 h 18707100"/>
              <a:gd name="connsiteX1" fmla="*/ 1543050 w 1543055"/>
              <a:gd name="connsiteY1" fmla="*/ 8448156 h 18707100"/>
              <a:gd name="connsiteX2" fmla="*/ 807369 w 1543055"/>
              <a:gd name="connsiteY2" fmla="*/ 9353550 h 18707100"/>
              <a:gd name="connsiteX3" fmla="*/ 1543050 w 1543055"/>
              <a:gd name="connsiteY3" fmla="*/ 10258945 h 18707100"/>
              <a:gd name="connsiteX4" fmla="*/ 1543050 w 1543055"/>
              <a:gd name="connsiteY4" fmla="*/ 18707100 h 18707100"/>
              <a:gd name="connsiteX5" fmla="*/ 0 w 1543055"/>
              <a:gd name="connsiteY5" fmla="*/ 18707100 h 18707100"/>
              <a:gd name="connsiteX6" fmla="*/ 0 w 1543055"/>
              <a:gd name="connsiteY6" fmla="*/ 0 h 18707100"/>
              <a:gd name="connsiteX7" fmla="*/ 1543050 w 1543055"/>
              <a:gd name="connsiteY7" fmla="*/ 0 h 18707100"/>
              <a:gd name="connsiteX0" fmla="*/ 1543050 w 1543057"/>
              <a:gd name="connsiteY0" fmla="*/ 0 h 18707100"/>
              <a:gd name="connsiteX1" fmla="*/ 1543050 w 1543057"/>
              <a:gd name="connsiteY1" fmla="*/ 8448156 h 18707100"/>
              <a:gd name="connsiteX2" fmla="*/ 955007 w 1543057"/>
              <a:gd name="connsiteY2" fmla="*/ 9348790 h 18707100"/>
              <a:gd name="connsiteX3" fmla="*/ 1543050 w 1543057"/>
              <a:gd name="connsiteY3" fmla="*/ 10258945 h 18707100"/>
              <a:gd name="connsiteX4" fmla="*/ 1543050 w 1543057"/>
              <a:gd name="connsiteY4" fmla="*/ 18707100 h 18707100"/>
              <a:gd name="connsiteX5" fmla="*/ 0 w 1543057"/>
              <a:gd name="connsiteY5" fmla="*/ 18707100 h 18707100"/>
              <a:gd name="connsiteX6" fmla="*/ 0 w 1543057"/>
              <a:gd name="connsiteY6" fmla="*/ 0 h 18707100"/>
              <a:gd name="connsiteX7" fmla="*/ 1543050 w 1543057"/>
              <a:gd name="connsiteY7" fmla="*/ 0 h 18707100"/>
              <a:gd name="connsiteX0" fmla="*/ 1543050 w 1543057"/>
              <a:gd name="connsiteY0" fmla="*/ 0 h 18707100"/>
              <a:gd name="connsiteX1" fmla="*/ 1543050 w 1543057"/>
              <a:gd name="connsiteY1" fmla="*/ 8448156 h 18707100"/>
              <a:gd name="connsiteX2" fmla="*/ 955007 w 1543057"/>
              <a:gd name="connsiteY2" fmla="*/ 9348790 h 18707100"/>
              <a:gd name="connsiteX3" fmla="*/ 1543050 w 1543057"/>
              <a:gd name="connsiteY3" fmla="*/ 10258945 h 18707100"/>
              <a:gd name="connsiteX4" fmla="*/ 1543050 w 1543057"/>
              <a:gd name="connsiteY4" fmla="*/ 18707100 h 18707100"/>
              <a:gd name="connsiteX5" fmla="*/ 0 w 1543057"/>
              <a:gd name="connsiteY5" fmla="*/ 18707100 h 18707100"/>
              <a:gd name="connsiteX6" fmla="*/ 0 w 1543057"/>
              <a:gd name="connsiteY6" fmla="*/ 0 h 18707100"/>
              <a:gd name="connsiteX7" fmla="*/ 1543050 w 1543057"/>
              <a:gd name="connsiteY7" fmla="*/ 0 h 18707100"/>
              <a:gd name="connsiteX0" fmla="*/ 1543050 w 1543057"/>
              <a:gd name="connsiteY0" fmla="*/ 0 h 18707100"/>
              <a:gd name="connsiteX1" fmla="*/ 1543050 w 1543057"/>
              <a:gd name="connsiteY1" fmla="*/ 8448156 h 18707100"/>
              <a:gd name="connsiteX2" fmla="*/ 989932 w 1543057"/>
              <a:gd name="connsiteY2" fmla="*/ 9348793 h 18707100"/>
              <a:gd name="connsiteX3" fmla="*/ 1543050 w 1543057"/>
              <a:gd name="connsiteY3" fmla="*/ 10258945 h 18707100"/>
              <a:gd name="connsiteX4" fmla="*/ 1543050 w 1543057"/>
              <a:gd name="connsiteY4" fmla="*/ 18707100 h 18707100"/>
              <a:gd name="connsiteX5" fmla="*/ 0 w 1543057"/>
              <a:gd name="connsiteY5" fmla="*/ 18707100 h 18707100"/>
              <a:gd name="connsiteX6" fmla="*/ 0 w 1543057"/>
              <a:gd name="connsiteY6" fmla="*/ 0 h 18707100"/>
              <a:gd name="connsiteX7" fmla="*/ 1543050 w 1543057"/>
              <a:gd name="connsiteY7" fmla="*/ 0 h 1870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3057" h="18707100">
                <a:moveTo>
                  <a:pt x="1543050" y="0"/>
                </a:moveTo>
                <a:lnTo>
                  <a:pt x="1543050" y="8448156"/>
                </a:lnTo>
                <a:cubicBezTo>
                  <a:pt x="1545473" y="8902357"/>
                  <a:pt x="987593" y="8773148"/>
                  <a:pt x="989932" y="9348793"/>
                </a:cubicBezTo>
                <a:cubicBezTo>
                  <a:pt x="992271" y="9924438"/>
                  <a:pt x="1545472" y="9819038"/>
                  <a:pt x="1543050" y="10258945"/>
                </a:cubicBezTo>
                <a:lnTo>
                  <a:pt x="1543050" y="18707100"/>
                </a:lnTo>
                <a:lnTo>
                  <a:pt x="0" y="18707100"/>
                </a:lnTo>
                <a:lnTo>
                  <a:pt x="0" y="0"/>
                </a:lnTo>
                <a:lnTo>
                  <a:pt x="15430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pic>
        <p:nvPicPr>
          <p:cNvPr id="30" name="Picture 29">
            <a:hlinkClick r:id="rId7" action="ppaction://hlinksldjump"/>
            <a:extLst>
              <a:ext uri="{FF2B5EF4-FFF2-40B4-BE49-F238E27FC236}">
                <a16:creationId xmlns:a16="http://schemas.microsoft.com/office/drawing/2014/main" id="{F20EE6E6-8617-D04D-69B4-21B9E52C67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9686" y="291532"/>
            <a:ext cx="540000" cy="540000"/>
          </a:xfrm>
          <a:prstGeom prst="rect">
            <a:avLst/>
          </a:prstGeom>
        </p:spPr>
      </p:pic>
      <p:pic>
        <p:nvPicPr>
          <p:cNvPr id="41" name="Picture 40">
            <a:hlinkClick r:id="rId8" action="ppaction://hlinksldjump"/>
            <a:extLst>
              <a:ext uri="{FF2B5EF4-FFF2-40B4-BE49-F238E27FC236}">
                <a16:creationId xmlns:a16="http://schemas.microsoft.com/office/drawing/2014/main" id="{DDAB8974-F378-57F8-0F93-680DFAA3F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10" y="1726072"/>
            <a:ext cx="540000" cy="540000"/>
          </a:xfrm>
          <a:prstGeom prst="rect">
            <a:avLst/>
          </a:prstGeom>
        </p:spPr>
      </p:pic>
      <p:pic>
        <p:nvPicPr>
          <p:cNvPr id="42" name="Picture 41">
            <a:hlinkClick r:id="rId9" action="ppaction://hlinksldjump"/>
            <a:extLst>
              <a:ext uri="{FF2B5EF4-FFF2-40B4-BE49-F238E27FC236}">
                <a16:creationId xmlns:a16="http://schemas.microsoft.com/office/drawing/2014/main" id="{E788BBA7-ABEE-99BC-22B8-BD81D053930C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0"/>
          </a:blip>
          <a:stretch>
            <a:fillRect/>
          </a:stretch>
        </p:blipFill>
        <p:spPr>
          <a:xfrm>
            <a:off x="1248392" y="3160612"/>
            <a:ext cx="540000" cy="540000"/>
          </a:xfrm>
          <a:prstGeom prst="rect">
            <a:avLst/>
          </a:prstGeom>
        </p:spPr>
      </p:pic>
      <p:pic>
        <p:nvPicPr>
          <p:cNvPr id="43" name="Picture 42">
            <a:hlinkClick r:id="rId10" action="ppaction://hlinksldjump"/>
            <a:extLst>
              <a:ext uri="{FF2B5EF4-FFF2-40B4-BE49-F238E27FC236}">
                <a16:creationId xmlns:a16="http://schemas.microsoft.com/office/drawing/2014/main" id="{B8363839-2DE3-877B-FA67-2DDEED6A8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405" y="4604489"/>
            <a:ext cx="540000" cy="540000"/>
          </a:xfrm>
          <a:prstGeom prst="rect">
            <a:avLst/>
          </a:prstGeom>
        </p:spPr>
      </p:pic>
      <p:pic>
        <p:nvPicPr>
          <p:cNvPr id="44" name="Picture 43">
            <a:hlinkClick r:id="rId11" action="ppaction://hlinksldjump"/>
            <a:extLst>
              <a:ext uri="{FF2B5EF4-FFF2-40B4-BE49-F238E27FC236}">
                <a16:creationId xmlns:a16="http://schemas.microsoft.com/office/drawing/2014/main" id="{BF4A15EC-D4B8-7C63-753B-8F327AB75A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959" y="6041880"/>
            <a:ext cx="540000" cy="5400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E5436C1F-4D8C-1F2E-5090-757501F830A2}"/>
              </a:ext>
            </a:extLst>
          </p:cNvPr>
          <p:cNvSpPr txBox="1"/>
          <p:nvPr/>
        </p:nvSpPr>
        <p:spPr>
          <a:xfrm>
            <a:off x="6252411" y="6485340"/>
            <a:ext cx="8107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JAINAM SHAH – 24MSCRCI040</a:t>
            </a:r>
            <a:endParaRPr lang="en-IN" sz="20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848CB6-3758-6939-0760-2081228653C8}"/>
              </a:ext>
            </a:extLst>
          </p:cNvPr>
          <p:cNvSpPr txBox="1"/>
          <p:nvPr/>
        </p:nvSpPr>
        <p:spPr>
          <a:xfrm>
            <a:off x="2804361" y="436140"/>
            <a:ext cx="81072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IMPROVE PERFORMANCE OF DATA CENTER CABLING</a:t>
            </a:r>
            <a:endParaRPr lang="en-IN" sz="4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CC60D68-C12D-C44B-ECA8-8E5238264BCE}"/>
              </a:ext>
            </a:extLst>
          </p:cNvPr>
          <p:cNvSpPr/>
          <p:nvPr/>
        </p:nvSpPr>
        <p:spPr>
          <a:xfrm>
            <a:off x="-2060240" y="2220910"/>
            <a:ext cx="650222" cy="61356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9C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70F15B9-8B7D-FFBB-76B0-FB5ED4D3441C}"/>
              </a:ext>
            </a:extLst>
          </p:cNvPr>
          <p:cNvSpPr/>
          <p:nvPr/>
        </p:nvSpPr>
        <p:spPr>
          <a:xfrm rot="10800000">
            <a:off x="2269703" y="2076300"/>
            <a:ext cx="1131976" cy="43455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8D145E-6DAA-8C51-640F-85989EC46EB7}"/>
              </a:ext>
            </a:extLst>
          </p:cNvPr>
          <p:cNvSpPr/>
          <p:nvPr/>
        </p:nvSpPr>
        <p:spPr>
          <a:xfrm>
            <a:off x="2512881" y="4327606"/>
            <a:ext cx="650222" cy="61356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9C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hlinkClick r:id="rId12" action="ppaction://hlinksldjump"/>
            <a:extLst>
              <a:ext uri="{FF2B5EF4-FFF2-40B4-BE49-F238E27FC236}">
                <a16:creationId xmlns:a16="http://schemas.microsoft.com/office/drawing/2014/main" id="{77CB8072-91A0-6571-8404-9F62318D753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79679" y="2209650"/>
            <a:ext cx="540000" cy="540000"/>
          </a:xfrm>
          <a:prstGeom prst="rect">
            <a:avLst/>
          </a:prstGeom>
        </p:spPr>
      </p:pic>
      <p:pic>
        <p:nvPicPr>
          <p:cNvPr id="13" name="Picture 12">
            <a:hlinkClick r:id="rId14" action="ppaction://hlinksldjump"/>
            <a:extLst>
              <a:ext uri="{FF2B5EF4-FFF2-40B4-BE49-F238E27FC236}">
                <a16:creationId xmlns:a16="http://schemas.microsoft.com/office/drawing/2014/main" id="{5117106E-1422-04A5-BD1F-6BE8C3C34B0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79679" y="2923542"/>
            <a:ext cx="540000" cy="540000"/>
          </a:xfrm>
          <a:prstGeom prst="rect">
            <a:avLst/>
          </a:prstGeom>
        </p:spPr>
      </p:pic>
      <p:pic>
        <p:nvPicPr>
          <p:cNvPr id="14" name="Picture 13">
            <a:hlinkClick r:id="rId16" action="ppaction://hlinksldjump"/>
            <a:extLst>
              <a:ext uri="{FF2B5EF4-FFF2-40B4-BE49-F238E27FC236}">
                <a16:creationId xmlns:a16="http://schemas.microsoft.com/office/drawing/2014/main" id="{CCCF21FF-A38A-693D-4FE3-6DA66B31A25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579679" y="3637434"/>
            <a:ext cx="540000" cy="540000"/>
          </a:xfrm>
          <a:prstGeom prst="rect">
            <a:avLst/>
          </a:prstGeom>
        </p:spPr>
      </p:pic>
      <p:pic>
        <p:nvPicPr>
          <p:cNvPr id="15" name="Picture 14">
            <a:hlinkClick r:id="rId18" action="ppaction://hlinksldjump"/>
            <a:extLst>
              <a:ext uri="{FF2B5EF4-FFF2-40B4-BE49-F238E27FC236}">
                <a16:creationId xmlns:a16="http://schemas.microsoft.com/office/drawing/2014/main" id="{AF3FADA9-D5B4-DBCE-8532-39AEAB8A8B5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565691" y="4351326"/>
            <a:ext cx="540000" cy="540000"/>
          </a:xfrm>
          <a:prstGeom prst="rect">
            <a:avLst/>
          </a:prstGeom>
        </p:spPr>
      </p:pic>
      <p:pic>
        <p:nvPicPr>
          <p:cNvPr id="16" name="Picture 15">
            <a:hlinkClick r:id="rId20" action="ppaction://hlinksldjump"/>
            <a:extLst>
              <a:ext uri="{FF2B5EF4-FFF2-40B4-BE49-F238E27FC236}">
                <a16:creationId xmlns:a16="http://schemas.microsoft.com/office/drawing/2014/main" id="{3FE67BD9-383F-C7A3-CA54-38DFAF89911A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565691" y="5065218"/>
            <a:ext cx="540000" cy="540000"/>
          </a:xfrm>
          <a:prstGeom prst="rect">
            <a:avLst/>
          </a:prstGeom>
        </p:spPr>
      </p:pic>
      <p:pic>
        <p:nvPicPr>
          <p:cNvPr id="17" name="Picture 16">
            <a:hlinkClick r:id="rId22" action="ppaction://hlinksldjump"/>
            <a:extLst>
              <a:ext uri="{FF2B5EF4-FFF2-40B4-BE49-F238E27FC236}">
                <a16:creationId xmlns:a16="http://schemas.microsoft.com/office/drawing/2014/main" id="{163EEACE-C9DC-25FA-6437-4D5659336708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579679" y="5779108"/>
            <a:ext cx="540000" cy="540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F77DE7B-36AF-BC2B-FD5E-335CC7193F50}"/>
              </a:ext>
            </a:extLst>
          </p:cNvPr>
          <p:cNvSpPr txBox="1"/>
          <p:nvPr/>
        </p:nvSpPr>
        <p:spPr>
          <a:xfrm>
            <a:off x="12466410" y="2233210"/>
            <a:ext cx="8783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Cable Length Management</a:t>
            </a:r>
            <a:endParaRPr lang="en-IN" sz="4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2118D1-D202-CF9A-78FE-E17F3C4A8D17}"/>
              </a:ext>
            </a:extLst>
          </p:cNvPr>
          <p:cNvSpPr txBox="1"/>
          <p:nvPr/>
        </p:nvSpPr>
        <p:spPr>
          <a:xfrm>
            <a:off x="13076363" y="2877003"/>
            <a:ext cx="61697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Optimal Cable Length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Minimize Latency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Reduce the risk of Damage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IN" sz="36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E0A6FE-4E4E-3C10-9BA9-626CE1C99142}"/>
              </a:ext>
            </a:extLst>
          </p:cNvPr>
          <p:cNvSpPr txBox="1"/>
          <p:nvPr/>
        </p:nvSpPr>
        <p:spPr>
          <a:xfrm>
            <a:off x="4030328" y="2233210"/>
            <a:ext cx="8783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Use Cable Management System</a:t>
            </a:r>
            <a:endParaRPr lang="en-IN" sz="4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DBB0F5-372D-5F51-10AD-F0DFC6BF4314}"/>
              </a:ext>
            </a:extLst>
          </p:cNvPr>
          <p:cNvSpPr txBox="1"/>
          <p:nvPr/>
        </p:nvSpPr>
        <p:spPr>
          <a:xfrm>
            <a:off x="4640281" y="2877003"/>
            <a:ext cx="61697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Use Tray and Racks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Keep Cable Organized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Separate Different Type of Cable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IN" sz="36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5C455C-5590-1A14-9994-DCD4B01C4C84}"/>
              </a:ext>
            </a:extLst>
          </p:cNvPr>
          <p:cNvSpPr txBox="1"/>
          <p:nvPr/>
        </p:nvSpPr>
        <p:spPr>
          <a:xfrm>
            <a:off x="4182728" y="7922810"/>
            <a:ext cx="8783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Validate Connection</a:t>
            </a:r>
            <a:endParaRPr lang="en-IN" sz="4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CD2EA7-696E-F7A6-B5DC-7EAE9B269B46}"/>
              </a:ext>
            </a:extLst>
          </p:cNvPr>
          <p:cNvSpPr txBox="1"/>
          <p:nvPr/>
        </p:nvSpPr>
        <p:spPr>
          <a:xfrm>
            <a:off x="4792681" y="8566603"/>
            <a:ext cx="61697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Use Testing Equipment's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Validate Performance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Helps Identify Faults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6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IN" sz="36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368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C46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884057-3CC5-46E4-1147-A82217A4A6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844A44F3-7BB1-3951-2BF4-C9A90A2F2F71}"/>
              </a:ext>
            </a:extLst>
          </p:cNvPr>
          <p:cNvGrpSpPr/>
          <p:nvPr/>
        </p:nvGrpSpPr>
        <p:grpSpPr>
          <a:xfrm>
            <a:off x="-1097513" y="142260"/>
            <a:ext cx="857250" cy="828000"/>
            <a:chOff x="-1097513" y="614700"/>
            <a:chExt cx="857250" cy="8280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5A464BDC-1C38-76F7-0068-F5E34B80E165}"/>
                </a:ext>
              </a:extLst>
            </p:cNvPr>
            <p:cNvSpPr/>
            <p:nvPr/>
          </p:nvSpPr>
          <p:spPr>
            <a:xfrm>
              <a:off x="-1097513" y="61470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7645A50-9A4E-7B32-C618-577C4498B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938888" y="739650"/>
              <a:ext cx="540000" cy="54000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25B84E1-710D-6FCD-9A91-EBC3F90E9957}"/>
              </a:ext>
            </a:extLst>
          </p:cNvPr>
          <p:cNvGrpSpPr/>
          <p:nvPr/>
        </p:nvGrpSpPr>
        <p:grpSpPr>
          <a:xfrm>
            <a:off x="-1097513" y="1578630"/>
            <a:ext cx="857250" cy="828000"/>
            <a:chOff x="-1097513" y="1814850"/>
            <a:chExt cx="857250" cy="82800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8299F14-D8E9-4AE4-3B96-94A524505AC8}"/>
                </a:ext>
              </a:extLst>
            </p:cNvPr>
            <p:cNvSpPr/>
            <p:nvPr/>
          </p:nvSpPr>
          <p:spPr>
            <a:xfrm>
              <a:off x="-1097513" y="181485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D7E4D92-44F5-36D8-FF6B-E748C389E4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896888" y="1958850"/>
              <a:ext cx="540000" cy="5400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66AD036-15AA-B41E-9A8C-D985EC7EF52C}"/>
              </a:ext>
            </a:extLst>
          </p:cNvPr>
          <p:cNvGrpSpPr/>
          <p:nvPr/>
        </p:nvGrpSpPr>
        <p:grpSpPr>
          <a:xfrm>
            <a:off x="-1097513" y="4458990"/>
            <a:ext cx="857250" cy="828000"/>
            <a:chOff x="-1097513" y="4215150"/>
            <a:chExt cx="857250" cy="82800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FB9D057-5CCB-B5A7-10A0-107ACF16BBA0}"/>
                </a:ext>
              </a:extLst>
            </p:cNvPr>
            <p:cNvSpPr/>
            <p:nvPr/>
          </p:nvSpPr>
          <p:spPr>
            <a:xfrm>
              <a:off x="-1097513" y="421515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9BBED0F-D78A-4396-66CE-D26009B2A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938888" y="4359150"/>
              <a:ext cx="540000" cy="540000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9758C38-2E76-B527-820A-8849F0C7F6B9}"/>
              </a:ext>
            </a:extLst>
          </p:cNvPr>
          <p:cNvGrpSpPr/>
          <p:nvPr/>
        </p:nvGrpSpPr>
        <p:grpSpPr>
          <a:xfrm>
            <a:off x="-1097513" y="5902980"/>
            <a:ext cx="857250" cy="828000"/>
            <a:chOff x="-1097513" y="5415300"/>
            <a:chExt cx="857250" cy="8280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2D9925A-07C4-9AC4-214A-9113628136FD}"/>
                </a:ext>
              </a:extLst>
            </p:cNvPr>
            <p:cNvSpPr/>
            <p:nvPr/>
          </p:nvSpPr>
          <p:spPr>
            <a:xfrm>
              <a:off x="-1097513" y="541530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465DD43-179C-DA3B-5F4F-068D9BAC3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927788" y="5559300"/>
              <a:ext cx="540000" cy="5400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3210877-171E-BA90-F80E-5F4BDE295544}"/>
              </a:ext>
            </a:extLst>
          </p:cNvPr>
          <p:cNvGrpSpPr/>
          <p:nvPr/>
        </p:nvGrpSpPr>
        <p:grpSpPr>
          <a:xfrm>
            <a:off x="1061580" y="3022051"/>
            <a:ext cx="857250" cy="828000"/>
            <a:chOff x="-1097513" y="3015000"/>
            <a:chExt cx="857250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0E42F69-1B62-4322-8EA5-9F5F78D0A9EB}"/>
                </a:ext>
              </a:extLst>
            </p:cNvPr>
            <p:cNvSpPr/>
            <p:nvPr/>
          </p:nvSpPr>
          <p:spPr>
            <a:xfrm>
              <a:off x="-1097513" y="301500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95A08F7-518E-AE41-419C-DA3616162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896888" y="3155850"/>
              <a:ext cx="540000" cy="540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A3F03E7-0EC1-16B7-1BA5-2F277D370F16}"/>
              </a:ext>
            </a:extLst>
          </p:cNvPr>
          <p:cNvSpPr/>
          <p:nvPr/>
        </p:nvSpPr>
        <p:spPr>
          <a:xfrm>
            <a:off x="0" y="-5932013"/>
            <a:ext cx="1390797" cy="18707100"/>
          </a:xfrm>
          <a:custGeom>
            <a:avLst/>
            <a:gdLst>
              <a:gd name="connsiteX0" fmla="*/ 1543050 w 1543050"/>
              <a:gd name="connsiteY0" fmla="*/ 0 h 18707100"/>
              <a:gd name="connsiteX1" fmla="*/ 1543050 w 1543050"/>
              <a:gd name="connsiteY1" fmla="*/ 8448156 h 18707100"/>
              <a:gd name="connsiteX2" fmla="*/ 807369 w 1543050"/>
              <a:gd name="connsiteY2" fmla="*/ 9353550 h 18707100"/>
              <a:gd name="connsiteX3" fmla="*/ 1543050 w 1543050"/>
              <a:gd name="connsiteY3" fmla="*/ 10258945 h 18707100"/>
              <a:gd name="connsiteX4" fmla="*/ 1543050 w 1543050"/>
              <a:gd name="connsiteY4" fmla="*/ 18707100 h 18707100"/>
              <a:gd name="connsiteX5" fmla="*/ 0 w 1543050"/>
              <a:gd name="connsiteY5" fmla="*/ 18707100 h 18707100"/>
              <a:gd name="connsiteX6" fmla="*/ 0 w 1543050"/>
              <a:gd name="connsiteY6" fmla="*/ 0 h 18707100"/>
              <a:gd name="connsiteX0" fmla="*/ 1543050 w 1543050"/>
              <a:gd name="connsiteY0" fmla="*/ 0 h 18707100"/>
              <a:gd name="connsiteX1" fmla="*/ 1543050 w 1543050"/>
              <a:gd name="connsiteY1" fmla="*/ 8448156 h 18707100"/>
              <a:gd name="connsiteX2" fmla="*/ 807369 w 1543050"/>
              <a:gd name="connsiteY2" fmla="*/ 9353550 h 18707100"/>
              <a:gd name="connsiteX3" fmla="*/ 1543050 w 1543050"/>
              <a:gd name="connsiteY3" fmla="*/ 10258945 h 18707100"/>
              <a:gd name="connsiteX4" fmla="*/ 1543050 w 1543050"/>
              <a:gd name="connsiteY4" fmla="*/ 18707100 h 18707100"/>
              <a:gd name="connsiteX5" fmla="*/ 0 w 1543050"/>
              <a:gd name="connsiteY5" fmla="*/ 18707100 h 18707100"/>
              <a:gd name="connsiteX6" fmla="*/ 0 w 1543050"/>
              <a:gd name="connsiteY6" fmla="*/ 0 h 18707100"/>
              <a:gd name="connsiteX7" fmla="*/ 1543050 w 1543050"/>
              <a:gd name="connsiteY7" fmla="*/ 0 h 18707100"/>
              <a:gd name="connsiteX0" fmla="*/ 1543050 w 1543055"/>
              <a:gd name="connsiteY0" fmla="*/ 0 h 18707100"/>
              <a:gd name="connsiteX1" fmla="*/ 1543050 w 1543055"/>
              <a:gd name="connsiteY1" fmla="*/ 8448156 h 18707100"/>
              <a:gd name="connsiteX2" fmla="*/ 807369 w 1543055"/>
              <a:gd name="connsiteY2" fmla="*/ 9353550 h 18707100"/>
              <a:gd name="connsiteX3" fmla="*/ 1543050 w 1543055"/>
              <a:gd name="connsiteY3" fmla="*/ 10258945 h 18707100"/>
              <a:gd name="connsiteX4" fmla="*/ 1543050 w 1543055"/>
              <a:gd name="connsiteY4" fmla="*/ 18707100 h 18707100"/>
              <a:gd name="connsiteX5" fmla="*/ 0 w 1543055"/>
              <a:gd name="connsiteY5" fmla="*/ 18707100 h 18707100"/>
              <a:gd name="connsiteX6" fmla="*/ 0 w 1543055"/>
              <a:gd name="connsiteY6" fmla="*/ 0 h 18707100"/>
              <a:gd name="connsiteX7" fmla="*/ 1543050 w 1543055"/>
              <a:gd name="connsiteY7" fmla="*/ 0 h 18707100"/>
              <a:gd name="connsiteX0" fmla="*/ 1543050 w 1543055"/>
              <a:gd name="connsiteY0" fmla="*/ 0 h 18707100"/>
              <a:gd name="connsiteX1" fmla="*/ 1543050 w 1543055"/>
              <a:gd name="connsiteY1" fmla="*/ 8448156 h 18707100"/>
              <a:gd name="connsiteX2" fmla="*/ 807369 w 1543055"/>
              <a:gd name="connsiteY2" fmla="*/ 9353550 h 18707100"/>
              <a:gd name="connsiteX3" fmla="*/ 1543050 w 1543055"/>
              <a:gd name="connsiteY3" fmla="*/ 10258945 h 18707100"/>
              <a:gd name="connsiteX4" fmla="*/ 1543050 w 1543055"/>
              <a:gd name="connsiteY4" fmla="*/ 18707100 h 18707100"/>
              <a:gd name="connsiteX5" fmla="*/ 0 w 1543055"/>
              <a:gd name="connsiteY5" fmla="*/ 18707100 h 18707100"/>
              <a:gd name="connsiteX6" fmla="*/ 0 w 1543055"/>
              <a:gd name="connsiteY6" fmla="*/ 0 h 18707100"/>
              <a:gd name="connsiteX7" fmla="*/ 1543050 w 1543055"/>
              <a:gd name="connsiteY7" fmla="*/ 0 h 18707100"/>
              <a:gd name="connsiteX0" fmla="*/ 1543050 w 1543055"/>
              <a:gd name="connsiteY0" fmla="*/ 0 h 18707100"/>
              <a:gd name="connsiteX1" fmla="*/ 1543050 w 1543055"/>
              <a:gd name="connsiteY1" fmla="*/ 8448156 h 18707100"/>
              <a:gd name="connsiteX2" fmla="*/ 807369 w 1543055"/>
              <a:gd name="connsiteY2" fmla="*/ 9353550 h 18707100"/>
              <a:gd name="connsiteX3" fmla="*/ 1543050 w 1543055"/>
              <a:gd name="connsiteY3" fmla="*/ 10258945 h 18707100"/>
              <a:gd name="connsiteX4" fmla="*/ 1543050 w 1543055"/>
              <a:gd name="connsiteY4" fmla="*/ 18707100 h 18707100"/>
              <a:gd name="connsiteX5" fmla="*/ 0 w 1543055"/>
              <a:gd name="connsiteY5" fmla="*/ 18707100 h 18707100"/>
              <a:gd name="connsiteX6" fmla="*/ 0 w 1543055"/>
              <a:gd name="connsiteY6" fmla="*/ 0 h 18707100"/>
              <a:gd name="connsiteX7" fmla="*/ 1543050 w 1543055"/>
              <a:gd name="connsiteY7" fmla="*/ 0 h 18707100"/>
              <a:gd name="connsiteX0" fmla="*/ 1543050 w 1543057"/>
              <a:gd name="connsiteY0" fmla="*/ 0 h 18707100"/>
              <a:gd name="connsiteX1" fmla="*/ 1543050 w 1543057"/>
              <a:gd name="connsiteY1" fmla="*/ 8448156 h 18707100"/>
              <a:gd name="connsiteX2" fmla="*/ 955007 w 1543057"/>
              <a:gd name="connsiteY2" fmla="*/ 9348790 h 18707100"/>
              <a:gd name="connsiteX3" fmla="*/ 1543050 w 1543057"/>
              <a:gd name="connsiteY3" fmla="*/ 10258945 h 18707100"/>
              <a:gd name="connsiteX4" fmla="*/ 1543050 w 1543057"/>
              <a:gd name="connsiteY4" fmla="*/ 18707100 h 18707100"/>
              <a:gd name="connsiteX5" fmla="*/ 0 w 1543057"/>
              <a:gd name="connsiteY5" fmla="*/ 18707100 h 18707100"/>
              <a:gd name="connsiteX6" fmla="*/ 0 w 1543057"/>
              <a:gd name="connsiteY6" fmla="*/ 0 h 18707100"/>
              <a:gd name="connsiteX7" fmla="*/ 1543050 w 1543057"/>
              <a:gd name="connsiteY7" fmla="*/ 0 h 18707100"/>
              <a:gd name="connsiteX0" fmla="*/ 1543050 w 1543057"/>
              <a:gd name="connsiteY0" fmla="*/ 0 h 18707100"/>
              <a:gd name="connsiteX1" fmla="*/ 1543050 w 1543057"/>
              <a:gd name="connsiteY1" fmla="*/ 8448156 h 18707100"/>
              <a:gd name="connsiteX2" fmla="*/ 955007 w 1543057"/>
              <a:gd name="connsiteY2" fmla="*/ 9348790 h 18707100"/>
              <a:gd name="connsiteX3" fmla="*/ 1543050 w 1543057"/>
              <a:gd name="connsiteY3" fmla="*/ 10258945 h 18707100"/>
              <a:gd name="connsiteX4" fmla="*/ 1543050 w 1543057"/>
              <a:gd name="connsiteY4" fmla="*/ 18707100 h 18707100"/>
              <a:gd name="connsiteX5" fmla="*/ 0 w 1543057"/>
              <a:gd name="connsiteY5" fmla="*/ 18707100 h 18707100"/>
              <a:gd name="connsiteX6" fmla="*/ 0 w 1543057"/>
              <a:gd name="connsiteY6" fmla="*/ 0 h 18707100"/>
              <a:gd name="connsiteX7" fmla="*/ 1543050 w 1543057"/>
              <a:gd name="connsiteY7" fmla="*/ 0 h 18707100"/>
              <a:gd name="connsiteX0" fmla="*/ 1543050 w 1543057"/>
              <a:gd name="connsiteY0" fmla="*/ 0 h 18707100"/>
              <a:gd name="connsiteX1" fmla="*/ 1543050 w 1543057"/>
              <a:gd name="connsiteY1" fmla="*/ 8448156 h 18707100"/>
              <a:gd name="connsiteX2" fmla="*/ 989932 w 1543057"/>
              <a:gd name="connsiteY2" fmla="*/ 9348793 h 18707100"/>
              <a:gd name="connsiteX3" fmla="*/ 1543050 w 1543057"/>
              <a:gd name="connsiteY3" fmla="*/ 10258945 h 18707100"/>
              <a:gd name="connsiteX4" fmla="*/ 1543050 w 1543057"/>
              <a:gd name="connsiteY4" fmla="*/ 18707100 h 18707100"/>
              <a:gd name="connsiteX5" fmla="*/ 0 w 1543057"/>
              <a:gd name="connsiteY5" fmla="*/ 18707100 h 18707100"/>
              <a:gd name="connsiteX6" fmla="*/ 0 w 1543057"/>
              <a:gd name="connsiteY6" fmla="*/ 0 h 18707100"/>
              <a:gd name="connsiteX7" fmla="*/ 1543050 w 1543057"/>
              <a:gd name="connsiteY7" fmla="*/ 0 h 1870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3057" h="18707100">
                <a:moveTo>
                  <a:pt x="1543050" y="0"/>
                </a:moveTo>
                <a:lnTo>
                  <a:pt x="1543050" y="8448156"/>
                </a:lnTo>
                <a:cubicBezTo>
                  <a:pt x="1545473" y="8902357"/>
                  <a:pt x="987593" y="8773148"/>
                  <a:pt x="989932" y="9348793"/>
                </a:cubicBezTo>
                <a:cubicBezTo>
                  <a:pt x="992271" y="9924438"/>
                  <a:pt x="1545472" y="9819038"/>
                  <a:pt x="1543050" y="10258945"/>
                </a:cubicBezTo>
                <a:lnTo>
                  <a:pt x="1543050" y="18707100"/>
                </a:lnTo>
                <a:lnTo>
                  <a:pt x="0" y="18707100"/>
                </a:lnTo>
                <a:lnTo>
                  <a:pt x="0" y="0"/>
                </a:lnTo>
                <a:lnTo>
                  <a:pt x="15430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pic>
        <p:nvPicPr>
          <p:cNvPr id="30" name="Picture 29">
            <a:hlinkClick r:id="rId7" action="ppaction://hlinksldjump"/>
            <a:extLst>
              <a:ext uri="{FF2B5EF4-FFF2-40B4-BE49-F238E27FC236}">
                <a16:creationId xmlns:a16="http://schemas.microsoft.com/office/drawing/2014/main" id="{9CAA22BC-D6BE-EAC5-EBBB-B516098D42B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9686" y="291532"/>
            <a:ext cx="540000" cy="540000"/>
          </a:xfrm>
          <a:prstGeom prst="rect">
            <a:avLst/>
          </a:prstGeom>
        </p:spPr>
      </p:pic>
      <p:pic>
        <p:nvPicPr>
          <p:cNvPr id="41" name="Picture 40">
            <a:hlinkClick r:id="rId8" action="ppaction://hlinksldjump"/>
            <a:extLst>
              <a:ext uri="{FF2B5EF4-FFF2-40B4-BE49-F238E27FC236}">
                <a16:creationId xmlns:a16="http://schemas.microsoft.com/office/drawing/2014/main" id="{CA90E892-78AC-6A7B-1FCF-ECD3F412B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10" y="1726072"/>
            <a:ext cx="540000" cy="540000"/>
          </a:xfrm>
          <a:prstGeom prst="rect">
            <a:avLst/>
          </a:prstGeom>
        </p:spPr>
      </p:pic>
      <p:pic>
        <p:nvPicPr>
          <p:cNvPr id="42" name="Picture 41">
            <a:hlinkClick r:id="rId9" action="ppaction://hlinksldjump"/>
            <a:extLst>
              <a:ext uri="{FF2B5EF4-FFF2-40B4-BE49-F238E27FC236}">
                <a16:creationId xmlns:a16="http://schemas.microsoft.com/office/drawing/2014/main" id="{336A63F7-2D0B-2E99-D5EE-074F9743DE85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0"/>
          </a:blip>
          <a:stretch>
            <a:fillRect/>
          </a:stretch>
        </p:blipFill>
        <p:spPr>
          <a:xfrm>
            <a:off x="1248392" y="3160612"/>
            <a:ext cx="540000" cy="540000"/>
          </a:xfrm>
          <a:prstGeom prst="rect">
            <a:avLst/>
          </a:prstGeom>
        </p:spPr>
      </p:pic>
      <p:pic>
        <p:nvPicPr>
          <p:cNvPr id="43" name="Picture 42">
            <a:hlinkClick r:id="rId10" action="ppaction://hlinksldjump"/>
            <a:extLst>
              <a:ext uri="{FF2B5EF4-FFF2-40B4-BE49-F238E27FC236}">
                <a16:creationId xmlns:a16="http://schemas.microsoft.com/office/drawing/2014/main" id="{F692D57A-6E8F-0337-9B03-A22D08595D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405" y="4604489"/>
            <a:ext cx="540000" cy="540000"/>
          </a:xfrm>
          <a:prstGeom prst="rect">
            <a:avLst/>
          </a:prstGeom>
        </p:spPr>
      </p:pic>
      <p:pic>
        <p:nvPicPr>
          <p:cNvPr id="44" name="Picture 43">
            <a:hlinkClick r:id="rId11" action="ppaction://hlinksldjump"/>
            <a:extLst>
              <a:ext uri="{FF2B5EF4-FFF2-40B4-BE49-F238E27FC236}">
                <a16:creationId xmlns:a16="http://schemas.microsoft.com/office/drawing/2014/main" id="{6F05DB01-0222-2A40-E13F-20F6531511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959" y="6041880"/>
            <a:ext cx="540000" cy="5400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7533CE34-4E16-07CF-674E-C9EA4F3F26FE}"/>
              </a:ext>
            </a:extLst>
          </p:cNvPr>
          <p:cNvSpPr txBox="1"/>
          <p:nvPr/>
        </p:nvSpPr>
        <p:spPr>
          <a:xfrm>
            <a:off x="6252411" y="6485340"/>
            <a:ext cx="8107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JAINAM SHAH – 24MSCRCI040</a:t>
            </a:r>
            <a:endParaRPr lang="en-IN" sz="20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A0D10B-44D0-64F4-AB89-01ABEA7C7E23}"/>
              </a:ext>
            </a:extLst>
          </p:cNvPr>
          <p:cNvSpPr txBox="1"/>
          <p:nvPr/>
        </p:nvSpPr>
        <p:spPr>
          <a:xfrm>
            <a:off x="2804361" y="436140"/>
            <a:ext cx="81072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IMPROVE PERFORMANCE OF DATA CENTER CABLING</a:t>
            </a:r>
            <a:endParaRPr lang="en-IN" sz="4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ECBDC39-EA74-C507-3CC1-6FF6A9C5F9EA}"/>
              </a:ext>
            </a:extLst>
          </p:cNvPr>
          <p:cNvSpPr/>
          <p:nvPr/>
        </p:nvSpPr>
        <p:spPr>
          <a:xfrm>
            <a:off x="-2060240" y="2220910"/>
            <a:ext cx="650222" cy="61356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9C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6D465D0-4C0A-E78A-2BB7-FFE89E0285C2}"/>
              </a:ext>
            </a:extLst>
          </p:cNvPr>
          <p:cNvSpPr/>
          <p:nvPr/>
        </p:nvSpPr>
        <p:spPr>
          <a:xfrm rot="10800000">
            <a:off x="2269703" y="2076300"/>
            <a:ext cx="1131976" cy="43455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2A1D011-42A7-0E90-DDF0-771774FBB2EF}"/>
              </a:ext>
            </a:extLst>
          </p:cNvPr>
          <p:cNvSpPr/>
          <p:nvPr/>
        </p:nvSpPr>
        <p:spPr>
          <a:xfrm>
            <a:off x="2512881" y="5038806"/>
            <a:ext cx="650222" cy="61356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9C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hlinkClick r:id="rId12" action="ppaction://hlinksldjump"/>
            <a:extLst>
              <a:ext uri="{FF2B5EF4-FFF2-40B4-BE49-F238E27FC236}">
                <a16:creationId xmlns:a16="http://schemas.microsoft.com/office/drawing/2014/main" id="{5DBFA448-A2E9-D0FA-CB27-1E9E69E5767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79679" y="2209650"/>
            <a:ext cx="540000" cy="540000"/>
          </a:xfrm>
          <a:prstGeom prst="rect">
            <a:avLst/>
          </a:prstGeom>
        </p:spPr>
      </p:pic>
      <p:pic>
        <p:nvPicPr>
          <p:cNvPr id="13" name="Picture 12">
            <a:hlinkClick r:id="rId14" action="ppaction://hlinksldjump"/>
            <a:extLst>
              <a:ext uri="{FF2B5EF4-FFF2-40B4-BE49-F238E27FC236}">
                <a16:creationId xmlns:a16="http://schemas.microsoft.com/office/drawing/2014/main" id="{EBEF7030-AFCD-60F3-E26C-DF32805ECCB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79679" y="2923542"/>
            <a:ext cx="540000" cy="540000"/>
          </a:xfrm>
          <a:prstGeom prst="rect">
            <a:avLst/>
          </a:prstGeom>
        </p:spPr>
      </p:pic>
      <p:pic>
        <p:nvPicPr>
          <p:cNvPr id="14" name="Picture 13">
            <a:hlinkClick r:id="rId16" action="ppaction://hlinksldjump"/>
            <a:extLst>
              <a:ext uri="{FF2B5EF4-FFF2-40B4-BE49-F238E27FC236}">
                <a16:creationId xmlns:a16="http://schemas.microsoft.com/office/drawing/2014/main" id="{65DBA260-0DBF-027F-874A-E28C268B0B2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579679" y="3637434"/>
            <a:ext cx="540000" cy="540000"/>
          </a:xfrm>
          <a:prstGeom prst="rect">
            <a:avLst/>
          </a:prstGeom>
        </p:spPr>
      </p:pic>
      <p:pic>
        <p:nvPicPr>
          <p:cNvPr id="15" name="Picture 14">
            <a:hlinkClick r:id="rId18" action="ppaction://hlinksldjump"/>
            <a:extLst>
              <a:ext uri="{FF2B5EF4-FFF2-40B4-BE49-F238E27FC236}">
                <a16:creationId xmlns:a16="http://schemas.microsoft.com/office/drawing/2014/main" id="{1567EF62-D901-39B3-0598-06034C58383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565691" y="4351326"/>
            <a:ext cx="540000" cy="540000"/>
          </a:xfrm>
          <a:prstGeom prst="rect">
            <a:avLst/>
          </a:prstGeom>
        </p:spPr>
      </p:pic>
      <p:pic>
        <p:nvPicPr>
          <p:cNvPr id="16" name="Picture 15">
            <a:hlinkClick r:id="rId20" action="ppaction://hlinksldjump"/>
            <a:extLst>
              <a:ext uri="{FF2B5EF4-FFF2-40B4-BE49-F238E27FC236}">
                <a16:creationId xmlns:a16="http://schemas.microsoft.com/office/drawing/2014/main" id="{80A73BF6-7FDE-011A-73E2-9D246D33C5B6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565691" y="5065218"/>
            <a:ext cx="540000" cy="540000"/>
          </a:xfrm>
          <a:prstGeom prst="rect">
            <a:avLst/>
          </a:prstGeom>
        </p:spPr>
      </p:pic>
      <p:pic>
        <p:nvPicPr>
          <p:cNvPr id="17" name="Picture 16">
            <a:hlinkClick r:id="rId22" action="ppaction://hlinksldjump"/>
            <a:extLst>
              <a:ext uri="{FF2B5EF4-FFF2-40B4-BE49-F238E27FC236}">
                <a16:creationId xmlns:a16="http://schemas.microsoft.com/office/drawing/2014/main" id="{B307C44E-3DFC-37B2-5FF5-05F454740716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579679" y="5779108"/>
            <a:ext cx="540000" cy="540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1202A03-B161-361C-79D4-570D99060836}"/>
              </a:ext>
            </a:extLst>
          </p:cNvPr>
          <p:cNvSpPr txBox="1"/>
          <p:nvPr/>
        </p:nvSpPr>
        <p:spPr>
          <a:xfrm>
            <a:off x="12361528" y="2233210"/>
            <a:ext cx="8783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Use Cable Management System</a:t>
            </a:r>
            <a:endParaRPr lang="en-IN" sz="4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4F74B0-D453-CCAA-C455-C0C82C7B739E}"/>
              </a:ext>
            </a:extLst>
          </p:cNvPr>
          <p:cNvSpPr txBox="1"/>
          <p:nvPr/>
        </p:nvSpPr>
        <p:spPr>
          <a:xfrm>
            <a:off x="12971481" y="2877003"/>
            <a:ext cx="61697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Use Tray and Racks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Keep Cable Organized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Separate Different Type of Cable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IN" sz="36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F85850-A207-5F55-F8CB-87C1E64F4B09}"/>
              </a:ext>
            </a:extLst>
          </p:cNvPr>
          <p:cNvSpPr txBox="1"/>
          <p:nvPr/>
        </p:nvSpPr>
        <p:spPr>
          <a:xfrm>
            <a:off x="4030328" y="2233210"/>
            <a:ext cx="8783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Validate Connection</a:t>
            </a:r>
            <a:endParaRPr lang="en-IN" sz="4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9A373A-0DDC-F2B8-0012-740295255895}"/>
              </a:ext>
            </a:extLst>
          </p:cNvPr>
          <p:cNvSpPr txBox="1"/>
          <p:nvPr/>
        </p:nvSpPr>
        <p:spPr>
          <a:xfrm>
            <a:off x="4640281" y="2877003"/>
            <a:ext cx="61697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Use Testing Equipment's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Validate Performance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Helps Identify Faults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6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IN" sz="36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CFDD24-CAD4-391E-6819-3815D3A2A36B}"/>
              </a:ext>
            </a:extLst>
          </p:cNvPr>
          <p:cNvSpPr txBox="1"/>
          <p:nvPr/>
        </p:nvSpPr>
        <p:spPr>
          <a:xfrm>
            <a:off x="4030328" y="8151410"/>
            <a:ext cx="8783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Validate Design</a:t>
            </a:r>
            <a:endParaRPr lang="en-IN" sz="4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A29771-45F2-4DC2-C842-D4EA0C65DF72}"/>
              </a:ext>
            </a:extLst>
          </p:cNvPr>
          <p:cNvSpPr txBox="1"/>
          <p:nvPr/>
        </p:nvSpPr>
        <p:spPr>
          <a:xfrm>
            <a:off x="4640281" y="8795203"/>
            <a:ext cx="61697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Ensure Right type of Connection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Ensure Sufficient Connection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6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IN" sz="36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088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C46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BA3475-7845-980D-E07D-031AC98BE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DC76CD4E-6D07-493C-9439-F880D95F536F}"/>
              </a:ext>
            </a:extLst>
          </p:cNvPr>
          <p:cNvGrpSpPr/>
          <p:nvPr/>
        </p:nvGrpSpPr>
        <p:grpSpPr>
          <a:xfrm>
            <a:off x="-1097513" y="142260"/>
            <a:ext cx="857250" cy="828000"/>
            <a:chOff x="-1097513" y="614700"/>
            <a:chExt cx="857250" cy="8280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0D8B83B-2C0F-422C-98F7-C77363D758EE}"/>
                </a:ext>
              </a:extLst>
            </p:cNvPr>
            <p:cNvSpPr/>
            <p:nvPr/>
          </p:nvSpPr>
          <p:spPr>
            <a:xfrm>
              <a:off x="-1097513" y="61470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830A917-F9C2-6EB5-CF3A-133D91A20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938888" y="739650"/>
              <a:ext cx="540000" cy="54000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A9B6731-7B0E-0B12-B218-DCDEA781D419}"/>
              </a:ext>
            </a:extLst>
          </p:cNvPr>
          <p:cNvGrpSpPr/>
          <p:nvPr/>
        </p:nvGrpSpPr>
        <p:grpSpPr>
          <a:xfrm>
            <a:off x="-1097513" y="1578630"/>
            <a:ext cx="857250" cy="828000"/>
            <a:chOff x="-1097513" y="1814850"/>
            <a:chExt cx="857250" cy="82800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1A1829F-1215-771E-ED28-08F58716DEE6}"/>
                </a:ext>
              </a:extLst>
            </p:cNvPr>
            <p:cNvSpPr/>
            <p:nvPr/>
          </p:nvSpPr>
          <p:spPr>
            <a:xfrm>
              <a:off x="-1097513" y="181485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4158D70-B93E-7505-3CA1-D640CEFD72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896888" y="1958850"/>
              <a:ext cx="540000" cy="5400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7ED6A3A-9CED-77FF-BC13-9B71F8BF4D63}"/>
              </a:ext>
            </a:extLst>
          </p:cNvPr>
          <p:cNvGrpSpPr/>
          <p:nvPr/>
        </p:nvGrpSpPr>
        <p:grpSpPr>
          <a:xfrm>
            <a:off x="-1097513" y="4458990"/>
            <a:ext cx="857250" cy="828000"/>
            <a:chOff x="-1097513" y="4215150"/>
            <a:chExt cx="857250" cy="82800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D88BD03-AC44-CBFB-A650-8D5D635D45D7}"/>
                </a:ext>
              </a:extLst>
            </p:cNvPr>
            <p:cNvSpPr/>
            <p:nvPr/>
          </p:nvSpPr>
          <p:spPr>
            <a:xfrm>
              <a:off x="-1097513" y="421515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DFC3ED9-F32E-13B5-7BB8-A3B600A82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938888" y="4359150"/>
              <a:ext cx="540000" cy="540000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A2BE57F-DA01-6486-7AE5-F7741660376A}"/>
              </a:ext>
            </a:extLst>
          </p:cNvPr>
          <p:cNvGrpSpPr/>
          <p:nvPr/>
        </p:nvGrpSpPr>
        <p:grpSpPr>
          <a:xfrm>
            <a:off x="-1097513" y="5902980"/>
            <a:ext cx="857250" cy="828000"/>
            <a:chOff x="-1097513" y="5415300"/>
            <a:chExt cx="857250" cy="8280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5076368-EDAF-137E-311D-E8E3F54F1B30}"/>
                </a:ext>
              </a:extLst>
            </p:cNvPr>
            <p:cNvSpPr/>
            <p:nvPr/>
          </p:nvSpPr>
          <p:spPr>
            <a:xfrm>
              <a:off x="-1097513" y="541530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D94D914-5083-C20C-96D1-83B342DF3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927788" y="5559300"/>
              <a:ext cx="540000" cy="5400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C62F00F-5FBB-73B2-0FB0-3CA4BC70E342}"/>
              </a:ext>
            </a:extLst>
          </p:cNvPr>
          <p:cNvGrpSpPr/>
          <p:nvPr/>
        </p:nvGrpSpPr>
        <p:grpSpPr>
          <a:xfrm>
            <a:off x="1061580" y="3022051"/>
            <a:ext cx="857250" cy="828000"/>
            <a:chOff x="-1097513" y="3015000"/>
            <a:chExt cx="857250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AA2C2ED-164D-E3A7-C719-46FF7C9F43C9}"/>
                </a:ext>
              </a:extLst>
            </p:cNvPr>
            <p:cNvSpPr/>
            <p:nvPr/>
          </p:nvSpPr>
          <p:spPr>
            <a:xfrm>
              <a:off x="-1097513" y="301500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BBFEDFE-C151-FAE8-FF02-4DD06CB60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896888" y="3155850"/>
              <a:ext cx="540000" cy="540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7658493-2F13-A4ED-B81F-EC0C2442F136}"/>
              </a:ext>
            </a:extLst>
          </p:cNvPr>
          <p:cNvSpPr/>
          <p:nvPr/>
        </p:nvSpPr>
        <p:spPr>
          <a:xfrm>
            <a:off x="0" y="-5932013"/>
            <a:ext cx="1390797" cy="18707100"/>
          </a:xfrm>
          <a:custGeom>
            <a:avLst/>
            <a:gdLst>
              <a:gd name="connsiteX0" fmla="*/ 1543050 w 1543050"/>
              <a:gd name="connsiteY0" fmla="*/ 0 h 18707100"/>
              <a:gd name="connsiteX1" fmla="*/ 1543050 w 1543050"/>
              <a:gd name="connsiteY1" fmla="*/ 8448156 h 18707100"/>
              <a:gd name="connsiteX2" fmla="*/ 807369 w 1543050"/>
              <a:gd name="connsiteY2" fmla="*/ 9353550 h 18707100"/>
              <a:gd name="connsiteX3" fmla="*/ 1543050 w 1543050"/>
              <a:gd name="connsiteY3" fmla="*/ 10258945 h 18707100"/>
              <a:gd name="connsiteX4" fmla="*/ 1543050 w 1543050"/>
              <a:gd name="connsiteY4" fmla="*/ 18707100 h 18707100"/>
              <a:gd name="connsiteX5" fmla="*/ 0 w 1543050"/>
              <a:gd name="connsiteY5" fmla="*/ 18707100 h 18707100"/>
              <a:gd name="connsiteX6" fmla="*/ 0 w 1543050"/>
              <a:gd name="connsiteY6" fmla="*/ 0 h 18707100"/>
              <a:gd name="connsiteX0" fmla="*/ 1543050 w 1543050"/>
              <a:gd name="connsiteY0" fmla="*/ 0 h 18707100"/>
              <a:gd name="connsiteX1" fmla="*/ 1543050 w 1543050"/>
              <a:gd name="connsiteY1" fmla="*/ 8448156 h 18707100"/>
              <a:gd name="connsiteX2" fmla="*/ 807369 w 1543050"/>
              <a:gd name="connsiteY2" fmla="*/ 9353550 h 18707100"/>
              <a:gd name="connsiteX3" fmla="*/ 1543050 w 1543050"/>
              <a:gd name="connsiteY3" fmla="*/ 10258945 h 18707100"/>
              <a:gd name="connsiteX4" fmla="*/ 1543050 w 1543050"/>
              <a:gd name="connsiteY4" fmla="*/ 18707100 h 18707100"/>
              <a:gd name="connsiteX5" fmla="*/ 0 w 1543050"/>
              <a:gd name="connsiteY5" fmla="*/ 18707100 h 18707100"/>
              <a:gd name="connsiteX6" fmla="*/ 0 w 1543050"/>
              <a:gd name="connsiteY6" fmla="*/ 0 h 18707100"/>
              <a:gd name="connsiteX7" fmla="*/ 1543050 w 1543050"/>
              <a:gd name="connsiteY7" fmla="*/ 0 h 18707100"/>
              <a:gd name="connsiteX0" fmla="*/ 1543050 w 1543055"/>
              <a:gd name="connsiteY0" fmla="*/ 0 h 18707100"/>
              <a:gd name="connsiteX1" fmla="*/ 1543050 w 1543055"/>
              <a:gd name="connsiteY1" fmla="*/ 8448156 h 18707100"/>
              <a:gd name="connsiteX2" fmla="*/ 807369 w 1543055"/>
              <a:gd name="connsiteY2" fmla="*/ 9353550 h 18707100"/>
              <a:gd name="connsiteX3" fmla="*/ 1543050 w 1543055"/>
              <a:gd name="connsiteY3" fmla="*/ 10258945 h 18707100"/>
              <a:gd name="connsiteX4" fmla="*/ 1543050 w 1543055"/>
              <a:gd name="connsiteY4" fmla="*/ 18707100 h 18707100"/>
              <a:gd name="connsiteX5" fmla="*/ 0 w 1543055"/>
              <a:gd name="connsiteY5" fmla="*/ 18707100 h 18707100"/>
              <a:gd name="connsiteX6" fmla="*/ 0 w 1543055"/>
              <a:gd name="connsiteY6" fmla="*/ 0 h 18707100"/>
              <a:gd name="connsiteX7" fmla="*/ 1543050 w 1543055"/>
              <a:gd name="connsiteY7" fmla="*/ 0 h 18707100"/>
              <a:gd name="connsiteX0" fmla="*/ 1543050 w 1543055"/>
              <a:gd name="connsiteY0" fmla="*/ 0 h 18707100"/>
              <a:gd name="connsiteX1" fmla="*/ 1543050 w 1543055"/>
              <a:gd name="connsiteY1" fmla="*/ 8448156 h 18707100"/>
              <a:gd name="connsiteX2" fmla="*/ 807369 w 1543055"/>
              <a:gd name="connsiteY2" fmla="*/ 9353550 h 18707100"/>
              <a:gd name="connsiteX3" fmla="*/ 1543050 w 1543055"/>
              <a:gd name="connsiteY3" fmla="*/ 10258945 h 18707100"/>
              <a:gd name="connsiteX4" fmla="*/ 1543050 w 1543055"/>
              <a:gd name="connsiteY4" fmla="*/ 18707100 h 18707100"/>
              <a:gd name="connsiteX5" fmla="*/ 0 w 1543055"/>
              <a:gd name="connsiteY5" fmla="*/ 18707100 h 18707100"/>
              <a:gd name="connsiteX6" fmla="*/ 0 w 1543055"/>
              <a:gd name="connsiteY6" fmla="*/ 0 h 18707100"/>
              <a:gd name="connsiteX7" fmla="*/ 1543050 w 1543055"/>
              <a:gd name="connsiteY7" fmla="*/ 0 h 18707100"/>
              <a:gd name="connsiteX0" fmla="*/ 1543050 w 1543055"/>
              <a:gd name="connsiteY0" fmla="*/ 0 h 18707100"/>
              <a:gd name="connsiteX1" fmla="*/ 1543050 w 1543055"/>
              <a:gd name="connsiteY1" fmla="*/ 8448156 h 18707100"/>
              <a:gd name="connsiteX2" fmla="*/ 807369 w 1543055"/>
              <a:gd name="connsiteY2" fmla="*/ 9353550 h 18707100"/>
              <a:gd name="connsiteX3" fmla="*/ 1543050 w 1543055"/>
              <a:gd name="connsiteY3" fmla="*/ 10258945 h 18707100"/>
              <a:gd name="connsiteX4" fmla="*/ 1543050 w 1543055"/>
              <a:gd name="connsiteY4" fmla="*/ 18707100 h 18707100"/>
              <a:gd name="connsiteX5" fmla="*/ 0 w 1543055"/>
              <a:gd name="connsiteY5" fmla="*/ 18707100 h 18707100"/>
              <a:gd name="connsiteX6" fmla="*/ 0 w 1543055"/>
              <a:gd name="connsiteY6" fmla="*/ 0 h 18707100"/>
              <a:gd name="connsiteX7" fmla="*/ 1543050 w 1543055"/>
              <a:gd name="connsiteY7" fmla="*/ 0 h 18707100"/>
              <a:gd name="connsiteX0" fmla="*/ 1543050 w 1543057"/>
              <a:gd name="connsiteY0" fmla="*/ 0 h 18707100"/>
              <a:gd name="connsiteX1" fmla="*/ 1543050 w 1543057"/>
              <a:gd name="connsiteY1" fmla="*/ 8448156 h 18707100"/>
              <a:gd name="connsiteX2" fmla="*/ 955007 w 1543057"/>
              <a:gd name="connsiteY2" fmla="*/ 9348790 h 18707100"/>
              <a:gd name="connsiteX3" fmla="*/ 1543050 w 1543057"/>
              <a:gd name="connsiteY3" fmla="*/ 10258945 h 18707100"/>
              <a:gd name="connsiteX4" fmla="*/ 1543050 w 1543057"/>
              <a:gd name="connsiteY4" fmla="*/ 18707100 h 18707100"/>
              <a:gd name="connsiteX5" fmla="*/ 0 w 1543057"/>
              <a:gd name="connsiteY5" fmla="*/ 18707100 h 18707100"/>
              <a:gd name="connsiteX6" fmla="*/ 0 w 1543057"/>
              <a:gd name="connsiteY6" fmla="*/ 0 h 18707100"/>
              <a:gd name="connsiteX7" fmla="*/ 1543050 w 1543057"/>
              <a:gd name="connsiteY7" fmla="*/ 0 h 18707100"/>
              <a:gd name="connsiteX0" fmla="*/ 1543050 w 1543057"/>
              <a:gd name="connsiteY0" fmla="*/ 0 h 18707100"/>
              <a:gd name="connsiteX1" fmla="*/ 1543050 w 1543057"/>
              <a:gd name="connsiteY1" fmla="*/ 8448156 h 18707100"/>
              <a:gd name="connsiteX2" fmla="*/ 955007 w 1543057"/>
              <a:gd name="connsiteY2" fmla="*/ 9348790 h 18707100"/>
              <a:gd name="connsiteX3" fmla="*/ 1543050 w 1543057"/>
              <a:gd name="connsiteY3" fmla="*/ 10258945 h 18707100"/>
              <a:gd name="connsiteX4" fmla="*/ 1543050 w 1543057"/>
              <a:gd name="connsiteY4" fmla="*/ 18707100 h 18707100"/>
              <a:gd name="connsiteX5" fmla="*/ 0 w 1543057"/>
              <a:gd name="connsiteY5" fmla="*/ 18707100 h 18707100"/>
              <a:gd name="connsiteX6" fmla="*/ 0 w 1543057"/>
              <a:gd name="connsiteY6" fmla="*/ 0 h 18707100"/>
              <a:gd name="connsiteX7" fmla="*/ 1543050 w 1543057"/>
              <a:gd name="connsiteY7" fmla="*/ 0 h 18707100"/>
              <a:gd name="connsiteX0" fmla="*/ 1543050 w 1543057"/>
              <a:gd name="connsiteY0" fmla="*/ 0 h 18707100"/>
              <a:gd name="connsiteX1" fmla="*/ 1543050 w 1543057"/>
              <a:gd name="connsiteY1" fmla="*/ 8448156 h 18707100"/>
              <a:gd name="connsiteX2" fmla="*/ 989932 w 1543057"/>
              <a:gd name="connsiteY2" fmla="*/ 9348793 h 18707100"/>
              <a:gd name="connsiteX3" fmla="*/ 1543050 w 1543057"/>
              <a:gd name="connsiteY3" fmla="*/ 10258945 h 18707100"/>
              <a:gd name="connsiteX4" fmla="*/ 1543050 w 1543057"/>
              <a:gd name="connsiteY4" fmla="*/ 18707100 h 18707100"/>
              <a:gd name="connsiteX5" fmla="*/ 0 w 1543057"/>
              <a:gd name="connsiteY5" fmla="*/ 18707100 h 18707100"/>
              <a:gd name="connsiteX6" fmla="*/ 0 w 1543057"/>
              <a:gd name="connsiteY6" fmla="*/ 0 h 18707100"/>
              <a:gd name="connsiteX7" fmla="*/ 1543050 w 1543057"/>
              <a:gd name="connsiteY7" fmla="*/ 0 h 1870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3057" h="18707100">
                <a:moveTo>
                  <a:pt x="1543050" y="0"/>
                </a:moveTo>
                <a:lnTo>
                  <a:pt x="1543050" y="8448156"/>
                </a:lnTo>
                <a:cubicBezTo>
                  <a:pt x="1545473" y="8902357"/>
                  <a:pt x="987593" y="8773148"/>
                  <a:pt x="989932" y="9348793"/>
                </a:cubicBezTo>
                <a:cubicBezTo>
                  <a:pt x="992271" y="9924438"/>
                  <a:pt x="1545472" y="9819038"/>
                  <a:pt x="1543050" y="10258945"/>
                </a:cubicBezTo>
                <a:lnTo>
                  <a:pt x="1543050" y="18707100"/>
                </a:lnTo>
                <a:lnTo>
                  <a:pt x="0" y="18707100"/>
                </a:lnTo>
                <a:lnTo>
                  <a:pt x="0" y="0"/>
                </a:lnTo>
                <a:lnTo>
                  <a:pt x="15430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pic>
        <p:nvPicPr>
          <p:cNvPr id="30" name="Picture 29">
            <a:hlinkClick r:id="rId7" action="ppaction://hlinksldjump"/>
            <a:extLst>
              <a:ext uri="{FF2B5EF4-FFF2-40B4-BE49-F238E27FC236}">
                <a16:creationId xmlns:a16="http://schemas.microsoft.com/office/drawing/2014/main" id="{4DE5974D-702E-7B88-783E-4BCCC3399E5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9686" y="291532"/>
            <a:ext cx="540000" cy="540000"/>
          </a:xfrm>
          <a:prstGeom prst="rect">
            <a:avLst/>
          </a:prstGeom>
        </p:spPr>
      </p:pic>
      <p:pic>
        <p:nvPicPr>
          <p:cNvPr id="41" name="Picture 40">
            <a:hlinkClick r:id="rId8" action="ppaction://hlinksldjump"/>
            <a:extLst>
              <a:ext uri="{FF2B5EF4-FFF2-40B4-BE49-F238E27FC236}">
                <a16:creationId xmlns:a16="http://schemas.microsoft.com/office/drawing/2014/main" id="{260E9845-CBB0-8824-2ADF-349D43EA6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10" y="1726072"/>
            <a:ext cx="540000" cy="540000"/>
          </a:xfrm>
          <a:prstGeom prst="rect">
            <a:avLst/>
          </a:prstGeom>
        </p:spPr>
      </p:pic>
      <p:pic>
        <p:nvPicPr>
          <p:cNvPr id="42" name="Picture 41">
            <a:hlinkClick r:id="rId9" action="ppaction://hlinksldjump"/>
            <a:extLst>
              <a:ext uri="{FF2B5EF4-FFF2-40B4-BE49-F238E27FC236}">
                <a16:creationId xmlns:a16="http://schemas.microsoft.com/office/drawing/2014/main" id="{E4315681-90CE-6A37-CC65-2A3D3598ED23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0"/>
          </a:blip>
          <a:stretch>
            <a:fillRect/>
          </a:stretch>
        </p:blipFill>
        <p:spPr>
          <a:xfrm>
            <a:off x="1248392" y="3160612"/>
            <a:ext cx="540000" cy="540000"/>
          </a:xfrm>
          <a:prstGeom prst="rect">
            <a:avLst/>
          </a:prstGeom>
        </p:spPr>
      </p:pic>
      <p:pic>
        <p:nvPicPr>
          <p:cNvPr id="43" name="Picture 42">
            <a:hlinkClick r:id="rId10" action="ppaction://hlinksldjump"/>
            <a:extLst>
              <a:ext uri="{FF2B5EF4-FFF2-40B4-BE49-F238E27FC236}">
                <a16:creationId xmlns:a16="http://schemas.microsoft.com/office/drawing/2014/main" id="{94657394-9313-565B-454C-0B9F95554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405" y="4604489"/>
            <a:ext cx="540000" cy="540000"/>
          </a:xfrm>
          <a:prstGeom prst="rect">
            <a:avLst/>
          </a:prstGeom>
        </p:spPr>
      </p:pic>
      <p:pic>
        <p:nvPicPr>
          <p:cNvPr id="44" name="Picture 43">
            <a:hlinkClick r:id="rId11" action="ppaction://hlinksldjump"/>
            <a:extLst>
              <a:ext uri="{FF2B5EF4-FFF2-40B4-BE49-F238E27FC236}">
                <a16:creationId xmlns:a16="http://schemas.microsoft.com/office/drawing/2014/main" id="{E112275A-5934-E022-1168-FC8B36FD2C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959" y="6041880"/>
            <a:ext cx="540000" cy="5400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4CC9A01D-BE14-B129-AE3A-428E29FFD9F2}"/>
              </a:ext>
            </a:extLst>
          </p:cNvPr>
          <p:cNvSpPr txBox="1"/>
          <p:nvPr/>
        </p:nvSpPr>
        <p:spPr>
          <a:xfrm>
            <a:off x="6252411" y="6485340"/>
            <a:ext cx="8107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JAINAM SHAH – 24MSCRCI040</a:t>
            </a:r>
            <a:endParaRPr lang="en-IN" sz="20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7ADA33-CA46-A263-5025-76D9859C0E70}"/>
              </a:ext>
            </a:extLst>
          </p:cNvPr>
          <p:cNvSpPr txBox="1"/>
          <p:nvPr/>
        </p:nvSpPr>
        <p:spPr>
          <a:xfrm>
            <a:off x="2804361" y="436140"/>
            <a:ext cx="81072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IMPROVE PERFORMANCE OF DATA CENTER CABLING</a:t>
            </a:r>
            <a:endParaRPr lang="en-IN" sz="4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B53324-83EA-10AF-C28F-C8038DAE8A5D}"/>
              </a:ext>
            </a:extLst>
          </p:cNvPr>
          <p:cNvSpPr/>
          <p:nvPr/>
        </p:nvSpPr>
        <p:spPr>
          <a:xfrm>
            <a:off x="-2060240" y="2220910"/>
            <a:ext cx="650222" cy="61356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9C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F603CE-5AE4-0771-FDB9-74D8E903F022}"/>
              </a:ext>
            </a:extLst>
          </p:cNvPr>
          <p:cNvSpPr/>
          <p:nvPr/>
        </p:nvSpPr>
        <p:spPr>
          <a:xfrm rot="10800000">
            <a:off x="2269703" y="2076300"/>
            <a:ext cx="1131976" cy="43455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47F73B2-A5F0-023C-CFBF-280779CFD197}"/>
              </a:ext>
            </a:extLst>
          </p:cNvPr>
          <p:cNvSpPr/>
          <p:nvPr/>
        </p:nvSpPr>
        <p:spPr>
          <a:xfrm>
            <a:off x="2512881" y="5711906"/>
            <a:ext cx="650222" cy="61356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9C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hlinkClick r:id="rId12" action="ppaction://hlinksldjump"/>
            <a:extLst>
              <a:ext uri="{FF2B5EF4-FFF2-40B4-BE49-F238E27FC236}">
                <a16:creationId xmlns:a16="http://schemas.microsoft.com/office/drawing/2014/main" id="{4BEBEC91-9CC4-5584-1051-E6B6165546D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79679" y="2209650"/>
            <a:ext cx="540000" cy="540000"/>
          </a:xfrm>
          <a:prstGeom prst="rect">
            <a:avLst/>
          </a:prstGeom>
        </p:spPr>
      </p:pic>
      <p:pic>
        <p:nvPicPr>
          <p:cNvPr id="13" name="Picture 12">
            <a:hlinkClick r:id="rId14" action="ppaction://hlinksldjump"/>
            <a:extLst>
              <a:ext uri="{FF2B5EF4-FFF2-40B4-BE49-F238E27FC236}">
                <a16:creationId xmlns:a16="http://schemas.microsoft.com/office/drawing/2014/main" id="{6DB13C25-3CC9-2646-3C5F-66DBA4BC0CC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79679" y="2923542"/>
            <a:ext cx="540000" cy="540000"/>
          </a:xfrm>
          <a:prstGeom prst="rect">
            <a:avLst/>
          </a:prstGeom>
        </p:spPr>
      </p:pic>
      <p:pic>
        <p:nvPicPr>
          <p:cNvPr id="14" name="Picture 13">
            <a:hlinkClick r:id="rId16" action="ppaction://hlinksldjump"/>
            <a:extLst>
              <a:ext uri="{FF2B5EF4-FFF2-40B4-BE49-F238E27FC236}">
                <a16:creationId xmlns:a16="http://schemas.microsoft.com/office/drawing/2014/main" id="{92EF3973-F4F6-3451-F5FF-857D40F6FB2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579679" y="3637434"/>
            <a:ext cx="540000" cy="540000"/>
          </a:xfrm>
          <a:prstGeom prst="rect">
            <a:avLst/>
          </a:prstGeom>
        </p:spPr>
      </p:pic>
      <p:pic>
        <p:nvPicPr>
          <p:cNvPr id="15" name="Picture 14">
            <a:hlinkClick r:id="rId18" action="ppaction://hlinksldjump"/>
            <a:extLst>
              <a:ext uri="{FF2B5EF4-FFF2-40B4-BE49-F238E27FC236}">
                <a16:creationId xmlns:a16="http://schemas.microsoft.com/office/drawing/2014/main" id="{280BCBCA-F035-4447-8F68-DCCE92A0EB1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565691" y="4351326"/>
            <a:ext cx="540000" cy="540000"/>
          </a:xfrm>
          <a:prstGeom prst="rect">
            <a:avLst/>
          </a:prstGeom>
        </p:spPr>
      </p:pic>
      <p:pic>
        <p:nvPicPr>
          <p:cNvPr id="16" name="Picture 15">
            <a:hlinkClick r:id="rId20" action="ppaction://hlinksldjump"/>
            <a:extLst>
              <a:ext uri="{FF2B5EF4-FFF2-40B4-BE49-F238E27FC236}">
                <a16:creationId xmlns:a16="http://schemas.microsoft.com/office/drawing/2014/main" id="{CC1E9003-7703-B0FD-4B8E-8539E0775B98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565691" y="5065218"/>
            <a:ext cx="540000" cy="540000"/>
          </a:xfrm>
          <a:prstGeom prst="rect">
            <a:avLst/>
          </a:prstGeom>
        </p:spPr>
      </p:pic>
      <p:pic>
        <p:nvPicPr>
          <p:cNvPr id="17" name="Picture 16">
            <a:hlinkClick r:id="rId22" action="ppaction://hlinksldjump"/>
            <a:extLst>
              <a:ext uri="{FF2B5EF4-FFF2-40B4-BE49-F238E27FC236}">
                <a16:creationId xmlns:a16="http://schemas.microsoft.com/office/drawing/2014/main" id="{480D1D5D-510F-F90E-B057-961F3FA3F6BB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579679" y="5779108"/>
            <a:ext cx="540000" cy="540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DE28397-9BBF-49F5-434E-805A935F1BCF}"/>
              </a:ext>
            </a:extLst>
          </p:cNvPr>
          <p:cNvSpPr txBox="1"/>
          <p:nvPr/>
        </p:nvSpPr>
        <p:spPr>
          <a:xfrm>
            <a:off x="12374228" y="2233210"/>
            <a:ext cx="8783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Validate Connection</a:t>
            </a:r>
            <a:endParaRPr lang="en-IN" sz="4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304536-9704-4952-9424-6B56C46977E4}"/>
              </a:ext>
            </a:extLst>
          </p:cNvPr>
          <p:cNvSpPr txBox="1"/>
          <p:nvPr/>
        </p:nvSpPr>
        <p:spPr>
          <a:xfrm>
            <a:off x="12984181" y="2877003"/>
            <a:ext cx="61697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Use Testing Equipment's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Validate Performance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Helps Identify Faults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6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IN" sz="36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5A9A9B-3D10-76F8-06C4-7D0A3AE401E0}"/>
              </a:ext>
            </a:extLst>
          </p:cNvPr>
          <p:cNvSpPr txBox="1"/>
          <p:nvPr/>
        </p:nvSpPr>
        <p:spPr>
          <a:xfrm>
            <a:off x="4030328" y="2233210"/>
            <a:ext cx="8783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Validate Design</a:t>
            </a:r>
            <a:endParaRPr lang="en-IN" sz="4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62F548-55FF-3DF0-6E75-06FE17807808}"/>
              </a:ext>
            </a:extLst>
          </p:cNvPr>
          <p:cNvSpPr txBox="1"/>
          <p:nvPr/>
        </p:nvSpPr>
        <p:spPr>
          <a:xfrm>
            <a:off x="4640281" y="2877003"/>
            <a:ext cx="61697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Ensure Right type of Connection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Ensure Sufficient Connection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6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IN" sz="36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E010E2-BB12-833A-6E6C-BAD21B717F71}"/>
              </a:ext>
            </a:extLst>
          </p:cNvPr>
          <p:cNvSpPr txBox="1"/>
          <p:nvPr/>
        </p:nvSpPr>
        <p:spPr>
          <a:xfrm>
            <a:off x="3766067" y="8095658"/>
            <a:ext cx="65479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Physical Infrastructure</a:t>
            </a:r>
            <a:endParaRPr lang="en-IN" sz="40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754E6C-F06E-9F39-0EE3-6F04AC74F94D}"/>
              </a:ext>
            </a:extLst>
          </p:cNvPr>
          <p:cNvSpPr txBox="1"/>
          <p:nvPr/>
        </p:nvSpPr>
        <p:spPr>
          <a:xfrm>
            <a:off x="3766067" y="8911985"/>
            <a:ext cx="6525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Networking Infrastructure</a:t>
            </a:r>
            <a:endParaRPr lang="en-IN" sz="40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59DEC7-95BF-A1EA-6E01-18B3C78800ED}"/>
              </a:ext>
            </a:extLst>
          </p:cNvPr>
          <p:cNvSpPr txBox="1"/>
          <p:nvPr/>
        </p:nvSpPr>
        <p:spPr>
          <a:xfrm>
            <a:off x="3766067" y="9728312"/>
            <a:ext cx="6169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Computing Resources</a:t>
            </a:r>
            <a:endParaRPr lang="en-IN" sz="40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4A425F-03FA-51D6-65F1-EF3BF56F913D}"/>
              </a:ext>
            </a:extLst>
          </p:cNvPr>
          <p:cNvSpPr txBox="1"/>
          <p:nvPr/>
        </p:nvSpPr>
        <p:spPr>
          <a:xfrm>
            <a:off x="3766067" y="10544639"/>
            <a:ext cx="55925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Power Infrastructure</a:t>
            </a:r>
            <a:endParaRPr lang="en-IN" sz="40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2F9C6A-95F4-C854-CE61-17972FDB62C4}"/>
              </a:ext>
            </a:extLst>
          </p:cNvPr>
          <p:cNvSpPr txBox="1"/>
          <p:nvPr/>
        </p:nvSpPr>
        <p:spPr>
          <a:xfrm>
            <a:off x="3766067" y="11360966"/>
            <a:ext cx="7449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Monitoring and Management</a:t>
            </a:r>
            <a:endParaRPr lang="en-IN" sz="40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565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A26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3155C7-BCD5-C9CC-C648-58D9DB73E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14BF872-3D98-B669-5F81-D324625A170C}"/>
              </a:ext>
            </a:extLst>
          </p:cNvPr>
          <p:cNvGrpSpPr/>
          <p:nvPr/>
        </p:nvGrpSpPr>
        <p:grpSpPr>
          <a:xfrm>
            <a:off x="-1097513" y="142260"/>
            <a:ext cx="857250" cy="828000"/>
            <a:chOff x="-1097513" y="614700"/>
            <a:chExt cx="857250" cy="8280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D785F2D-07D8-724D-06E3-0F841AF95A0C}"/>
                </a:ext>
              </a:extLst>
            </p:cNvPr>
            <p:cNvSpPr/>
            <p:nvPr/>
          </p:nvSpPr>
          <p:spPr>
            <a:xfrm>
              <a:off x="-1097513" y="61470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057D8F8-19F1-01D5-BD28-0F8AD3A69A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938888" y="739650"/>
              <a:ext cx="540000" cy="54000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FE33969-6260-9C3B-2AAF-7C238FACDD5B}"/>
              </a:ext>
            </a:extLst>
          </p:cNvPr>
          <p:cNvGrpSpPr/>
          <p:nvPr/>
        </p:nvGrpSpPr>
        <p:grpSpPr>
          <a:xfrm>
            <a:off x="-1097513" y="1578630"/>
            <a:ext cx="857250" cy="828000"/>
            <a:chOff x="-1097513" y="1814850"/>
            <a:chExt cx="857250" cy="8280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761D222-7385-88A6-D797-BE7BBDE4C880}"/>
                </a:ext>
              </a:extLst>
            </p:cNvPr>
            <p:cNvSpPr/>
            <p:nvPr/>
          </p:nvSpPr>
          <p:spPr>
            <a:xfrm>
              <a:off x="-1097513" y="181485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FBDB540-BA98-8D2F-9A0B-AECC82368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896888" y="1958850"/>
              <a:ext cx="540000" cy="54000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8D174ED-BFDE-FFE4-8AC7-B7D0572D83DB}"/>
              </a:ext>
            </a:extLst>
          </p:cNvPr>
          <p:cNvGrpSpPr/>
          <p:nvPr/>
        </p:nvGrpSpPr>
        <p:grpSpPr>
          <a:xfrm>
            <a:off x="1061487" y="4458990"/>
            <a:ext cx="857250" cy="828000"/>
            <a:chOff x="-1097513" y="4215150"/>
            <a:chExt cx="857250" cy="82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BD0AFEA-7801-1731-4BBB-DD6933D3E594}"/>
                </a:ext>
              </a:extLst>
            </p:cNvPr>
            <p:cNvSpPr/>
            <p:nvPr/>
          </p:nvSpPr>
          <p:spPr>
            <a:xfrm>
              <a:off x="-1097513" y="421515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2414DFA-3F8C-6E96-39A3-F05490ECE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938888" y="4359150"/>
              <a:ext cx="540000" cy="5400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7E9EF47-BE3E-527F-4399-8777166A004E}"/>
              </a:ext>
            </a:extLst>
          </p:cNvPr>
          <p:cNvGrpSpPr/>
          <p:nvPr/>
        </p:nvGrpSpPr>
        <p:grpSpPr>
          <a:xfrm>
            <a:off x="-1097513" y="5902980"/>
            <a:ext cx="857250" cy="828000"/>
            <a:chOff x="-1097513" y="5415300"/>
            <a:chExt cx="857250" cy="8280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2E13081-5A77-8026-79A9-86835E206A65}"/>
                </a:ext>
              </a:extLst>
            </p:cNvPr>
            <p:cNvSpPr/>
            <p:nvPr/>
          </p:nvSpPr>
          <p:spPr>
            <a:xfrm>
              <a:off x="-1097513" y="541530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810C44D-89D0-8B51-2D72-8F0977A8E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927788" y="5559300"/>
              <a:ext cx="540000" cy="54000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FBBC86D-5C1B-AD9A-F82A-E903432953E3}"/>
              </a:ext>
            </a:extLst>
          </p:cNvPr>
          <p:cNvGrpSpPr/>
          <p:nvPr/>
        </p:nvGrpSpPr>
        <p:grpSpPr>
          <a:xfrm>
            <a:off x="-1173620" y="3022051"/>
            <a:ext cx="857250" cy="828000"/>
            <a:chOff x="-1097513" y="3015000"/>
            <a:chExt cx="857250" cy="82800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4BEAF2D-B459-9A88-ED09-7C109ED87DD2}"/>
                </a:ext>
              </a:extLst>
            </p:cNvPr>
            <p:cNvSpPr/>
            <p:nvPr/>
          </p:nvSpPr>
          <p:spPr>
            <a:xfrm>
              <a:off x="-1097513" y="301500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C8920BF-355C-4640-0024-ED23288B59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896888" y="3155850"/>
              <a:ext cx="540000" cy="540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199961F-5F72-F987-10E8-F51227C45B34}"/>
              </a:ext>
            </a:extLst>
          </p:cNvPr>
          <p:cNvSpPr/>
          <p:nvPr/>
        </p:nvSpPr>
        <p:spPr>
          <a:xfrm>
            <a:off x="0" y="-4484213"/>
            <a:ext cx="1390797" cy="18707100"/>
          </a:xfrm>
          <a:custGeom>
            <a:avLst/>
            <a:gdLst>
              <a:gd name="connsiteX0" fmla="*/ 1543050 w 1543050"/>
              <a:gd name="connsiteY0" fmla="*/ 0 h 18707100"/>
              <a:gd name="connsiteX1" fmla="*/ 1543050 w 1543050"/>
              <a:gd name="connsiteY1" fmla="*/ 8448156 h 18707100"/>
              <a:gd name="connsiteX2" fmla="*/ 807369 w 1543050"/>
              <a:gd name="connsiteY2" fmla="*/ 9353550 h 18707100"/>
              <a:gd name="connsiteX3" fmla="*/ 1543050 w 1543050"/>
              <a:gd name="connsiteY3" fmla="*/ 10258945 h 18707100"/>
              <a:gd name="connsiteX4" fmla="*/ 1543050 w 1543050"/>
              <a:gd name="connsiteY4" fmla="*/ 18707100 h 18707100"/>
              <a:gd name="connsiteX5" fmla="*/ 0 w 1543050"/>
              <a:gd name="connsiteY5" fmla="*/ 18707100 h 18707100"/>
              <a:gd name="connsiteX6" fmla="*/ 0 w 1543050"/>
              <a:gd name="connsiteY6" fmla="*/ 0 h 18707100"/>
              <a:gd name="connsiteX0" fmla="*/ 1543050 w 1543050"/>
              <a:gd name="connsiteY0" fmla="*/ 0 h 18707100"/>
              <a:gd name="connsiteX1" fmla="*/ 1543050 w 1543050"/>
              <a:gd name="connsiteY1" fmla="*/ 8448156 h 18707100"/>
              <a:gd name="connsiteX2" fmla="*/ 807369 w 1543050"/>
              <a:gd name="connsiteY2" fmla="*/ 9353550 h 18707100"/>
              <a:gd name="connsiteX3" fmla="*/ 1543050 w 1543050"/>
              <a:gd name="connsiteY3" fmla="*/ 10258945 h 18707100"/>
              <a:gd name="connsiteX4" fmla="*/ 1543050 w 1543050"/>
              <a:gd name="connsiteY4" fmla="*/ 18707100 h 18707100"/>
              <a:gd name="connsiteX5" fmla="*/ 0 w 1543050"/>
              <a:gd name="connsiteY5" fmla="*/ 18707100 h 18707100"/>
              <a:gd name="connsiteX6" fmla="*/ 0 w 1543050"/>
              <a:gd name="connsiteY6" fmla="*/ 0 h 18707100"/>
              <a:gd name="connsiteX7" fmla="*/ 1543050 w 1543050"/>
              <a:gd name="connsiteY7" fmla="*/ 0 h 18707100"/>
              <a:gd name="connsiteX0" fmla="*/ 1543050 w 1543055"/>
              <a:gd name="connsiteY0" fmla="*/ 0 h 18707100"/>
              <a:gd name="connsiteX1" fmla="*/ 1543050 w 1543055"/>
              <a:gd name="connsiteY1" fmla="*/ 8448156 h 18707100"/>
              <a:gd name="connsiteX2" fmla="*/ 807369 w 1543055"/>
              <a:gd name="connsiteY2" fmla="*/ 9353550 h 18707100"/>
              <a:gd name="connsiteX3" fmla="*/ 1543050 w 1543055"/>
              <a:gd name="connsiteY3" fmla="*/ 10258945 h 18707100"/>
              <a:gd name="connsiteX4" fmla="*/ 1543050 w 1543055"/>
              <a:gd name="connsiteY4" fmla="*/ 18707100 h 18707100"/>
              <a:gd name="connsiteX5" fmla="*/ 0 w 1543055"/>
              <a:gd name="connsiteY5" fmla="*/ 18707100 h 18707100"/>
              <a:gd name="connsiteX6" fmla="*/ 0 w 1543055"/>
              <a:gd name="connsiteY6" fmla="*/ 0 h 18707100"/>
              <a:gd name="connsiteX7" fmla="*/ 1543050 w 1543055"/>
              <a:gd name="connsiteY7" fmla="*/ 0 h 18707100"/>
              <a:gd name="connsiteX0" fmla="*/ 1543050 w 1543055"/>
              <a:gd name="connsiteY0" fmla="*/ 0 h 18707100"/>
              <a:gd name="connsiteX1" fmla="*/ 1543050 w 1543055"/>
              <a:gd name="connsiteY1" fmla="*/ 8448156 h 18707100"/>
              <a:gd name="connsiteX2" fmla="*/ 807369 w 1543055"/>
              <a:gd name="connsiteY2" fmla="*/ 9353550 h 18707100"/>
              <a:gd name="connsiteX3" fmla="*/ 1543050 w 1543055"/>
              <a:gd name="connsiteY3" fmla="*/ 10258945 h 18707100"/>
              <a:gd name="connsiteX4" fmla="*/ 1543050 w 1543055"/>
              <a:gd name="connsiteY4" fmla="*/ 18707100 h 18707100"/>
              <a:gd name="connsiteX5" fmla="*/ 0 w 1543055"/>
              <a:gd name="connsiteY5" fmla="*/ 18707100 h 18707100"/>
              <a:gd name="connsiteX6" fmla="*/ 0 w 1543055"/>
              <a:gd name="connsiteY6" fmla="*/ 0 h 18707100"/>
              <a:gd name="connsiteX7" fmla="*/ 1543050 w 1543055"/>
              <a:gd name="connsiteY7" fmla="*/ 0 h 18707100"/>
              <a:gd name="connsiteX0" fmla="*/ 1543050 w 1543055"/>
              <a:gd name="connsiteY0" fmla="*/ 0 h 18707100"/>
              <a:gd name="connsiteX1" fmla="*/ 1543050 w 1543055"/>
              <a:gd name="connsiteY1" fmla="*/ 8448156 h 18707100"/>
              <a:gd name="connsiteX2" fmla="*/ 807369 w 1543055"/>
              <a:gd name="connsiteY2" fmla="*/ 9353550 h 18707100"/>
              <a:gd name="connsiteX3" fmla="*/ 1543050 w 1543055"/>
              <a:gd name="connsiteY3" fmla="*/ 10258945 h 18707100"/>
              <a:gd name="connsiteX4" fmla="*/ 1543050 w 1543055"/>
              <a:gd name="connsiteY4" fmla="*/ 18707100 h 18707100"/>
              <a:gd name="connsiteX5" fmla="*/ 0 w 1543055"/>
              <a:gd name="connsiteY5" fmla="*/ 18707100 h 18707100"/>
              <a:gd name="connsiteX6" fmla="*/ 0 w 1543055"/>
              <a:gd name="connsiteY6" fmla="*/ 0 h 18707100"/>
              <a:gd name="connsiteX7" fmla="*/ 1543050 w 1543055"/>
              <a:gd name="connsiteY7" fmla="*/ 0 h 18707100"/>
              <a:gd name="connsiteX0" fmla="*/ 1543050 w 1543057"/>
              <a:gd name="connsiteY0" fmla="*/ 0 h 18707100"/>
              <a:gd name="connsiteX1" fmla="*/ 1543050 w 1543057"/>
              <a:gd name="connsiteY1" fmla="*/ 8448156 h 18707100"/>
              <a:gd name="connsiteX2" fmla="*/ 955007 w 1543057"/>
              <a:gd name="connsiteY2" fmla="*/ 9348790 h 18707100"/>
              <a:gd name="connsiteX3" fmla="*/ 1543050 w 1543057"/>
              <a:gd name="connsiteY3" fmla="*/ 10258945 h 18707100"/>
              <a:gd name="connsiteX4" fmla="*/ 1543050 w 1543057"/>
              <a:gd name="connsiteY4" fmla="*/ 18707100 h 18707100"/>
              <a:gd name="connsiteX5" fmla="*/ 0 w 1543057"/>
              <a:gd name="connsiteY5" fmla="*/ 18707100 h 18707100"/>
              <a:gd name="connsiteX6" fmla="*/ 0 w 1543057"/>
              <a:gd name="connsiteY6" fmla="*/ 0 h 18707100"/>
              <a:gd name="connsiteX7" fmla="*/ 1543050 w 1543057"/>
              <a:gd name="connsiteY7" fmla="*/ 0 h 18707100"/>
              <a:gd name="connsiteX0" fmla="*/ 1543050 w 1543057"/>
              <a:gd name="connsiteY0" fmla="*/ 0 h 18707100"/>
              <a:gd name="connsiteX1" fmla="*/ 1543050 w 1543057"/>
              <a:gd name="connsiteY1" fmla="*/ 8448156 h 18707100"/>
              <a:gd name="connsiteX2" fmla="*/ 955007 w 1543057"/>
              <a:gd name="connsiteY2" fmla="*/ 9348790 h 18707100"/>
              <a:gd name="connsiteX3" fmla="*/ 1543050 w 1543057"/>
              <a:gd name="connsiteY3" fmla="*/ 10258945 h 18707100"/>
              <a:gd name="connsiteX4" fmla="*/ 1543050 w 1543057"/>
              <a:gd name="connsiteY4" fmla="*/ 18707100 h 18707100"/>
              <a:gd name="connsiteX5" fmla="*/ 0 w 1543057"/>
              <a:gd name="connsiteY5" fmla="*/ 18707100 h 18707100"/>
              <a:gd name="connsiteX6" fmla="*/ 0 w 1543057"/>
              <a:gd name="connsiteY6" fmla="*/ 0 h 18707100"/>
              <a:gd name="connsiteX7" fmla="*/ 1543050 w 1543057"/>
              <a:gd name="connsiteY7" fmla="*/ 0 h 18707100"/>
              <a:gd name="connsiteX0" fmla="*/ 1543050 w 1543057"/>
              <a:gd name="connsiteY0" fmla="*/ 0 h 18707100"/>
              <a:gd name="connsiteX1" fmla="*/ 1543050 w 1543057"/>
              <a:gd name="connsiteY1" fmla="*/ 8448156 h 18707100"/>
              <a:gd name="connsiteX2" fmla="*/ 989932 w 1543057"/>
              <a:gd name="connsiteY2" fmla="*/ 9348793 h 18707100"/>
              <a:gd name="connsiteX3" fmla="*/ 1543050 w 1543057"/>
              <a:gd name="connsiteY3" fmla="*/ 10258945 h 18707100"/>
              <a:gd name="connsiteX4" fmla="*/ 1543050 w 1543057"/>
              <a:gd name="connsiteY4" fmla="*/ 18707100 h 18707100"/>
              <a:gd name="connsiteX5" fmla="*/ 0 w 1543057"/>
              <a:gd name="connsiteY5" fmla="*/ 18707100 h 18707100"/>
              <a:gd name="connsiteX6" fmla="*/ 0 w 1543057"/>
              <a:gd name="connsiteY6" fmla="*/ 0 h 18707100"/>
              <a:gd name="connsiteX7" fmla="*/ 1543050 w 1543057"/>
              <a:gd name="connsiteY7" fmla="*/ 0 h 1870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3057" h="18707100">
                <a:moveTo>
                  <a:pt x="1543050" y="0"/>
                </a:moveTo>
                <a:lnTo>
                  <a:pt x="1543050" y="8448156"/>
                </a:lnTo>
                <a:cubicBezTo>
                  <a:pt x="1545473" y="8902357"/>
                  <a:pt x="987593" y="8773148"/>
                  <a:pt x="989932" y="9348793"/>
                </a:cubicBezTo>
                <a:cubicBezTo>
                  <a:pt x="992271" y="9924438"/>
                  <a:pt x="1545472" y="9819038"/>
                  <a:pt x="1543050" y="10258945"/>
                </a:cubicBezTo>
                <a:lnTo>
                  <a:pt x="1543050" y="18707100"/>
                </a:lnTo>
                <a:lnTo>
                  <a:pt x="0" y="18707100"/>
                </a:lnTo>
                <a:lnTo>
                  <a:pt x="0" y="0"/>
                </a:lnTo>
                <a:lnTo>
                  <a:pt x="15430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pic>
        <p:nvPicPr>
          <p:cNvPr id="35" name="Picture 34">
            <a:hlinkClick r:id="rId7" action="ppaction://hlinksldjump"/>
            <a:extLst>
              <a:ext uri="{FF2B5EF4-FFF2-40B4-BE49-F238E27FC236}">
                <a16:creationId xmlns:a16="http://schemas.microsoft.com/office/drawing/2014/main" id="{070551E7-AD89-2387-22A8-981597C60FC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9686" y="291532"/>
            <a:ext cx="540000" cy="540000"/>
          </a:xfrm>
          <a:prstGeom prst="rect">
            <a:avLst/>
          </a:prstGeom>
        </p:spPr>
      </p:pic>
      <p:pic>
        <p:nvPicPr>
          <p:cNvPr id="36" name="Picture 35">
            <a:hlinkClick r:id="rId8" action="ppaction://hlinksldjump"/>
            <a:extLst>
              <a:ext uri="{FF2B5EF4-FFF2-40B4-BE49-F238E27FC236}">
                <a16:creationId xmlns:a16="http://schemas.microsoft.com/office/drawing/2014/main" id="{86A4E954-EC0D-CD60-8B30-7E0DBFD3C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10" y="1726072"/>
            <a:ext cx="540000" cy="540000"/>
          </a:xfrm>
          <a:prstGeom prst="rect">
            <a:avLst/>
          </a:prstGeom>
        </p:spPr>
      </p:pic>
      <p:pic>
        <p:nvPicPr>
          <p:cNvPr id="37" name="Picture 36">
            <a:hlinkClick r:id="rId9" action="ppaction://hlinksldjump"/>
            <a:extLst>
              <a:ext uri="{FF2B5EF4-FFF2-40B4-BE49-F238E27FC236}">
                <a16:creationId xmlns:a16="http://schemas.microsoft.com/office/drawing/2014/main" id="{26C0FCDC-3F34-7769-9C6F-A8667A6F7C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292" y="3160612"/>
            <a:ext cx="540000" cy="540000"/>
          </a:xfrm>
          <a:prstGeom prst="rect">
            <a:avLst/>
          </a:prstGeom>
        </p:spPr>
      </p:pic>
      <p:pic>
        <p:nvPicPr>
          <p:cNvPr id="38" name="Picture 37">
            <a:hlinkClick r:id="rId10" action="ppaction://hlinksldjump"/>
            <a:extLst>
              <a:ext uri="{FF2B5EF4-FFF2-40B4-BE49-F238E27FC236}">
                <a16:creationId xmlns:a16="http://schemas.microsoft.com/office/drawing/2014/main" id="{6A3ED504-5013-CF6C-D6A7-6909B1E5F74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0"/>
          </a:blip>
          <a:stretch>
            <a:fillRect/>
          </a:stretch>
        </p:blipFill>
        <p:spPr>
          <a:xfrm>
            <a:off x="1224805" y="4604489"/>
            <a:ext cx="540000" cy="540000"/>
          </a:xfrm>
          <a:prstGeom prst="rect">
            <a:avLst/>
          </a:prstGeom>
        </p:spPr>
      </p:pic>
      <p:pic>
        <p:nvPicPr>
          <p:cNvPr id="39" name="Picture 38">
            <a:hlinkClick r:id="rId11" action="ppaction://hlinksldjump"/>
            <a:extLst>
              <a:ext uri="{FF2B5EF4-FFF2-40B4-BE49-F238E27FC236}">
                <a16:creationId xmlns:a16="http://schemas.microsoft.com/office/drawing/2014/main" id="{B4471061-52EE-2954-68B5-D868E6D8AA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959" y="6041880"/>
            <a:ext cx="540000" cy="5400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44DE462-11B0-2F4B-E3E6-FD4AFE8132A9}"/>
              </a:ext>
            </a:extLst>
          </p:cNvPr>
          <p:cNvSpPr txBox="1"/>
          <p:nvPr/>
        </p:nvSpPr>
        <p:spPr>
          <a:xfrm>
            <a:off x="6252411" y="6485340"/>
            <a:ext cx="8107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JAINAM SHAH – 24MSCRCI040</a:t>
            </a:r>
            <a:endParaRPr lang="en-IN" sz="20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DF185F-7DF8-A9D5-85E6-F528DDE1626E}"/>
              </a:ext>
            </a:extLst>
          </p:cNvPr>
          <p:cNvSpPr txBox="1"/>
          <p:nvPr/>
        </p:nvSpPr>
        <p:spPr>
          <a:xfrm>
            <a:off x="12158328" y="2233210"/>
            <a:ext cx="8783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Validate Design</a:t>
            </a:r>
            <a:endParaRPr lang="en-IN" sz="4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1C99DC-8F90-46BB-98B5-A95D55AD6ADC}"/>
              </a:ext>
            </a:extLst>
          </p:cNvPr>
          <p:cNvSpPr txBox="1"/>
          <p:nvPr/>
        </p:nvSpPr>
        <p:spPr>
          <a:xfrm>
            <a:off x="12768281" y="2877003"/>
            <a:ext cx="61697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Ensure Right type of Connection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Ensure Sufficient Connection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6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IN" sz="36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DDC7B9-002A-EBAA-E30F-EDE83F14A33D}"/>
              </a:ext>
            </a:extLst>
          </p:cNvPr>
          <p:cNvSpPr txBox="1"/>
          <p:nvPr/>
        </p:nvSpPr>
        <p:spPr>
          <a:xfrm>
            <a:off x="2804361" y="436140"/>
            <a:ext cx="81072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DATA CENTER DESIGN</a:t>
            </a:r>
            <a:endParaRPr lang="en-IN" sz="4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29A48F2-54C6-8A7C-C53C-C1409796DD1D}"/>
              </a:ext>
            </a:extLst>
          </p:cNvPr>
          <p:cNvSpPr/>
          <p:nvPr/>
        </p:nvSpPr>
        <p:spPr>
          <a:xfrm rot="10800000">
            <a:off x="2545491" y="1587563"/>
            <a:ext cx="1131976" cy="43455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51BDC8-7902-3308-AE4B-571CC4A7C9E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82197" y="1975964"/>
            <a:ext cx="504000" cy="504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9181297-0C02-3CE3-5758-EE0D41ABB2C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59478" y="2757965"/>
            <a:ext cx="504000" cy="504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A70532E-3AC1-8855-B810-3CB565283BE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59478" y="3539966"/>
            <a:ext cx="504000" cy="504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D35B451-7D71-096C-16E0-D1F6E233123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850665" y="4321967"/>
            <a:ext cx="540000" cy="5400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820511E-0E3E-B1CA-1C8C-92D5D95224A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882197" y="5139970"/>
            <a:ext cx="504000" cy="5040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3FDA1BF-58EF-3B3D-D5B4-E670045B064B}"/>
              </a:ext>
            </a:extLst>
          </p:cNvPr>
          <p:cNvSpPr txBox="1"/>
          <p:nvPr/>
        </p:nvSpPr>
        <p:spPr>
          <a:xfrm>
            <a:off x="3766067" y="1738396"/>
            <a:ext cx="65479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Physical Infrastructure</a:t>
            </a:r>
            <a:endParaRPr lang="en-IN" sz="40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1A9A6C-4988-AB77-9C0B-C5A3837A4965}"/>
              </a:ext>
            </a:extLst>
          </p:cNvPr>
          <p:cNvSpPr txBox="1"/>
          <p:nvPr/>
        </p:nvSpPr>
        <p:spPr>
          <a:xfrm>
            <a:off x="3766067" y="2554723"/>
            <a:ext cx="6525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Networking Infrastructure</a:t>
            </a:r>
            <a:endParaRPr lang="en-IN" sz="40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361C19-A712-074B-6A40-1EC8C9634F45}"/>
              </a:ext>
            </a:extLst>
          </p:cNvPr>
          <p:cNvSpPr txBox="1"/>
          <p:nvPr/>
        </p:nvSpPr>
        <p:spPr>
          <a:xfrm>
            <a:off x="3766067" y="3371050"/>
            <a:ext cx="6169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Computing Resources</a:t>
            </a:r>
            <a:endParaRPr lang="en-IN" sz="40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CE109F-7D7B-1EE3-B8AB-13687CB3C33B}"/>
              </a:ext>
            </a:extLst>
          </p:cNvPr>
          <p:cNvSpPr txBox="1"/>
          <p:nvPr/>
        </p:nvSpPr>
        <p:spPr>
          <a:xfrm>
            <a:off x="3766067" y="4187377"/>
            <a:ext cx="55925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Power Infrastructure</a:t>
            </a:r>
            <a:endParaRPr lang="en-IN" sz="40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D3F69B-A339-2C74-3034-24A8C8FA0A38}"/>
              </a:ext>
            </a:extLst>
          </p:cNvPr>
          <p:cNvSpPr txBox="1"/>
          <p:nvPr/>
        </p:nvSpPr>
        <p:spPr>
          <a:xfrm>
            <a:off x="3766067" y="5003704"/>
            <a:ext cx="7449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Monitoring and Management</a:t>
            </a:r>
            <a:endParaRPr lang="en-IN" sz="40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277CE94-6235-8ECF-7ADF-4E6C681E40AD}"/>
              </a:ext>
            </a:extLst>
          </p:cNvPr>
          <p:cNvSpPr/>
          <p:nvPr/>
        </p:nvSpPr>
        <p:spPr>
          <a:xfrm>
            <a:off x="-2329192" y="1738396"/>
            <a:ext cx="650222" cy="61356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4A26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369D924-3F7B-D13D-07EF-600A6195E6D3}"/>
              </a:ext>
            </a:extLst>
          </p:cNvPr>
          <p:cNvSpPr txBox="1"/>
          <p:nvPr/>
        </p:nvSpPr>
        <p:spPr>
          <a:xfrm>
            <a:off x="3698312" y="7443033"/>
            <a:ext cx="6547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Hot and Cold Aisle </a:t>
            </a:r>
            <a:r>
              <a:rPr lang="en-US" sz="3200" b="1" spc="50" dirty="0" err="1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Containtment</a:t>
            </a:r>
            <a:endParaRPr lang="en-IN" sz="32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DF56D3B-6130-177C-2F93-4DC7AC30383B}"/>
              </a:ext>
            </a:extLst>
          </p:cNvPr>
          <p:cNvSpPr txBox="1"/>
          <p:nvPr/>
        </p:nvSpPr>
        <p:spPr>
          <a:xfrm>
            <a:off x="3721031" y="8140890"/>
            <a:ext cx="6525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Raised Floor System</a:t>
            </a:r>
            <a:endParaRPr lang="en-IN" sz="32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22CB17-7602-4D90-3B25-C208870A5207}"/>
              </a:ext>
            </a:extLst>
          </p:cNvPr>
          <p:cNvSpPr txBox="1"/>
          <p:nvPr/>
        </p:nvSpPr>
        <p:spPr>
          <a:xfrm>
            <a:off x="3698312" y="8863498"/>
            <a:ext cx="6169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Overhead Air Distribution</a:t>
            </a:r>
            <a:endParaRPr lang="en-IN" sz="32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7E0D390-DCDC-B49D-0C83-0B9968770334}"/>
              </a:ext>
            </a:extLst>
          </p:cNvPr>
          <p:cNvSpPr txBox="1"/>
          <p:nvPr/>
        </p:nvSpPr>
        <p:spPr>
          <a:xfrm>
            <a:off x="3718611" y="9561355"/>
            <a:ext cx="5592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Liquid Cooling</a:t>
            </a:r>
            <a:endParaRPr lang="en-IN" sz="32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C47966F-32EB-7487-4E72-0C48D1301641}"/>
              </a:ext>
            </a:extLst>
          </p:cNvPr>
          <p:cNvSpPr txBox="1"/>
          <p:nvPr/>
        </p:nvSpPr>
        <p:spPr>
          <a:xfrm>
            <a:off x="3718611" y="10323865"/>
            <a:ext cx="744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Chilled Water System</a:t>
            </a:r>
            <a:endParaRPr lang="en-IN" sz="32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983FBE-5A07-5CDD-CBA9-FBD5E9841455}"/>
              </a:ext>
            </a:extLst>
          </p:cNvPr>
          <p:cNvSpPr txBox="1"/>
          <p:nvPr/>
        </p:nvSpPr>
        <p:spPr>
          <a:xfrm>
            <a:off x="3726532" y="11059626"/>
            <a:ext cx="744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Smart Cooling</a:t>
            </a:r>
            <a:endParaRPr lang="en-IN" sz="32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321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6F5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B7DD3F-642E-A434-6A93-42D8CB30B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93F6953-F0E2-A2BC-4861-4982DB7B7AF6}"/>
              </a:ext>
            </a:extLst>
          </p:cNvPr>
          <p:cNvGrpSpPr/>
          <p:nvPr/>
        </p:nvGrpSpPr>
        <p:grpSpPr>
          <a:xfrm>
            <a:off x="-1097513" y="142260"/>
            <a:ext cx="857250" cy="828000"/>
            <a:chOff x="-1097513" y="614700"/>
            <a:chExt cx="857250" cy="8280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8857B40-DA4D-3B82-0B6E-0937742075B4}"/>
                </a:ext>
              </a:extLst>
            </p:cNvPr>
            <p:cNvSpPr/>
            <p:nvPr/>
          </p:nvSpPr>
          <p:spPr>
            <a:xfrm>
              <a:off x="-1097513" y="61470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2227FB9-650F-1397-BBBE-04C867A7A1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938888" y="739650"/>
              <a:ext cx="540000" cy="54000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D10B3B3-066A-438E-4264-A5A17BC4B83D}"/>
              </a:ext>
            </a:extLst>
          </p:cNvPr>
          <p:cNvGrpSpPr/>
          <p:nvPr/>
        </p:nvGrpSpPr>
        <p:grpSpPr>
          <a:xfrm>
            <a:off x="-1097513" y="1578630"/>
            <a:ext cx="857250" cy="828000"/>
            <a:chOff x="-1097513" y="1814850"/>
            <a:chExt cx="857250" cy="8280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85EC5C6-F403-A75E-8A0F-376D30D80733}"/>
                </a:ext>
              </a:extLst>
            </p:cNvPr>
            <p:cNvSpPr/>
            <p:nvPr/>
          </p:nvSpPr>
          <p:spPr>
            <a:xfrm>
              <a:off x="-1097513" y="181485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0CFECB7-AAC7-356E-90E8-3AE26FF2D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896888" y="1958850"/>
              <a:ext cx="540000" cy="54000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66BD1E9-6C01-78C5-54E3-0B4E0B31FD4D}"/>
              </a:ext>
            </a:extLst>
          </p:cNvPr>
          <p:cNvGrpSpPr/>
          <p:nvPr/>
        </p:nvGrpSpPr>
        <p:grpSpPr>
          <a:xfrm>
            <a:off x="-1161013" y="4458990"/>
            <a:ext cx="857250" cy="828000"/>
            <a:chOff x="-1097513" y="4215150"/>
            <a:chExt cx="857250" cy="82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30D3BAA-33A9-CE39-8FFB-8F6CCD9572D3}"/>
                </a:ext>
              </a:extLst>
            </p:cNvPr>
            <p:cNvSpPr/>
            <p:nvPr/>
          </p:nvSpPr>
          <p:spPr>
            <a:xfrm>
              <a:off x="-1097513" y="421515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D467FB0-648D-A0A3-450B-5C508A187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938888" y="4359150"/>
              <a:ext cx="540000" cy="5400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E4FA865-7B79-F7FE-39B6-E96EC624F693}"/>
              </a:ext>
            </a:extLst>
          </p:cNvPr>
          <p:cNvGrpSpPr/>
          <p:nvPr/>
        </p:nvGrpSpPr>
        <p:grpSpPr>
          <a:xfrm>
            <a:off x="1061487" y="5902980"/>
            <a:ext cx="857250" cy="828000"/>
            <a:chOff x="-1097513" y="5415300"/>
            <a:chExt cx="857250" cy="8280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3272CB1-F932-023F-B501-BBB4ED334C98}"/>
                </a:ext>
              </a:extLst>
            </p:cNvPr>
            <p:cNvSpPr/>
            <p:nvPr/>
          </p:nvSpPr>
          <p:spPr>
            <a:xfrm>
              <a:off x="-1097513" y="541530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964967D-E062-D413-2499-BF806142B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927788" y="5559300"/>
              <a:ext cx="540000" cy="54000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379091D-36D2-AF6C-0B2A-189EFE55B2BB}"/>
              </a:ext>
            </a:extLst>
          </p:cNvPr>
          <p:cNvGrpSpPr/>
          <p:nvPr/>
        </p:nvGrpSpPr>
        <p:grpSpPr>
          <a:xfrm>
            <a:off x="-1173620" y="3022051"/>
            <a:ext cx="857250" cy="828000"/>
            <a:chOff x="-1097513" y="3015000"/>
            <a:chExt cx="857250" cy="82800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8D0B70-8363-F0BF-D553-5154541E3720}"/>
                </a:ext>
              </a:extLst>
            </p:cNvPr>
            <p:cNvSpPr/>
            <p:nvPr/>
          </p:nvSpPr>
          <p:spPr>
            <a:xfrm>
              <a:off x="-1097513" y="301500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0D953547-7988-4A9B-2C00-2DCE28541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896888" y="3155850"/>
              <a:ext cx="540000" cy="540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C049EE8-D61E-0D00-80D3-FF2102BF98F8}"/>
              </a:ext>
            </a:extLst>
          </p:cNvPr>
          <p:cNvSpPr/>
          <p:nvPr/>
        </p:nvSpPr>
        <p:spPr>
          <a:xfrm>
            <a:off x="0" y="-3049113"/>
            <a:ext cx="1390797" cy="18707100"/>
          </a:xfrm>
          <a:custGeom>
            <a:avLst/>
            <a:gdLst>
              <a:gd name="connsiteX0" fmla="*/ 1543050 w 1543050"/>
              <a:gd name="connsiteY0" fmla="*/ 0 h 18707100"/>
              <a:gd name="connsiteX1" fmla="*/ 1543050 w 1543050"/>
              <a:gd name="connsiteY1" fmla="*/ 8448156 h 18707100"/>
              <a:gd name="connsiteX2" fmla="*/ 807369 w 1543050"/>
              <a:gd name="connsiteY2" fmla="*/ 9353550 h 18707100"/>
              <a:gd name="connsiteX3" fmla="*/ 1543050 w 1543050"/>
              <a:gd name="connsiteY3" fmla="*/ 10258945 h 18707100"/>
              <a:gd name="connsiteX4" fmla="*/ 1543050 w 1543050"/>
              <a:gd name="connsiteY4" fmla="*/ 18707100 h 18707100"/>
              <a:gd name="connsiteX5" fmla="*/ 0 w 1543050"/>
              <a:gd name="connsiteY5" fmla="*/ 18707100 h 18707100"/>
              <a:gd name="connsiteX6" fmla="*/ 0 w 1543050"/>
              <a:gd name="connsiteY6" fmla="*/ 0 h 18707100"/>
              <a:gd name="connsiteX0" fmla="*/ 1543050 w 1543050"/>
              <a:gd name="connsiteY0" fmla="*/ 0 h 18707100"/>
              <a:gd name="connsiteX1" fmla="*/ 1543050 w 1543050"/>
              <a:gd name="connsiteY1" fmla="*/ 8448156 h 18707100"/>
              <a:gd name="connsiteX2" fmla="*/ 807369 w 1543050"/>
              <a:gd name="connsiteY2" fmla="*/ 9353550 h 18707100"/>
              <a:gd name="connsiteX3" fmla="*/ 1543050 w 1543050"/>
              <a:gd name="connsiteY3" fmla="*/ 10258945 h 18707100"/>
              <a:gd name="connsiteX4" fmla="*/ 1543050 w 1543050"/>
              <a:gd name="connsiteY4" fmla="*/ 18707100 h 18707100"/>
              <a:gd name="connsiteX5" fmla="*/ 0 w 1543050"/>
              <a:gd name="connsiteY5" fmla="*/ 18707100 h 18707100"/>
              <a:gd name="connsiteX6" fmla="*/ 0 w 1543050"/>
              <a:gd name="connsiteY6" fmla="*/ 0 h 18707100"/>
              <a:gd name="connsiteX7" fmla="*/ 1543050 w 1543050"/>
              <a:gd name="connsiteY7" fmla="*/ 0 h 18707100"/>
              <a:gd name="connsiteX0" fmla="*/ 1543050 w 1543055"/>
              <a:gd name="connsiteY0" fmla="*/ 0 h 18707100"/>
              <a:gd name="connsiteX1" fmla="*/ 1543050 w 1543055"/>
              <a:gd name="connsiteY1" fmla="*/ 8448156 h 18707100"/>
              <a:gd name="connsiteX2" fmla="*/ 807369 w 1543055"/>
              <a:gd name="connsiteY2" fmla="*/ 9353550 h 18707100"/>
              <a:gd name="connsiteX3" fmla="*/ 1543050 w 1543055"/>
              <a:gd name="connsiteY3" fmla="*/ 10258945 h 18707100"/>
              <a:gd name="connsiteX4" fmla="*/ 1543050 w 1543055"/>
              <a:gd name="connsiteY4" fmla="*/ 18707100 h 18707100"/>
              <a:gd name="connsiteX5" fmla="*/ 0 w 1543055"/>
              <a:gd name="connsiteY5" fmla="*/ 18707100 h 18707100"/>
              <a:gd name="connsiteX6" fmla="*/ 0 w 1543055"/>
              <a:gd name="connsiteY6" fmla="*/ 0 h 18707100"/>
              <a:gd name="connsiteX7" fmla="*/ 1543050 w 1543055"/>
              <a:gd name="connsiteY7" fmla="*/ 0 h 18707100"/>
              <a:gd name="connsiteX0" fmla="*/ 1543050 w 1543055"/>
              <a:gd name="connsiteY0" fmla="*/ 0 h 18707100"/>
              <a:gd name="connsiteX1" fmla="*/ 1543050 w 1543055"/>
              <a:gd name="connsiteY1" fmla="*/ 8448156 h 18707100"/>
              <a:gd name="connsiteX2" fmla="*/ 807369 w 1543055"/>
              <a:gd name="connsiteY2" fmla="*/ 9353550 h 18707100"/>
              <a:gd name="connsiteX3" fmla="*/ 1543050 w 1543055"/>
              <a:gd name="connsiteY3" fmla="*/ 10258945 h 18707100"/>
              <a:gd name="connsiteX4" fmla="*/ 1543050 w 1543055"/>
              <a:gd name="connsiteY4" fmla="*/ 18707100 h 18707100"/>
              <a:gd name="connsiteX5" fmla="*/ 0 w 1543055"/>
              <a:gd name="connsiteY5" fmla="*/ 18707100 h 18707100"/>
              <a:gd name="connsiteX6" fmla="*/ 0 w 1543055"/>
              <a:gd name="connsiteY6" fmla="*/ 0 h 18707100"/>
              <a:gd name="connsiteX7" fmla="*/ 1543050 w 1543055"/>
              <a:gd name="connsiteY7" fmla="*/ 0 h 18707100"/>
              <a:gd name="connsiteX0" fmla="*/ 1543050 w 1543055"/>
              <a:gd name="connsiteY0" fmla="*/ 0 h 18707100"/>
              <a:gd name="connsiteX1" fmla="*/ 1543050 w 1543055"/>
              <a:gd name="connsiteY1" fmla="*/ 8448156 h 18707100"/>
              <a:gd name="connsiteX2" fmla="*/ 807369 w 1543055"/>
              <a:gd name="connsiteY2" fmla="*/ 9353550 h 18707100"/>
              <a:gd name="connsiteX3" fmla="*/ 1543050 w 1543055"/>
              <a:gd name="connsiteY3" fmla="*/ 10258945 h 18707100"/>
              <a:gd name="connsiteX4" fmla="*/ 1543050 w 1543055"/>
              <a:gd name="connsiteY4" fmla="*/ 18707100 h 18707100"/>
              <a:gd name="connsiteX5" fmla="*/ 0 w 1543055"/>
              <a:gd name="connsiteY5" fmla="*/ 18707100 h 18707100"/>
              <a:gd name="connsiteX6" fmla="*/ 0 w 1543055"/>
              <a:gd name="connsiteY6" fmla="*/ 0 h 18707100"/>
              <a:gd name="connsiteX7" fmla="*/ 1543050 w 1543055"/>
              <a:gd name="connsiteY7" fmla="*/ 0 h 18707100"/>
              <a:gd name="connsiteX0" fmla="*/ 1543050 w 1543057"/>
              <a:gd name="connsiteY0" fmla="*/ 0 h 18707100"/>
              <a:gd name="connsiteX1" fmla="*/ 1543050 w 1543057"/>
              <a:gd name="connsiteY1" fmla="*/ 8448156 h 18707100"/>
              <a:gd name="connsiteX2" fmla="*/ 955007 w 1543057"/>
              <a:gd name="connsiteY2" fmla="*/ 9348790 h 18707100"/>
              <a:gd name="connsiteX3" fmla="*/ 1543050 w 1543057"/>
              <a:gd name="connsiteY3" fmla="*/ 10258945 h 18707100"/>
              <a:gd name="connsiteX4" fmla="*/ 1543050 w 1543057"/>
              <a:gd name="connsiteY4" fmla="*/ 18707100 h 18707100"/>
              <a:gd name="connsiteX5" fmla="*/ 0 w 1543057"/>
              <a:gd name="connsiteY5" fmla="*/ 18707100 h 18707100"/>
              <a:gd name="connsiteX6" fmla="*/ 0 w 1543057"/>
              <a:gd name="connsiteY6" fmla="*/ 0 h 18707100"/>
              <a:gd name="connsiteX7" fmla="*/ 1543050 w 1543057"/>
              <a:gd name="connsiteY7" fmla="*/ 0 h 18707100"/>
              <a:gd name="connsiteX0" fmla="*/ 1543050 w 1543057"/>
              <a:gd name="connsiteY0" fmla="*/ 0 h 18707100"/>
              <a:gd name="connsiteX1" fmla="*/ 1543050 w 1543057"/>
              <a:gd name="connsiteY1" fmla="*/ 8448156 h 18707100"/>
              <a:gd name="connsiteX2" fmla="*/ 955007 w 1543057"/>
              <a:gd name="connsiteY2" fmla="*/ 9348790 h 18707100"/>
              <a:gd name="connsiteX3" fmla="*/ 1543050 w 1543057"/>
              <a:gd name="connsiteY3" fmla="*/ 10258945 h 18707100"/>
              <a:gd name="connsiteX4" fmla="*/ 1543050 w 1543057"/>
              <a:gd name="connsiteY4" fmla="*/ 18707100 h 18707100"/>
              <a:gd name="connsiteX5" fmla="*/ 0 w 1543057"/>
              <a:gd name="connsiteY5" fmla="*/ 18707100 h 18707100"/>
              <a:gd name="connsiteX6" fmla="*/ 0 w 1543057"/>
              <a:gd name="connsiteY6" fmla="*/ 0 h 18707100"/>
              <a:gd name="connsiteX7" fmla="*/ 1543050 w 1543057"/>
              <a:gd name="connsiteY7" fmla="*/ 0 h 18707100"/>
              <a:gd name="connsiteX0" fmla="*/ 1543050 w 1543057"/>
              <a:gd name="connsiteY0" fmla="*/ 0 h 18707100"/>
              <a:gd name="connsiteX1" fmla="*/ 1543050 w 1543057"/>
              <a:gd name="connsiteY1" fmla="*/ 8448156 h 18707100"/>
              <a:gd name="connsiteX2" fmla="*/ 989932 w 1543057"/>
              <a:gd name="connsiteY2" fmla="*/ 9348793 h 18707100"/>
              <a:gd name="connsiteX3" fmla="*/ 1543050 w 1543057"/>
              <a:gd name="connsiteY3" fmla="*/ 10258945 h 18707100"/>
              <a:gd name="connsiteX4" fmla="*/ 1543050 w 1543057"/>
              <a:gd name="connsiteY4" fmla="*/ 18707100 h 18707100"/>
              <a:gd name="connsiteX5" fmla="*/ 0 w 1543057"/>
              <a:gd name="connsiteY5" fmla="*/ 18707100 h 18707100"/>
              <a:gd name="connsiteX6" fmla="*/ 0 w 1543057"/>
              <a:gd name="connsiteY6" fmla="*/ 0 h 18707100"/>
              <a:gd name="connsiteX7" fmla="*/ 1543050 w 1543057"/>
              <a:gd name="connsiteY7" fmla="*/ 0 h 1870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3057" h="18707100">
                <a:moveTo>
                  <a:pt x="1543050" y="0"/>
                </a:moveTo>
                <a:lnTo>
                  <a:pt x="1543050" y="8448156"/>
                </a:lnTo>
                <a:cubicBezTo>
                  <a:pt x="1545473" y="8902357"/>
                  <a:pt x="987593" y="8773148"/>
                  <a:pt x="989932" y="9348793"/>
                </a:cubicBezTo>
                <a:cubicBezTo>
                  <a:pt x="992271" y="9924438"/>
                  <a:pt x="1545472" y="9819038"/>
                  <a:pt x="1543050" y="10258945"/>
                </a:cubicBezTo>
                <a:lnTo>
                  <a:pt x="1543050" y="18707100"/>
                </a:lnTo>
                <a:lnTo>
                  <a:pt x="0" y="18707100"/>
                </a:lnTo>
                <a:lnTo>
                  <a:pt x="0" y="0"/>
                </a:lnTo>
                <a:lnTo>
                  <a:pt x="15430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pic>
        <p:nvPicPr>
          <p:cNvPr id="35" name="Picture 34">
            <a:hlinkClick r:id="rId7" action="ppaction://hlinksldjump"/>
            <a:extLst>
              <a:ext uri="{FF2B5EF4-FFF2-40B4-BE49-F238E27FC236}">
                <a16:creationId xmlns:a16="http://schemas.microsoft.com/office/drawing/2014/main" id="{006F9B52-5B72-CEC2-74EB-75A9E9B9D1A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9686" y="291532"/>
            <a:ext cx="540000" cy="540000"/>
          </a:xfrm>
          <a:prstGeom prst="rect">
            <a:avLst/>
          </a:prstGeom>
        </p:spPr>
      </p:pic>
      <p:pic>
        <p:nvPicPr>
          <p:cNvPr id="36" name="Picture 35">
            <a:hlinkClick r:id="rId8" action="ppaction://hlinksldjump"/>
            <a:extLst>
              <a:ext uri="{FF2B5EF4-FFF2-40B4-BE49-F238E27FC236}">
                <a16:creationId xmlns:a16="http://schemas.microsoft.com/office/drawing/2014/main" id="{DFB7CB6E-6972-6BBB-084A-D59CA0B0E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10" y="1726072"/>
            <a:ext cx="540000" cy="540000"/>
          </a:xfrm>
          <a:prstGeom prst="rect">
            <a:avLst/>
          </a:prstGeom>
        </p:spPr>
      </p:pic>
      <p:pic>
        <p:nvPicPr>
          <p:cNvPr id="37" name="Picture 36">
            <a:hlinkClick r:id="rId9" action="ppaction://hlinksldjump"/>
            <a:extLst>
              <a:ext uri="{FF2B5EF4-FFF2-40B4-BE49-F238E27FC236}">
                <a16:creationId xmlns:a16="http://schemas.microsoft.com/office/drawing/2014/main" id="{62589A34-C1D0-67D5-D414-0575A3918D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292" y="3160612"/>
            <a:ext cx="540000" cy="540000"/>
          </a:xfrm>
          <a:prstGeom prst="rect">
            <a:avLst/>
          </a:prstGeom>
        </p:spPr>
      </p:pic>
      <p:pic>
        <p:nvPicPr>
          <p:cNvPr id="38" name="Picture 37">
            <a:hlinkClick r:id="rId10" action="ppaction://hlinksldjump"/>
            <a:extLst>
              <a:ext uri="{FF2B5EF4-FFF2-40B4-BE49-F238E27FC236}">
                <a16:creationId xmlns:a16="http://schemas.microsoft.com/office/drawing/2014/main" id="{6A9D4ABE-3983-A8E7-B473-3811C8680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405" y="4604489"/>
            <a:ext cx="540000" cy="540000"/>
          </a:xfrm>
          <a:prstGeom prst="rect">
            <a:avLst/>
          </a:prstGeom>
        </p:spPr>
      </p:pic>
      <p:pic>
        <p:nvPicPr>
          <p:cNvPr id="39" name="Picture 38">
            <a:hlinkClick r:id="rId11" action="ppaction://hlinksldjump"/>
            <a:extLst>
              <a:ext uri="{FF2B5EF4-FFF2-40B4-BE49-F238E27FC236}">
                <a16:creationId xmlns:a16="http://schemas.microsoft.com/office/drawing/2014/main" id="{5AB16E3D-DFA3-A983-B487-5B96ED72B978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0"/>
          </a:blip>
          <a:stretch>
            <a:fillRect/>
          </a:stretch>
        </p:blipFill>
        <p:spPr>
          <a:xfrm>
            <a:off x="1226059" y="6041880"/>
            <a:ext cx="540000" cy="5400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4B375BE-91E0-63AD-F72C-3192267B2086}"/>
              </a:ext>
            </a:extLst>
          </p:cNvPr>
          <p:cNvSpPr txBox="1"/>
          <p:nvPr/>
        </p:nvSpPr>
        <p:spPr>
          <a:xfrm>
            <a:off x="6252411" y="6485340"/>
            <a:ext cx="8107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JAINAM SHAH – 24MSCRCI040</a:t>
            </a:r>
            <a:endParaRPr lang="en-IN" sz="20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D5EB2F-2F68-A479-884F-B94116FD5481}"/>
              </a:ext>
            </a:extLst>
          </p:cNvPr>
          <p:cNvSpPr txBox="1"/>
          <p:nvPr/>
        </p:nvSpPr>
        <p:spPr>
          <a:xfrm>
            <a:off x="1390796" y="436140"/>
            <a:ext cx="107997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COOLING DISTRIBUTION METHODS</a:t>
            </a:r>
            <a:endParaRPr lang="en-IN" sz="4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D319959-EB60-C0BD-98F8-615AAF723282}"/>
              </a:ext>
            </a:extLst>
          </p:cNvPr>
          <p:cNvSpPr/>
          <p:nvPr/>
        </p:nvSpPr>
        <p:spPr>
          <a:xfrm rot="10800000">
            <a:off x="2512105" y="1465943"/>
            <a:ext cx="1131976" cy="46802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33DEF1-6E5C-782E-61D4-54D15BC71D5D}"/>
              </a:ext>
            </a:extLst>
          </p:cNvPr>
          <p:cNvSpPr txBox="1"/>
          <p:nvPr/>
        </p:nvSpPr>
        <p:spPr>
          <a:xfrm>
            <a:off x="3698312" y="1695372"/>
            <a:ext cx="6547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Hot and Cold Aisle Containment</a:t>
            </a:r>
            <a:endParaRPr lang="en-IN" sz="32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3C31F1-AFCC-51FF-A2BD-A19CAC1D1423}"/>
              </a:ext>
            </a:extLst>
          </p:cNvPr>
          <p:cNvSpPr txBox="1"/>
          <p:nvPr/>
        </p:nvSpPr>
        <p:spPr>
          <a:xfrm>
            <a:off x="3721031" y="2393229"/>
            <a:ext cx="6525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Raised Floor System</a:t>
            </a:r>
            <a:endParaRPr lang="en-IN" sz="32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0C89A0-BFB5-50BB-38C4-17A803BDC086}"/>
              </a:ext>
            </a:extLst>
          </p:cNvPr>
          <p:cNvSpPr txBox="1"/>
          <p:nvPr/>
        </p:nvSpPr>
        <p:spPr>
          <a:xfrm>
            <a:off x="3698312" y="3115837"/>
            <a:ext cx="6169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Overhead Air Distribution</a:t>
            </a:r>
            <a:endParaRPr lang="en-IN" sz="32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7571DF-CFB7-68E3-501D-1AACC4457B7A}"/>
              </a:ext>
            </a:extLst>
          </p:cNvPr>
          <p:cNvSpPr txBox="1"/>
          <p:nvPr/>
        </p:nvSpPr>
        <p:spPr>
          <a:xfrm>
            <a:off x="3718611" y="3813694"/>
            <a:ext cx="5592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Liquid Cooling</a:t>
            </a:r>
            <a:endParaRPr lang="en-IN" sz="32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50DCF4-076E-95CD-11A0-EBBF522C27F4}"/>
              </a:ext>
            </a:extLst>
          </p:cNvPr>
          <p:cNvSpPr txBox="1"/>
          <p:nvPr/>
        </p:nvSpPr>
        <p:spPr>
          <a:xfrm>
            <a:off x="3718611" y="4576204"/>
            <a:ext cx="744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Chilled Water System</a:t>
            </a:r>
            <a:endParaRPr lang="en-IN" sz="32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5E5C325-2D51-58CB-551F-6B0E585DD4F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33962" y="1750030"/>
            <a:ext cx="504000" cy="5040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7F4A87F-78C0-5FD5-4A0B-701CA68535F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03753" y="2469617"/>
            <a:ext cx="360000" cy="3600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E8FDC87-1A54-3B10-3554-56FDDEE6AEC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43488" y="3117204"/>
            <a:ext cx="504000" cy="5040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956C1AE-3A6F-D5A5-FDEA-7B7DDCFE40C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818410" y="3836791"/>
            <a:ext cx="540000" cy="5400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24AB23F2-7C35-3B95-14E1-F0D84DF56CF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857777" y="4592378"/>
            <a:ext cx="504000" cy="5040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ACBF606-AF66-8FB1-AE26-E34CD357AED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808884" y="5311965"/>
            <a:ext cx="504000" cy="5040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5CFBFC6C-EA4A-A8BD-3B8F-EBD28218D6D4}"/>
              </a:ext>
            </a:extLst>
          </p:cNvPr>
          <p:cNvSpPr txBox="1"/>
          <p:nvPr/>
        </p:nvSpPr>
        <p:spPr>
          <a:xfrm>
            <a:off x="3726532" y="5311965"/>
            <a:ext cx="744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Smart Cooling</a:t>
            </a:r>
            <a:endParaRPr lang="en-IN" sz="32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760283A-2CA8-C0E6-88BD-8BDD9248FF68}"/>
              </a:ext>
            </a:extLst>
          </p:cNvPr>
          <p:cNvSpPr txBox="1"/>
          <p:nvPr/>
        </p:nvSpPr>
        <p:spPr>
          <a:xfrm>
            <a:off x="13272932" y="1796453"/>
            <a:ext cx="65479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Physical Infrastructure</a:t>
            </a:r>
            <a:endParaRPr lang="en-IN" sz="40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BB99CD4-AADD-5A03-FB08-5C1877C3A746}"/>
              </a:ext>
            </a:extLst>
          </p:cNvPr>
          <p:cNvSpPr txBox="1"/>
          <p:nvPr/>
        </p:nvSpPr>
        <p:spPr>
          <a:xfrm>
            <a:off x="13272932" y="2612780"/>
            <a:ext cx="6525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Networking Infrastructure</a:t>
            </a:r>
            <a:endParaRPr lang="en-IN" sz="40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C457205-5447-267C-A6D2-89A86FB94C62}"/>
              </a:ext>
            </a:extLst>
          </p:cNvPr>
          <p:cNvSpPr txBox="1"/>
          <p:nvPr/>
        </p:nvSpPr>
        <p:spPr>
          <a:xfrm>
            <a:off x="13272932" y="3429107"/>
            <a:ext cx="6169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Computing Resources</a:t>
            </a:r>
            <a:endParaRPr lang="en-IN" sz="40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6A2E831-4890-BE65-2F91-9477C441EBAC}"/>
              </a:ext>
            </a:extLst>
          </p:cNvPr>
          <p:cNvSpPr txBox="1"/>
          <p:nvPr/>
        </p:nvSpPr>
        <p:spPr>
          <a:xfrm>
            <a:off x="13272932" y="4245434"/>
            <a:ext cx="55925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Power Infrastructure</a:t>
            </a:r>
            <a:endParaRPr lang="en-IN" sz="40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D21248-DA6F-C953-778E-1E8675778802}"/>
              </a:ext>
            </a:extLst>
          </p:cNvPr>
          <p:cNvSpPr txBox="1"/>
          <p:nvPr/>
        </p:nvSpPr>
        <p:spPr>
          <a:xfrm>
            <a:off x="13272932" y="5061761"/>
            <a:ext cx="7449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Monitoring and Management</a:t>
            </a:r>
            <a:endParaRPr lang="en-IN" sz="40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939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5F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380BC7F5-11BC-2D56-33DF-A6ACE8A90682}"/>
              </a:ext>
            </a:extLst>
          </p:cNvPr>
          <p:cNvSpPr/>
          <p:nvPr/>
        </p:nvSpPr>
        <p:spPr>
          <a:xfrm>
            <a:off x="704366" y="2084732"/>
            <a:ext cx="650222" cy="61356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335F7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7CD06F6-98B1-745A-0B8A-8D883525D467}"/>
              </a:ext>
            </a:extLst>
          </p:cNvPr>
          <p:cNvGrpSpPr/>
          <p:nvPr/>
        </p:nvGrpSpPr>
        <p:grpSpPr>
          <a:xfrm>
            <a:off x="1045619" y="142260"/>
            <a:ext cx="857250" cy="828000"/>
            <a:chOff x="-1097513" y="614700"/>
            <a:chExt cx="857250" cy="82800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8EF806F-A9C0-22A0-CC5F-368D97667C05}"/>
                </a:ext>
              </a:extLst>
            </p:cNvPr>
            <p:cNvSpPr/>
            <p:nvPr/>
          </p:nvSpPr>
          <p:spPr>
            <a:xfrm>
              <a:off x="-1097513" y="61470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638E5B6A-999B-8972-B2C4-D7E7D7827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938888" y="739650"/>
              <a:ext cx="540000" cy="540000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E639E51-7FFC-D25D-B905-3D2D7DC1A92F}"/>
              </a:ext>
            </a:extLst>
          </p:cNvPr>
          <p:cNvGrpSpPr/>
          <p:nvPr/>
        </p:nvGrpSpPr>
        <p:grpSpPr>
          <a:xfrm>
            <a:off x="-1097513" y="1578630"/>
            <a:ext cx="857250" cy="828000"/>
            <a:chOff x="-1097513" y="1814850"/>
            <a:chExt cx="857250" cy="82800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A23515B-5A98-183B-2CFD-261B505CEE81}"/>
                </a:ext>
              </a:extLst>
            </p:cNvPr>
            <p:cNvSpPr/>
            <p:nvPr/>
          </p:nvSpPr>
          <p:spPr>
            <a:xfrm>
              <a:off x="-1097513" y="181485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8D5DF76C-C46D-CE03-304D-026C8D5300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896888" y="1958850"/>
              <a:ext cx="540000" cy="54000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6DC2BA1-BB77-CD8E-08AF-4E5E910FC704}"/>
              </a:ext>
            </a:extLst>
          </p:cNvPr>
          <p:cNvGrpSpPr/>
          <p:nvPr/>
        </p:nvGrpSpPr>
        <p:grpSpPr>
          <a:xfrm>
            <a:off x="-1097513" y="4458990"/>
            <a:ext cx="857250" cy="828000"/>
            <a:chOff x="-1097513" y="4215150"/>
            <a:chExt cx="857250" cy="8280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61E755D-E49B-36FD-6A83-B4A80D6C234D}"/>
                </a:ext>
              </a:extLst>
            </p:cNvPr>
            <p:cNvSpPr/>
            <p:nvPr/>
          </p:nvSpPr>
          <p:spPr>
            <a:xfrm>
              <a:off x="-1097513" y="421515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7A62A067-E5D5-2193-0679-1EEF5615E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938888" y="4359150"/>
              <a:ext cx="540000" cy="540000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AC5B149-F65A-9DB4-F8F3-20BBBD04DE12}"/>
              </a:ext>
            </a:extLst>
          </p:cNvPr>
          <p:cNvGrpSpPr/>
          <p:nvPr/>
        </p:nvGrpSpPr>
        <p:grpSpPr>
          <a:xfrm>
            <a:off x="-1097513" y="5902980"/>
            <a:ext cx="857250" cy="828000"/>
            <a:chOff x="-1097513" y="5415300"/>
            <a:chExt cx="857250" cy="82800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DDE1538-9BD3-AAE6-C9E3-41F638A2867C}"/>
                </a:ext>
              </a:extLst>
            </p:cNvPr>
            <p:cNvSpPr/>
            <p:nvPr/>
          </p:nvSpPr>
          <p:spPr>
            <a:xfrm>
              <a:off x="-1097513" y="541530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1CA368CD-2568-2AD1-F99B-E517EEB16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927788" y="5559300"/>
              <a:ext cx="540000" cy="540000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9CEF859-7E8F-2373-FD40-8BE3650503E6}"/>
              </a:ext>
            </a:extLst>
          </p:cNvPr>
          <p:cNvGrpSpPr/>
          <p:nvPr/>
        </p:nvGrpSpPr>
        <p:grpSpPr>
          <a:xfrm>
            <a:off x="-1164408" y="3022051"/>
            <a:ext cx="857250" cy="828000"/>
            <a:chOff x="-1097513" y="3015000"/>
            <a:chExt cx="857250" cy="82800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5727DD5-984E-6EEC-0711-1D8675B64BEA}"/>
                </a:ext>
              </a:extLst>
            </p:cNvPr>
            <p:cNvSpPr/>
            <p:nvPr/>
          </p:nvSpPr>
          <p:spPr>
            <a:xfrm>
              <a:off x="-1097513" y="301500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9D7ED43B-17A2-F2EF-2CCB-A794913DD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896888" y="3155850"/>
              <a:ext cx="540000" cy="540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12E93147-5B64-1406-EE37-559E449C1B7C}"/>
              </a:ext>
            </a:extLst>
          </p:cNvPr>
          <p:cNvSpPr/>
          <p:nvPr/>
        </p:nvSpPr>
        <p:spPr>
          <a:xfrm>
            <a:off x="0" y="-8803811"/>
            <a:ext cx="1390797" cy="18707100"/>
          </a:xfrm>
          <a:custGeom>
            <a:avLst/>
            <a:gdLst>
              <a:gd name="connsiteX0" fmla="*/ 1543050 w 1543050"/>
              <a:gd name="connsiteY0" fmla="*/ 0 h 18707100"/>
              <a:gd name="connsiteX1" fmla="*/ 1543050 w 1543050"/>
              <a:gd name="connsiteY1" fmla="*/ 8448156 h 18707100"/>
              <a:gd name="connsiteX2" fmla="*/ 807369 w 1543050"/>
              <a:gd name="connsiteY2" fmla="*/ 9353550 h 18707100"/>
              <a:gd name="connsiteX3" fmla="*/ 1543050 w 1543050"/>
              <a:gd name="connsiteY3" fmla="*/ 10258945 h 18707100"/>
              <a:gd name="connsiteX4" fmla="*/ 1543050 w 1543050"/>
              <a:gd name="connsiteY4" fmla="*/ 18707100 h 18707100"/>
              <a:gd name="connsiteX5" fmla="*/ 0 w 1543050"/>
              <a:gd name="connsiteY5" fmla="*/ 18707100 h 18707100"/>
              <a:gd name="connsiteX6" fmla="*/ 0 w 1543050"/>
              <a:gd name="connsiteY6" fmla="*/ 0 h 18707100"/>
              <a:gd name="connsiteX0" fmla="*/ 1543050 w 1543050"/>
              <a:gd name="connsiteY0" fmla="*/ 0 h 18707100"/>
              <a:gd name="connsiteX1" fmla="*/ 1543050 w 1543050"/>
              <a:gd name="connsiteY1" fmla="*/ 8448156 h 18707100"/>
              <a:gd name="connsiteX2" fmla="*/ 807369 w 1543050"/>
              <a:gd name="connsiteY2" fmla="*/ 9353550 h 18707100"/>
              <a:gd name="connsiteX3" fmla="*/ 1543050 w 1543050"/>
              <a:gd name="connsiteY3" fmla="*/ 10258945 h 18707100"/>
              <a:gd name="connsiteX4" fmla="*/ 1543050 w 1543050"/>
              <a:gd name="connsiteY4" fmla="*/ 18707100 h 18707100"/>
              <a:gd name="connsiteX5" fmla="*/ 0 w 1543050"/>
              <a:gd name="connsiteY5" fmla="*/ 18707100 h 18707100"/>
              <a:gd name="connsiteX6" fmla="*/ 0 w 1543050"/>
              <a:gd name="connsiteY6" fmla="*/ 0 h 18707100"/>
              <a:gd name="connsiteX7" fmla="*/ 1543050 w 1543050"/>
              <a:gd name="connsiteY7" fmla="*/ 0 h 18707100"/>
              <a:gd name="connsiteX0" fmla="*/ 1543050 w 1543055"/>
              <a:gd name="connsiteY0" fmla="*/ 0 h 18707100"/>
              <a:gd name="connsiteX1" fmla="*/ 1543050 w 1543055"/>
              <a:gd name="connsiteY1" fmla="*/ 8448156 h 18707100"/>
              <a:gd name="connsiteX2" fmla="*/ 807369 w 1543055"/>
              <a:gd name="connsiteY2" fmla="*/ 9353550 h 18707100"/>
              <a:gd name="connsiteX3" fmla="*/ 1543050 w 1543055"/>
              <a:gd name="connsiteY3" fmla="*/ 10258945 h 18707100"/>
              <a:gd name="connsiteX4" fmla="*/ 1543050 w 1543055"/>
              <a:gd name="connsiteY4" fmla="*/ 18707100 h 18707100"/>
              <a:gd name="connsiteX5" fmla="*/ 0 w 1543055"/>
              <a:gd name="connsiteY5" fmla="*/ 18707100 h 18707100"/>
              <a:gd name="connsiteX6" fmla="*/ 0 w 1543055"/>
              <a:gd name="connsiteY6" fmla="*/ 0 h 18707100"/>
              <a:gd name="connsiteX7" fmla="*/ 1543050 w 1543055"/>
              <a:gd name="connsiteY7" fmla="*/ 0 h 18707100"/>
              <a:gd name="connsiteX0" fmla="*/ 1543050 w 1543055"/>
              <a:gd name="connsiteY0" fmla="*/ 0 h 18707100"/>
              <a:gd name="connsiteX1" fmla="*/ 1543050 w 1543055"/>
              <a:gd name="connsiteY1" fmla="*/ 8448156 h 18707100"/>
              <a:gd name="connsiteX2" fmla="*/ 807369 w 1543055"/>
              <a:gd name="connsiteY2" fmla="*/ 9353550 h 18707100"/>
              <a:gd name="connsiteX3" fmla="*/ 1543050 w 1543055"/>
              <a:gd name="connsiteY3" fmla="*/ 10258945 h 18707100"/>
              <a:gd name="connsiteX4" fmla="*/ 1543050 w 1543055"/>
              <a:gd name="connsiteY4" fmla="*/ 18707100 h 18707100"/>
              <a:gd name="connsiteX5" fmla="*/ 0 w 1543055"/>
              <a:gd name="connsiteY5" fmla="*/ 18707100 h 18707100"/>
              <a:gd name="connsiteX6" fmla="*/ 0 w 1543055"/>
              <a:gd name="connsiteY6" fmla="*/ 0 h 18707100"/>
              <a:gd name="connsiteX7" fmla="*/ 1543050 w 1543055"/>
              <a:gd name="connsiteY7" fmla="*/ 0 h 18707100"/>
              <a:gd name="connsiteX0" fmla="*/ 1543050 w 1543055"/>
              <a:gd name="connsiteY0" fmla="*/ 0 h 18707100"/>
              <a:gd name="connsiteX1" fmla="*/ 1543050 w 1543055"/>
              <a:gd name="connsiteY1" fmla="*/ 8448156 h 18707100"/>
              <a:gd name="connsiteX2" fmla="*/ 807369 w 1543055"/>
              <a:gd name="connsiteY2" fmla="*/ 9353550 h 18707100"/>
              <a:gd name="connsiteX3" fmla="*/ 1543050 w 1543055"/>
              <a:gd name="connsiteY3" fmla="*/ 10258945 h 18707100"/>
              <a:gd name="connsiteX4" fmla="*/ 1543050 w 1543055"/>
              <a:gd name="connsiteY4" fmla="*/ 18707100 h 18707100"/>
              <a:gd name="connsiteX5" fmla="*/ 0 w 1543055"/>
              <a:gd name="connsiteY5" fmla="*/ 18707100 h 18707100"/>
              <a:gd name="connsiteX6" fmla="*/ 0 w 1543055"/>
              <a:gd name="connsiteY6" fmla="*/ 0 h 18707100"/>
              <a:gd name="connsiteX7" fmla="*/ 1543050 w 1543055"/>
              <a:gd name="connsiteY7" fmla="*/ 0 h 18707100"/>
              <a:gd name="connsiteX0" fmla="*/ 1543050 w 1543057"/>
              <a:gd name="connsiteY0" fmla="*/ 0 h 18707100"/>
              <a:gd name="connsiteX1" fmla="*/ 1543050 w 1543057"/>
              <a:gd name="connsiteY1" fmla="*/ 8448156 h 18707100"/>
              <a:gd name="connsiteX2" fmla="*/ 955007 w 1543057"/>
              <a:gd name="connsiteY2" fmla="*/ 9348790 h 18707100"/>
              <a:gd name="connsiteX3" fmla="*/ 1543050 w 1543057"/>
              <a:gd name="connsiteY3" fmla="*/ 10258945 h 18707100"/>
              <a:gd name="connsiteX4" fmla="*/ 1543050 w 1543057"/>
              <a:gd name="connsiteY4" fmla="*/ 18707100 h 18707100"/>
              <a:gd name="connsiteX5" fmla="*/ 0 w 1543057"/>
              <a:gd name="connsiteY5" fmla="*/ 18707100 h 18707100"/>
              <a:gd name="connsiteX6" fmla="*/ 0 w 1543057"/>
              <a:gd name="connsiteY6" fmla="*/ 0 h 18707100"/>
              <a:gd name="connsiteX7" fmla="*/ 1543050 w 1543057"/>
              <a:gd name="connsiteY7" fmla="*/ 0 h 18707100"/>
              <a:gd name="connsiteX0" fmla="*/ 1543050 w 1543057"/>
              <a:gd name="connsiteY0" fmla="*/ 0 h 18707100"/>
              <a:gd name="connsiteX1" fmla="*/ 1543050 w 1543057"/>
              <a:gd name="connsiteY1" fmla="*/ 8448156 h 18707100"/>
              <a:gd name="connsiteX2" fmla="*/ 955007 w 1543057"/>
              <a:gd name="connsiteY2" fmla="*/ 9348790 h 18707100"/>
              <a:gd name="connsiteX3" fmla="*/ 1543050 w 1543057"/>
              <a:gd name="connsiteY3" fmla="*/ 10258945 h 18707100"/>
              <a:gd name="connsiteX4" fmla="*/ 1543050 w 1543057"/>
              <a:gd name="connsiteY4" fmla="*/ 18707100 h 18707100"/>
              <a:gd name="connsiteX5" fmla="*/ 0 w 1543057"/>
              <a:gd name="connsiteY5" fmla="*/ 18707100 h 18707100"/>
              <a:gd name="connsiteX6" fmla="*/ 0 w 1543057"/>
              <a:gd name="connsiteY6" fmla="*/ 0 h 18707100"/>
              <a:gd name="connsiteX7" fmla="*/ 1543050 w 1543057"/>
              <a:gd name="connsiteY7" fmla="*/ 0 h 18707100"/>
              <a:gd name="connsiteX0" fmla="*/ 1543050 w 1543057"/>
              <a:gd name="connsiteY0" fmla="*/ 0 h 18707100"/>
              <a:gd name="connsiteX1" fmla="*/ 1543050 w 1543057"/>
              <a:gd name="connsiteY1" fmla="*/ 8448156 h 18707100"/>
              <a:gd name="connsiteX2" fmla="*/ 989932 w 1543057"/>
              <a:gd name="connsiteY2" fmla="*/ 9348793 h 18707100"/>
              <a:gd name="connsiteX3" fmla="*/ 1543050 w 1543057"/>
              <a:gd name="connsiteY3" fmla="*/ 10258945 h 18707100"/>
              <a:gd name="connsiteX4" fmla="*/ 1543050 w 1543057"/>
              <a:gd name="connsiteY4" fmla="*/ 18707100 h 18707100"/>
              <a:gd name="connsiteX5" fmla="*/ 0 w 1543057"/>
              <a:gd name="connsiteY5" fmla="*/ 18707100 h 18707100"/>
              <a:gd name="connsiteX6" fmla="*/ 0 w 1543057"/>
              <a:gd name="connsiteY6" fmla="*/ 0 h 18707100"/>
              <a:gd name="connsiteX7" fmla="*/ 1543050 w 1543057"/>
              <a:gd name="connsiteY7" fmla="*/ 0 h 1870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3057" h="18707100">
                <a:moveTo>
                  <a:pt x="1543050" y="0"/>
                </a:moveTo>
                <a:lnTo>
                  <a:pt x="1543050" y="8448156"/>
                </a:lnTo>
                <a:cubicBezTo>
                  <a:pt x="1545473" y="8902357"/>
                  <a:pt x="987593" y="8773148"/>
                  <a:pt x="989932" y="9348793"/>
                </a:cubicBezTo>
                <a:cubicBezTo>
                  <a:pt x="992271" y="9924438"/>
                  <a:pt x="1545472" y="9819038"/>
                  <a:pt x="1543050" y="10258945"/>
                </a:cubicBezTo>
                <a:lnTo>
                  <a:pt x="1543050" y="18707100"/>
                </a:lnTo>
                <a:lnTo>
                  <a:pt x="0" y="18707100"/>
                </a:lnTo>
                <a:lnTo>
                  <a:pt x="0" y="0"/>
                </a:lnTo>
                <a:lnTo>
                  <a:pt x="15430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pic>
        <p:nvPicPr>
          <p:cNvPr id="57" name="Picture 56">
            <a:hlinkClick r:id="rId7" action="ppaction://hlinksldjump"/>
            <a:extLst>
              <a:ext uri="{FF2B5EF4-FFF2-40B4-BE49-F238E27FC236}">
                <a16:creationId xmlns:a16="http://schemas.microsoft.com/office/drawing/2014/main" id="{21813B0F-FDD2-84FA-CA24-8C333D1840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0"/>
          </a:blip>
          <a:stretch>
            <a:fillRect/>
          </a:stretch>
        </p:blipFill>
        <p:spPr>
          <a:xfrm>
            <a:off x="1208036" y="291532"/>
            <a:ext cx="540000" cy="540000"/>
          </a:xfrm>
          <a:prstGeom prst="rect">
            <a:avLst/>
          </a:prstGeom>
        </p:spPr>
      </p:pic>
      <p:pic>
        <p:nvPicPr>
          <p:cNvPr id="58" name="Picture 57">
            <a:hlinkClick r:id="rId8" action="ppaction://hlinksldjump"/>
            <a:extLst>
              <a:ext uri="{FF2B5EF4-FFF2-40B4-BE49-F238E27FC236}">
                <a16:creationId xmlns:a16="http://schemas.microsoft.com/office/drawing/2014/main" id="{31566596-1AE1-1D62-3CF9-30CFD2D1D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10" y="1726072"/>
            <a:ext cx="540000" cy="540000"/>
          </a:xfrm>
          <a:prstGeom prst="rect">
            <a:avLst/>
          </a:prstGeom>
        </p:spPr>
      </p:pic>
      <p:pic>
        <p:nvPicPr>
          <p:cNvPr id="59" name="Picture 58">
            <a:hlinkClick r:id="rId9" action="ppaction://hlinksldjump"/>
            <a:extLst>
              <a:ext uri="{FF2B5EF4-FFF2-40B4-BE49-F238E27FC236}">
                <a16:creationId xmlns:a16="http://schemas.microsoft.com/office/drawing/2014/main" id="{B66680FE-FEA3-96D2-F141-02D31FE32F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292" y="3160612"/>
            <a:ext cx="540000" cy="540000"/>
          </a:xfrm>
          <a:prstGeom prst="rect">
            <a:avLst/>
          </a:prstGeom>
        </p:spPr>
      </p:pic>
      <p:pic>
        <p:nvPicPr>
          <p:cNvPr id="60" name="Picture 59">
            <a:hlinkClick r:id="rId10" action="ppaction://hlinksldjump"/>
            <a:extLst>
              <a:ext uri="{FF2B5EF4-FFF2-40B4-BE49-F238E27FC236}">
                <a16:creationId xmlns:a16="http://schemas.microsoft.com/office/drawing/2014/main" id="{CDE365C6-5D43-06B5-D72F-FA51FC770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405" y="4604489"/>
            <a:ext cx="540000" cy="540000"/>
          </a:xfrm>
          <a:prstGeom prst="rect">
            <a:avLst/>
          </a:prstGeom>
        </p:spPr>
      </p:pic>
      <p:pic>
        <p:nvPicPr>
          <p:cNvPr id="61" name="Picture 60">
            <a:hlinkClick r:id="rId11" action="ppaction://hlinksldjump"/>
            <a:extLst>
              <a:ext uri="{FF2B5EF4-FFF2-40B4-BE49-F238E27FC236}">
                <a16:creationId xmlns:a16="http://schemas.microsoft.com/office/drawing/2014/main" id="{FCB01831-6A54-47EB-BD0D-52A4358256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959" y="6041880"/>
            <a:ext cx="540000" cy="540000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876933EC-79C7-523B-27F8-8A810EF213D1}"/>
              </a:ext>
            </a:extLst>
          </p:cNvPr>
          <p:cNvSpPr txBox="1"/>
          <p:nvPr/>
        </p:nvSpPr>
        <p:spPr>
          <a:xfrm>
            <a:off x="6252411" y="6485340"/>
            <a:ext cx="8107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JAINAM SHAH – 24MSCRCI040</a:t>
            </a:r>
            <a:endParaRPr lang="en-IN" sz="20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367F30F-2FB1-90C6-F361-50A39E71C3F0}"/>
              </a:ext>
            </a:extLst>
          </p:cNvPr>
          <p:cNvSpPr txBox="1"/>
          <p:nvPr/>
        </p:nvSpPr>
        <p:spPr>
          <a:xfrm>
            <a:off x="2804361" y="436140"/>
            <a:ext cx="81072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COMPONENTS OF DATA CENTER</a:t>
            </a:r>
            <a:endParaRPr lang="en-IN" sz="4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75931D4-7F81-1FF1-80E5-D34A760F4478}"/>
              </a:ext>
            </a:extLst>
          </p:cNvPr>
          <p:cNvSpPr/>
          <p:nvPr/>
        </p:nvSpPr>
        <p:spPr>
          <a:xfrm>
            <a:off x="4559273" y="2110997"/>
            <a:ext cx="1131976" cy="41460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5" name="Picture 64">
            <a:hlinkClick r:id="rId12" action="ppaction://hlinksldjump"/>
            <a:extLst>
              <a:ext uri="{FF2B5EF4-FFF2-40B4-BE49-F238E27FC236}">
                <a16:creationId xmlns:a16="http://schemas.microsoft.com/office/drawing/2014/main" id="{BDB8DD2B-28DB-933A-55E5-7395A9385C2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22811" y="2347393"/>
            <a:ext cx="432000" cy="432000"/>
          </a:xfrm>
          <a:prstGeom prst="rect">
            <a:avLst/>
          </a:prstGeom>
        </p:spPr>
      </p:pic>
      <p:pic>
        <p:nvPicPr>
          <p:cNvPr id="74" name="Picture 73">
            <a:hlinkClick r:id="rId14" action="ppaction://hlinksldjump"/>
            <a:extLst>
              <a:ext uri="{FF2B5EF4-FFF2-40B4-BE49-F238E27FC236}">
                <a16:creationId xmlns:a16="http://schemas.microsoft.com/office/drawing/2014/main" id="{66CEEF76-8727-5945-E4D0-8B6289D400A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64024" y="3166025"/>
            <a:ext cx="349573" cy="396000"/>
          </a:xfrm>
          <a:prstGeom prst="rect">
            <a:avLst/>
          </a:prstGeom>
        </p:spPr>
      </p:pic>
      <p:pic>
        <p:nvPicPr>
          <p:cNvPr id="76" name="Picture 75">
            <a:hlinkClick r:id="rId16" action="ppaction://hlinksldjump"/>
            <a:extLst>
              <a:ext uri="{FF2B5EF4-FFF2-40B4-BE49-F238E27FC236}">
                <a16:creationId xmlns:a16="http://schemas.microsoft.com/office/drawing/2014/main" id="{A4403E04-5401-5D4D-1A2C-085F566D92B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909250" y="3979350"/>
            <a:ext cx="432000" cy="432000"/>
          </a:xfrm>
          <a:prstGeom prst="rect">
            <a:avLst/>
          </a:prstGeom>
        </p:spPr>
      </p:pic>
      <p:pic>
        <p:nvPicPr>
          <p:cNvPr id="78" name="Picture 77">
            <a:hlinkClick r:id="rId18" action="ppaction://hlinksldjump"/>
            <a:extLst>
              <a:ext uri="{FF2B5EF4-FFF2-40B4-BE49-F238E27FC236}">
                <a16:creationId xmlns:a16="http://schemas.microsoft.com/office/drawing/2014/main" id="{6F492E1F-86B9-4304-39B3-052DF6BA391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909250" y="4770627"/>
            <a:ext cx="432000" cy="432000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B41088E3-8969-3BAF-CD1B-3347232B021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909250" y="5603755"/>
            <a:ext cx="432000" cy="432000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D8A1497F-BE91-506F-9C39-EDF067D68063}"/>
              </a:ext>
            </a:extLst>
          </p:cNvPr>
          <p:cNvSpPr txBox="1"/>
          <p:nvPr/>
        </p:nvSpPr>
        <p:spPr>
          <a:xfrm>
            <a:off x="6096000" y="2110997"/>
            <a:ext cx="29995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Servers</a:t>
            </a:r>
            <a:endParaRPr lang="en-IN" sz="4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E9F53A8-B931-5BAB-3E81-20EDB5A9D8CC}"/>
              </a:ext>
            </a:extLst>
          </p:cNvPr>
          <p:cNvSpPr txBox="1"/>
          <p:nvPr/>
        </p:nvSpPr>
        <p:spPr>
          <a:xfrm>
            <a:off x="6096000" y="2927324"/>
            <a:ext cx="29995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Storage</a:t>
            </a:r>
            <a:endParaRPr lang="en-IN" sz="4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3CBCD45-6EB3-492B-15A4-30582502D62B}"/>
              </a:ext>
            </a:extLst>
          </p:cNvPr>
          <p:cNvSpPr txBox="1"/>
          <p:nvPr/>
        </p:nvSpPr>
        <p:spPr>
          <a:xfrm>
            <a:off x="6096000" y="3743651"/>
            <a:ext cx="34672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Networking</a:t>
            </a:r>
            <a:endParaRPr lang="en-IN" sz="4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CFD9586-1703-DE60-8272-90E7173CF8D8}"/>
              </a:ext>
            </a:extLst>
          </p:cNvPr>
          <p:cNvSpPr txBox="1"/>
          <p:nvPr/>
        </p:nvSpPr>
        <p:spPr>
          <a:xfrm>
            <a:off x="6096000" y="4559978"/>
            <a:ext cx="29995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Power</a:t>
            </a:r>
            <a:endParaRPr lang="en-IN" sz="4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4909287-D689-948D-055A-1A2FF22FB74A}"/>
              </a:ext>
            </a:extLst>
          </p:cNvPr>
          <p:cNvSpPr txBox="1"/>
          <p:nvPr/>
        </p:nvSpPr>
        <p:spPr>
          <a:xfrm>
            <a:off x="6096000" y="5376305"/>
            <a:ext cx="29995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Security</a:t>
            </a:r>
            <a:endParaRPr lang="en-IN" sz="4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E8285F0-1357-C711-B83F-EA1128AF2BA2}"/>
              </a:ext>
            </a:extLst>
          </p:cNvPr>
          <p:cNvGrpSpPr/>
          <p:nvPr/>
        </p:nvGrpSpPr>
        <p:grpSpPr>
          <a:xfrm>
            <a:off x="12445379" y="2391512"/>
            <a:ext cx="1302631" cy="3218845"/>
            <a:chOff x="3183388" y="2391512"/>
            <a:chExt cx="1302631" cy="3218845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A633FFE4-11CF-B9BA-3178-098C6AF58088}"/>
                </a:ext>
              </a:extLst>
            </p:cNvPr>
            <p:cNvCxnSpPr>
              <a:cxnSpLocks/>
            </p:cNvCxnSpPr>
            <p:nvPr/>
          </p:nvCxnSpPr>
          <p:spPr>
            <a:xfrm>
              <a:off x="3424265" y="2391512"/>
              <a:ext cx="509106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E5C46970-A6FB-9CD3-17A8-4E19BC920743}"/>
                </a:ext>
              </a:extLst>
            </p:cNvPr>
            <p:cNvGrpSpPr/>
            <p:nvPr/>
          </p:nvGrpSpPr>
          <p:grpSpPr>
            <a:xfrm>
              <a:off x="3183388" y="2391512"/>
              <a:ext cx="1302631" cy="3218845"/>
              <a:chOff x="3183388" y="2391512"/>
              <a:chExt cx="1302631" cy="3218845"/>
            </a:xfrm>
          </p:grpSpPr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03D83517-C46A-F353-DC1A-6CA259A057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3371" y="4763540"/>
                <a:ext cx="552648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1613E3C0-E6B7-5B5C-DDBD-8A07D6A9B3D5}"/>
                  </a:ext>
                </a:extLst>
              </p:cNvPr>
              <p:cNvGrpSpPr/>
              <p:nvPr/>
            </p:nvGrpSpPr>
            <p:grpSpPr>
              <a:xfrm>
                <a:off x="3183388" y="2391512"/>
                <a:ext cx="749983" cy="3209320"/>
                <a:chOff x="3183388" y="2391512"/>
                <a:chExt cx="749983" cy="3209320"/>
              </a:xfrm>
            </p:grpSpPr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77B1311F-13F1-AC2F-51E3-F95D251203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83388" y="2391512"/>
                  <a:ext cx="240877" cy="0"/>
                </a:xfrm>
                <a:prstGeom prst="line">
                  <a:avLst/>
                </a:prstGeom>
                <a:ln w="38100">
                  <a:solidFill>
                    <a:srgbClr val="335F7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4E7E13F1-F3A5-585F-BEBE-DDFDD4DF2B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33371" y="2391512"/>
                  <a:ext cx="0" cy="320932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78D35693-B0E7-AD5A-EF0F-96D25B0A37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26113" y="5187175"/>
                <a:ext cx="552648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35A6C51D-4EAA-FD50-9DF0-D17C6AE9B4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8855" y="5610357"/>
                <a:ext cx="552648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425F9A3A-DF04-7586-C31F-D35E1DF573D2}"/>
              </a:ext>
            </a:extLst>
          </p:cNvPr>
          <p:cNvSpPr txBox="1"/>
          <p:nvPr/>
        </p:nvSpPr>
        <p:spPr>
          <a:xfrm>
            <a:off x="4325757" y="7108720"/>
            <a:ext cx="32185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Rack Servers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Blade Servers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Tower Servers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9746339-70C7-4B92-DB9C-2F492103E301}"/>
              </a:ext>
            </a:extLst>
          </p:cNvPr>
          <p:cNvSpPr txBox="1"/>
          <p:nvPr/>
        </p:nvSpPr>
        <p:spPr>
          <a:xfrm>
            <a:off x="12395206" y="3084480"/>
            <a:ext cx="32185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Backbone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624612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5F7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A1A71E-7CAF-B590-0AA4-265CF109E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E89F716-8E20-F742-A2E6-5C4CA3909B1B}"/>
              </a:ext>
            </a:extLst>
          </p:cNvPr>
          <p:cNvSpPr/>
          <p:nvPr/>
        </p:nvSpPr>
        <p:spPr>
          <a:xfrm>
            <a:off x="2292289" y="1644742"/>
            <a:ext cx="1131976" cy="47650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4F02301-0FA4-85B3-A114-9F79D56D1FAB}"/>
              </a:ext>
            </a:extLst>
          </p:cNvPr>
          <p:cNvGrpSpPr/>
          <p:nvPr/>
        </p:nvGrpSpPr>
        <p:grpSpPr>
          <a:xfrm>
            <a:off x="1045619" y="142260"/>
            <a:ext cx="857250" cy="828000"/>
            <a:chOff x="-1097513" y="614700"/>
            <a:chExt cx="857250" cy="82800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5B32BFD-8966-95DA-8DE2-A8E5F1C811FF}"/>
                </a:ext>
              </a:extLst>
            </p:cNvPr>
            <p:cNvSpPr/>
            <p:nvPr/>
          </p:nvSpPr>
          <p:spPr>
            <a:xfrm>
              <a:off x="-1097513" y="61470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BA96FE9E-5256-96CA-433C-E25FC5F97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938888" y="739650"/>
              <a:ext cx="540000" cy="540000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AE2B65A-D847-6E98-8E98-0643B1588E96}"/>
              </a:ext>
            </a:extLst>
          </p:cNvPr>
          <p:cNvGrpSpPr/>
          <p:nvPr/>
        </p:nvGrpSpPr>
        <p:grpSpPr>
          <a:xfrm>
            <a:off x="-1097513" y="1578630"/>
            <a:ext cx="857250" cy="828000"/>
            <a:chOff x="-1097513" y="1814850"/>
            <a:chExt cx="857250" cy="82800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4E41ADD-95F1-98CA-7CB0-850A8C0F26C4}"/>
                </a:ext>
              </a:extLst>
            </p:cNvPr>
            <p:cNvSpPr/>
            <p:nvPr/>
          </p:nvSpPr>
          <p:spPr>
            <a:xfrm>
              <a:off x="-1097513" y="181485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D524B9E2-CDED-7056-C6C9-7CA7984F2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896888" y="1958850"/>
              <a:ext cx="540000" cy="54000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E6D86E0-5543-1E5B-3FE1-7E701D20F07B}"/>
              </a:ext>
            </a:extLst>
          </p:cNvPr>
          <p:cNvGrpSpPr/>
          <p:nvPr/>
        </p:nvGrpSpPr>
        <p:grpSpPr>
          <a:xfrm>
            <a:off x="-1097513" y="4458990"/>
            <a:ext cx="857250" cy="828000"/>
            <a:chOff x="-1097513" y="4215150"/>
            <a:chExt cx="857250" cy="8280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9EDC961-7CD9-4EAE-8647-74BE48F53E33}"/>
                </a:ext>
              </a:extLst>
            </p:cNvPr>
            <p:cNvSpPr/>
            <p:nvPr/>
          </p:nvSpPr>
          <p:spPr>
            <a:xfrm>
              <a:off x="-1097513" y="421515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147DDAB2-7F0A-0F45-6C33-0A5FA229B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938888" y="4359150"/>
              <a:ext cx="540000" cy="540000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EB7A9A0-741C-0199-7B40-022B237753C2}"/>
              </a:ext>
            </a:extLst>
          </p:cNvPr>
          <p:cNvGrpSpPr/>
          <p:nvPr/>
        </p:nvGrpSpPr>
        <p:grpSpPr>
          <a:xfrm>
            <a:off x="-1097513" y="5902980"/>
            <a:ext cx="857250" cy="828000"/>
            <a:chOff x="-1097513" y="5415300"/>
            <a:chExt cx="857250" cy="82800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A60E389-3385-4706-C978-D351473C57E5}"/>
                </a:ext>
              </a:extLst>
            </p:cNvPr>
            <p:cNvSpPr/>
            <p:nvPr/>
          </p:nvSpPr>
          <p:spPr>
            <a:xfrm>
              <a:off x="-1097513" y="541530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3AB1C4DB-7372-6DF4-932E-B93234C54C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927788" y="5559300"/>
              <a:ext cx="540000" cy="540000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931D45F-7677-67F3-593F-741BEF2606A6}"/>
              </a:ext>
            </a:extLst>
          </p:cNvPr>
          <p:cNvGrpSpPr/>
          <p:nvPr/>
        </p:nvGrpSpPr>
        <p:grpSpPr>
          <a:xfrm>
            <a:off x="-1164408" y="3022051"/>
            <a:ext cx="857250" cy="828000"/>
            <a:chOff x="-1097513" y="3015000"/>
            <a:chExt cx="857250" cy="82800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A9C77B5-A59C-3DA9-AD0C-32F5FE09BA6E}"/>
                </a:ext>
              </a:extLst>
            </p:cNvPr>
            <p:cNvSpPr/>
            <p:nvPr/>
          </p:nvSpPr>
          <p:spPr>
            <a:xfrm>
              <a:off x="-1097513" y="301500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D11FCD14-995B-BF98-10DD-F385FBB12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896888" y="3155850"/>
              <a:ext cx="540000" cy="540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C43C451A-DC26-9918-F8A8-783D98CF452F}"/>
              </a:ext>
            </a:extLst>
          </p:cNvPr>
          <p:cNvSpPr/>
          <p:nvPr/>
        </p:nvSpPr>
        <p:spPr>
          <a:xfrm>
            <a:off x="0" y="-8803811"/>
            <a:ext cx="1390797" cy="18707100"/>
          </a:xfrm>
          <a:custGeom>
            <a:avLst/>
            <a:gdLst>
              <a:gd name="connsiteX0" fmla="*/ 1543050 w 1543050"/>
              <a:gd name="connsiteY0" fmla="*/ 0 h 18707100"/>
              <a:gd name="connsiteX1" fmla="*/ 1543050 w 1543050"/>
              <a:gd name="connsiteY1" fmla="*/ 8448156 h 18707100"/>
              <a:gd name="connsiteX2" fmla="*/ 807369 w 1543050"/>
              <a:gd name="connsiteY2" fmla="*/ 9353550 h 18707100"/>
              <a:gd name="connsiteX3" fmla="*/ 1543050 w 1543050"/>
              <a:gd name="connsiteY3" fmla="*/ 10258945 h 18707100"/>
              <a:gd name="connsiteX4" fmla="*/ 1543050 w 1543050"/>
              <a:gd name="connsiteY4" fmla="*/ 18707100 h 18707100"/>
              <a:gd name="connsiteX5" fmla="*/ 0 w 1543050"/>
              <a:gd name="connsiteY5" fmla="*/ 18707100 h 18707100"/>
              <a:gd name="connsiteX6" fmla="*/ 0 w 1543050"/>
              <a:gd name="connsiteY6" fmla="*/ 0 h 18707100"/>
              <a:gd name="connsiteX0" fmla="*/ 1543050 w 1543050"/>
              <a:gd name="connsiteY0" fmla="*/ 0 h 18707100"/>
              <a:gd name="connsiteX1" fmla="*/ 1543050 w 1543050"/>
              <a:gd name="connsiteY1" fmla="*/ 8448156 h 18707100"/>
              <a:gd name="connsiteX2" fmla="*/ 807369 w 1543050"/>
              <a:gd name="connsiteY2" fmla="*/ 9353550 h 18707100"/>
              <a:gd name="connsiteX3" fmla="*/ 1543050 w 1543050"/>
              <a:gd name="connsiteY3" fmla="*/ 10258945 h 18707100"/>
              <a:gd name="connsiteX4" fmla="*/ 1543050 w 1543050"/>
              <a:gd name="connsiteY4" fmla="*/ 18707100 h 18707100"/>
              <a:gd name="connsiteX5" fmla="*/ 0 w 1543050"/>
              <a:gd name="connsiteY5" fmla="*/ 18707100 h 18707100"/>
              <a:gd name="connsiteX6" fmla="*/ 0 w 1543050"/>
              <a:gd name="connsiteY6" fmla="*/ 0 h 18707100"/>
              <a:gd name="connsiteX7" fmla="*/ 1543050 w 1543050"/>
              <a:gd name="connsiteY7" fmla="*/ 0 h 18707100"/>
              <a:gd name="connsiteX0" fmla="*/ 1543050 w 1543055"/>
              <a:gd name="connsiteY0" fmla="*/ 0 h 18707100"/>
              <a:gd name="connsiteX1" fmla="*/ 1543050 w 1543055"/>
              <a:gd name="connsiteY1" fmla="*/ 8448156 h 18707100"/>
              <a:gd name="connsiteX2" fmla="*/ 807369 w 1543055"/>
              <a:gd name="connsiteY2" fmla="*/ 9353550 h 18707100"/>
              <a:gd name="connsiteX3" fmla="*/ 1543050 w 1543055"/>
              <a:gd name="connsiteY3" fmla="*/ 10258945 h 18707100"/>
              <a:gd name="connsiteX4" fmla="*/ 1543050 w 1543055"/>
              <a:gd name="connsiteY4" fmla="*/ 18707100 h 18707100"/>
              <a:gd name="connsiteX5" fmla="*/ 0 w 1543055"/>
              <a:gd name="connsiteY5" fmla="*/ 18707100 h 18707100"/>
              <a:gd name="connsiteX6" fmla="*/ 0 w 1543055"/>
              <a:gd name="connsiteY6" fmla="*/ 0 h 18707100"/>
              <a:gd name="connsiteX7" fmla="*/ 1543050 w 1543055"/>
              <a:gd name="connsiteY7" fmla="*/ 0 h 18707100"/>
              <a:gd name="connsiteX0" fmla="*/ 1543050 w 1543055"/>
              <a:gd name="connsiteY0" fmla="*/ 0 h 18707100"/>
              <a:gd name="connsiteX1" fmla="*/ 1543050 w 1543055"/>
              <a:gd name="connsiteY1" fmla="*/ 8448156 h 18707100"/>
              <a:gd name="connsiteX2" fmla="*/ 807369 w 1543055"/>
              <a:gd name="connsiteY2" fmla="*/ 9353550 h 18707100"/>
              <a:gd name="connsiteX3" fmla="*/ 1543050 w 1543055"/>
              <a:gd name="connsiteY3" fmla="*/ 10258945 h 18707100"/>
              <a:gd name="connsiteX4" fmla="*/ 1543050 w 1543055"/>
              <a:gd name="connsiteY4" fmla="*/ 18707100 h 18707100"/>
              <a:gd name="connsiteX5" fmla="*/ 0 w 1543055"/>
              <a:gd name="connsiteY5" fmla="*/ 18707100 h 18707100"/>
              <a:gd name="connsiteX6" fmla="*/ 0 w 1543055"/>
              <a:gd name="connsiteY6" fmla="*/ 0 h 18707100"/>
              <a:gd name="connsiteX7" fmla="*/ 1543050 w 1543055"/>
              <a:gd name="connsiteY7" fmla="*/ 0 h 18707100"/>
              <a:gd name="connsiteX0" fmla="*/ 1543050 w 1543055"/>
              <a:gd name="connsiteY0" fmla="*/ 0 h 18707100"/>
              <a:gd name="connsiteX1" fmla="*/ 1543050 w 1543055"/>
              <a:gd name="connsiteY1" fmla="*/ 8448156 h 18707100"/>
              <a:gd name="connsiteX2" fmla="*/ 807369 w 1543055"/>
              <a:gd name="connsiteY2" fmla="*/ 9353550 h 18707100"/>
              <a:gd name="connsiteX3" fmla="*/ 1543050 w 1543055"/>
              <a:gd name="connsiteY3" fmla="*/ 10258945 h 18707100"/>
              <a:gd name="connsiteX4" fmla="*/ 1543050 w 1543055"/>
              <a:gd name="connsiteY4" fmla="*/ 18707100 h 18707100"/>
              <a:gd name="connsiteX5" fmla="*/ 0 w 1543055"/>
              <a:gd name="connsiteY5" fmla="*/ 18707100 h 18707100"/>
              <a:gd name="connsiteX6" fmla="*/ 0 w 1543055"/>
              <a:gd name="connsiteY6" fmla="*/ 0 h 18707100"/>
              <a:gd name="connsiteX7" fmla="*/ 1543050 w 1543055"/>
              <a:gd name="connsiteY7" fmla="*/ 0 h 18707100"/>
              <a:gd name="connsiteX0" fmla="*/ 1543050 w 1543057"/>
              <a:gd name="connsiteY0" fmla="*/ 0 h 18707100"/>
              <a:gd name="connsiteX1" fmla="*/ 1543050 w 1543057"/>
              <a:gd name="connsiteY1" fmla="*/ 8448156 h 18707100"/>
              <a:gd name="connsiteX2" fmla="*/ 955007 w 1543057"/>
              <a:gd name="connsiteY2" fmla="*/ 9348790 h 18707100"/>
              <a:gd name="connsiteX3" fmla="*/ 1543050 w 1543057"/>
              <a:gd name="connsiteY3" fmla="*/ 10258945 h 18707100"/>
              <a:gd name="connsiteX4" fmla="*/ 1543050 w 1543057"/>
              <a:gd name="connsiteY4" fmla="*/ 18707100 h 18707100"/>
              <a:gd name="connsiteX5" fmla="*/ 0 w 1543057"/>
              <a:gd name="connsiteY5" fmla="*/ 18707100 h 18707100"/>
              <a:gd name="connsiteX6" fmla="*/ 0 w 1543057"/>
              <a:gd name="connsiteY6" fmla="*/ 0 h 18707100"/>
              <a:gd name="connsiteX7" fmla="*/ 1543050 w 1543057"/>
              <a:gd name="connsiteY7" fmla="*/ 0 h 18707100"/>
              <a:gd name="connsiteX0" fmla="*/ 1543050 w 1543057"/>
              <a:gd name="connsiteY0" fmla="*/ 0 h 18707100"/>
              <a:gd name="connsiteX1" fmla="*/ 1543050 w 1543057"/>
              <a:gd name="connsiteY1" fmla="*/ 8448156 h 18707100"/>
              <a:gd name="connsiteX2" fmla="*/ 955007 w 1543057"/>
              <a:gd name="connsiteY2" fmla="*/ 9348790 h 18707100"/>
              <a:gd name="connsiteX3" fmla="*/ 1543050 w 1543057"/>
              <a:gd name="connsiteY3" fmla="*/ 10258945 h 18707100"/>
              <a:gd name="connsiteX4" fmla="*/ 1543050 w 1543057"/>
              <a:gd name="connsiteY4" fmla="*/ 18707100 h 18707100"/>
              <a:gd name="connsiteX5" fmla="*/ 0 w 1543057"/>
              <a:gd name="connsiteY5" fmla="*/ 18707100 h 18707100"/>
              <a:gd name="connsiteX6" fmla="*/ 0 w 1543057"/>
              <a:gd name="connsiteY6" fmla="*/ 0 h 18707100"/>
              <a:gd name="connsiteX7" fmla="*/ 1543050 w 1543057"/>
              <a:gd name="connsiteY7" fmla="*/ 0 h 18707100"/>
              <a:gd name="connsiteX0" fmla="*/ 1543050 w 1543057"/>
              <a:gd name="connsiteY0" fmla="*/ 0 h 18707100"/>
              <a:gd name="connsiteX1" fmla="*/ 1543050 w 1543057"/>
              <a:gd name="connsiteY1" fmla="*/ 8448156 h 18707100"/>
              <a:gd name="connsiteX2" fmla="*/ 989932 w 1543057"/>
              <a:gd name="connsiteY2" fmla="*/ 9348793 h 18707100"/>
              <a:gd name="connsiteX3" fmla="*/ 1543050 w 1543057"/>
              <a:gd name="connsiteY3" fmla="*/ 10258945 h 18707100"/>
              <a:gd name="connsiteX4" fmla="*/ 1543050 w 1543057"/>
              <a:gd name="connsiteY4" fmla="*/ 18707100 h 18707100"/>
              <a:gd name="connsiteX5" fmla="*/ 0 w 1543057"/>
              <a:gd name="connsiteY5" fmla="*/ 18707100 h 18707100"/>
              <a:gd name="connsiteX6" fmla="*/ 0 w 1543057"/>
              <a:gd name="connsiteY6" fmla="*/ 0 h 18707100"/>
              <a:gd name="connsiteX7" fmla="*/ 1543050 w 1543057"/>
              <a:gd name="connsiteY7" fmla="*/ 0 h 1870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3057" h="18707100">
                <a:moveTo>
                  <a:pt x="1543050" y="0"/>
                </a:moveTo>
                <a:lnTo>
                  <a:pt x="1543050" y="8448156"/>
                </a:lnTo>
                <a:cubicBezTo>
                  <a:pt x="1545473" y="8902357"/>
                  <a:pt x="987593" y="8773148"/>
                  <a:pt x="989932" y="9348793"/>
                </a:cubicBezTo>
                <a:cubicBezTo>
                  <a:pt x="992271" y="9924438"/>
                  <a:pt x="1545472" y="9819038"/>
                  <a:pt x="1543050" y="10258945"/>
                </a:cubicBezTo>
                <a:lnTo>
                  <a:pt x="1543050" y="18707100"/>
                </a:lnTo>
                <a:lnTo>
                  <a:pt x="0" y="18707100"/>
                </a:lnTo>
                <a:lnTo>
                  <a:pt x="0" y="0"/>
                </a:lnTo>
                <a:lnTo>
                  <a:pt x="15430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pic>
        <p:nvPicPr>
          <p:cNvPr id="57" name="Picture 56">
            <a:hlinkClick r:id="rId7" action="ppaction://hlinksldjump"/>
            <a:extLst>
              <a:ext uri="{FF2B5EF4-FFF2-40B4-BE49-F238E27FC236}">
                <a16:creationId xmlns:a16="http://schemas.microsoft.com/office/drawing/2014/main" id="{A22C2AD7-474B-3540-B726-42A0C319D4B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0"/>
          </a:blip>
          <a:stretch>
            <a:fillRect/>
          </a:stretch>
        </p:blipFill>
        <p:spPr>
          <a:xfrm>
            <a:off x="1208036" y="291532"/>
            <a:ext cx="540000" cy="540000"/>
          </a:xfrm>
          <a:prstGeom prst="rect">
            <a:avLst/>
          </a:prstGeom>
        </p:spPr>
      </p:pic>
      <p:pic>
        <p:nvPicPr>
          <p:cNvPr id="58" name="Picture 57">
            <a:hlinkClick r:id="rId8" action="ppaction://hlinksldjump"/>
            <a:extLst>
              <a:ext uri="{FF2B5EF4-FFF2-40B4-BE49-F238E27FC236}">
                <a16:creationId xmlns:a16="http://schemas.microsoft.com/office/drawing/2014/main" id="{059716FF-65F1-3CC5-1A3D-D6DC91919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10" y="1726072"/>
            <a:ext cx="540000" cy="540000"/>
          </a:xfrm>
          <a:prstGeom prst="rect">
            <a:avLst/>
          </a:prstGeom>
        </p:spPr>
      </p:pic>
      <p:pic>
        <p:nvPicPr>
          <p:cNvPr id="59" name="Picture 58">
            <a:hlinkClick r:id="rId9" action="ppaction://hlinksldjump"/>
            <a:extLst>
              <a:ext uri="{FF2B5EF4-FFF2-40B4-BE49-F238E27FC236}">
                <a16:creationId xmlns:a16="http://schemas.microsoft.com/office/drawing/2014/main" id="{BEC540AC-11A9-59A3-E4A9-E8BBFAD5BF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292" y="3160612"/>
            <a:ext cx="540000" cy="540000"/>
          </a:xfrm>
          <a:prstGeom prst="rect">
            <a:avLst/>
          </a:prstGeom>
        </p:spPr>
      </p:pic>
      <p:pic>
        <p:nvPicPr>
          <p:cNvPr id="60" name="Picture 59">
            <a:hlinkClick r:id="rId10" action="ppaction://hlinksldjump"/>
            <a:extLst>
              <a:ext uri="{FF2B5EF4-FFF2-40B4-BE49-F238E27FC236}">
                <a16:creationId xmlns:a16="http://schemas.microsoft.com/office/drawing/2014/main" id="{F9378B93-4D0F-9977-D91F-87CD39D76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405" y="4604489"/>
            <a:ext cx="540000" cy="540000"/>
          </a:xfrm>
          <a:prstGeom prst="rect">
            <a:avLst/>
          </a:prstGeom>
        </p:spPr>
      </p:pic>
      <p:pic>
        <p:nvPicPr>
          <p:cNvPr id="61" name="Picture 60">
            <a:hlinkClick r:id="rId11" action="ppaction://hlinksldjump"/>
            <a:extLst>
              <a:ext uri="{FF2B5EF4-FFF2-40B4-BE49-F238E27FC236}">
                <a16:creationId xmlns:a16="http://schemas.microsoft.com/office/drawing/2014/main" id="{C4B9EBD8-2810-7810-9446-81309C6EF2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959" y="6041880"/>
            <a:ext cx="540000" cy="540000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565BE7FC-F084-A8EB-1FDE-0A546FCA8191}"/>
              </a:ext>
            </a:extLst>
          </p:cNvPr>
          <p:cNvSpPr txBox="1"/>
          <p:nvPr/>
        </p:nvSpPr>
        <p:spPr>
          <a:xfrm>
            <a:off x="6252411" y="6485340"/>
            <a:ext cx="8107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JAINAM SHAH – 24MSCRCI040</a:t>
            </a:r>
            <a:endParaRPr lang="en-IN" sz="20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9D956F2-ADF2-E56D-605B-AEB06E9098FB}"/>
              </a:ext>
            </a:extLst>
          </p:cNvPr>
          <p:cNvSpPr txBox="1"/>
          <p:nvPr/>
        </p:nvSpPr>
        <p:spPr>
          <a:xfrm>
            <a:off x="2804361" y="436140"/>
            <a:ext cx="81072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COMPONENTS OF DATA CENTER</a:t>
            </a:r>
            <a:endParaRPr lang="en-IN" sz="4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EF6B9DE9-BFB0-AE54-7D31-317C2EA49967}"/>
              </a:ext>
            </a:extLst>
          </p:cNvPr>
          <p:cNvSpPr/>
          <p:nvPr/>
        </p:nvSpPr>
        <p:spPr>
          <a:xfrm>
            <a:off x="2533166" y="2084732"/>
            <a:ext cx="650222" cy="61356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335F7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5" name="Picture 64">
            <a:hlinkClick r:id="rId12" action="ppaction://hlinksldjump"/>
            <a:extLst>
              <a:ext uri="{FF2B5EF4-FFF2-40B4-BE49-F238E27FC236}">
                <a16:creationId xmlns:a16="http://schemas.microsoft.com/office/drawing/2014/main" id="{DCB43BE6-49E4-E203-392D-36EAB409334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55827" y="2190630"/>
            <a:ext cx="432000" cy="432000"/>
          </a:xfrm>
          <a:prstGeom prst="rect">
            <a:avLst/>
          </a:prstGeom>
        </p:spPr>
      </p:pic>
      <p:pic>
        <p:nvPicPr>
          <p:cNvPr id="74" name="Picture 73">
            <a:hlinkClick r:id="rId14" action="ppaction://hlinksldjump"/>
            <a:extLst>
              <a:ext uri="{FF2B5EF4-FFF2-40B4-BE49-F238E27FC236}">
                <a16:creationId xmlns:a16="http://schemas.microsoft.com/office/drawing/2014/main" id="{618B702E-D747-57FD-F036-879E00C41BF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697040" y="3009262"/>
            <a:ext cx="349573" cy="396000"/>
          </a:xfrm>
          <a:prstGeom prst="rect">
            <a:avLst/>
          </a:prstGeom>
        </p:spPr>
      </p:pic>
      <p:pic>
        <p:nvPicPr>
          <p:cNvPr id="76" name="Picture 75">
            <a:hlinkClick r:id="rId16" action="ppaction://hlinksldjump"/>
            <a:extLst>
              <a:ext uri="{FF2B5EF4-FFF2-40B4-BE49-F238E27FC236}">
                <a16:creationId xmlns:a16="http://schemas.microsoft.com/office/drawing/2014/main" id="{4B044107-C9F6-BFF5-EA6B-5DC8950480F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642266" y="3822587"/>
            <a:ext cx="432000" cy="432000"/>
          </a:xfrm>
          <a:prstGeom prst="rect">
            <a:avLst/>
          </a:prstGeom>
        </p:spPr>
      </p:pic>
      <p:pic>
        <p:nvPicPr>
          <p:cNvPr id="78" name="Picture 77">
            <a:hlinkClick r:id="rId18" action="ppaction://hlinksldjump"/>
            <a:extLst>
              <a:ext uri="{FF2B5EF4-FFF2-40B4-BE49-F238E27FC236}">
                <a16:creationId xmlns:a16="http://schemas.microsoft.com/office/drawing/2014/main" id="{A45DF685-E5EC-7BE0-37DD-A6E4E64AED0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642266" y="4613864"/>
            <a:ext cx="432000" cy="432000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DEBF227C-FB88-E46A-751F-E15982A81A3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642266" y="5446992"/>
            <a:ext cx="432000" cy="432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48FD28-51F9-F65B-7C9D-C7A7E5B60911}"/>
              </a:ext>
            </a:extLst>
          </p:cNvPr>
          <p:cNvSpPr txBox="1"/>
          <p:nvPr/>
        </p:nvSpPr>
        <p:spPr>
          <a:xfrm>
            <a:off x="5389719" y="3084480"/>
            <a:ext cx="32185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Backbone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Performance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6802415-1A05-A196-F092-F7C0F22B93EE}"/>
              </a:ext>
            </a:extLst>
          </p:cNvPr>
          <p:cNvSpPr/>
          <p:nvPr/>
        </p:nvSpPr>
        <p:spPr>
          <a:xfrm>
            <a:off x="5389719" y="2086287"/>
            <a:ext cx="2933642" cy="613561"/>
          </a:xfrm>
          <a:prstGeom prst="roundRect">
            <a:avLst/>
          </a:prstGeom>
          <a:solidFill>
            <a:srgbClr val="335F7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F0D93B-0212-54DD-37A0-D525F40DEB87}"/>
              </a:ext>
            </a:extLst>
          </p:cNvPr>
          <p:cNvSpPr txBox="1"/>
          <p:nvPr/>
        </p:nvSpPr>
        <p:spPr>
          <a:xfrm>
            <a:off x="5645827" y="2069901"/>
            <a:ext cx="2421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Servers</a:t>
            </a:r>
            <a:endParaRPr lang="en-IN" sz="36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52C16C-D71A-8874-9F0C-ABBE65183799}"/>
              </a:ext>
            </a:extLst>
          </p:cNvPr>
          <p:cNvSpPr txBox="1"/>
          <p:nvPr/>
        </p:nvSpPr>
        <p:spPr>
          <a:xfrm>
            <a:off x="4325757" y="4498257"/>
            <a:ext cx="32185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Rack Servers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Blade Servers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Tower Servers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56F0C74-5AED-F41C-B817-978D9E161461}"/>
              </a:ext>
            </a:extLst>
          </p:cNvPr>
          <p:cNvCxnSpPr>
            <a:cxnSpLocks/>
          </p:cNvCxnSpPr>
          <p:nvPr/>
        </p:nvCxnSpPr>
        <p:spPr>
          <a:xfrm>
            <a:off x="3424265" y="2391512"/>
            <a:ext cx="50910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1841560-ED4C-E863-8932-E21B71459D6B}"/>
              </a:ext>
            </a:extLst>
          </p:cNvPr>
          <p:cNvCxnSpPr>
            <a:cxnSpLocks/>
          </p:cNvCxnSpPr>
          <p:nvPr/>
        </p:nvCxnSpPr>
        <p:spPr>
          <a:xfrm>
            <a:off x="3930196" y="4763540"/>
            <a:ext cx="55264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10F57A2-EE83-D60E-9FFC-ACEFEC3CB6D4}"/>
              </a:ext>
            </a:extLst>
          </p:cNvPr>
          <p:cNvCxnSpPr>
            <a:cxnSpLocks/>
          </p:cNvCxnSpPr>
          <p:nvPr/>
        </p:nvCxnSpPr>
        <p:spPr>
          <a:xfrm>
            <a:off x="3183388" y="2391512"/>
            <a:ext cx="240877" cy="0"/>
          </a:xfrm>
          <a:prstGeom prst="line">
            <a:avLst/>
          </a:prstGeom>
          <a:ln w="38100">
            <a:solidFill>
              <a:srgbClr val="335F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BE5578E-EA84-A590-6895-8573F5895C9B}"/>
              </a:ext>
            </a:extLst>
          </p:cNvPr>
          <p:cNvCxnSpPr>
            <a:cxnSpLocks/>
          </p:cNvCxnSpPr>
          <p:nvPr/>
        </p:nvCxnSpPr>
        <p:spPr>
          <a:xfrm flipV="1">
            <a:off x="3933371" y="2371725"/>
            <a:ext cx="0" cy="32386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4E33135-CEB2-A4AA-FE5C-A773223B5E67}"/>
              </a:ext>
            </a:extLst>
          </p:cNvPr>
          <p:cNvCxnSpPr>
            <a:cxnSpLocks/>
          </p:cNvCxnSpPr>
          <p:nvPr/>
        </p:nvCxnSpPr>
        <p:spPr>
          <a:xfrm>
            <a:off x="3922938" y="5187175"/>
            <a:ext cx="55264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960185C-9E1C-7567-5DB0-F697D29F8C1C}"/>
              </a:ext>
            </a:extLst>
          </p:cNvPr>
          <p:cNvCxnSpPr>
            <a:cxnSpLocks/>
          </p:cNvCxnSpPr>
          <p:nvPr/>
        </p:nvCxnSpPr>
        <p:spPr>
          <a:xfrm>
            <a:off x="3915680" y="5610357"/>
            <a:ext cx="55264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128C364-6ADE-B43A-0EF6-577D2DB0199C}"/>
              </a:ext>
            </a:extLst>
          </p:cNvPr>
          <p:cNvSpPr txBox="1"/>
          <p:nvPr/>
        </p:nvSpPr>
        <p:spPr>
          <a:xfrm>
            <a:off x="4592801" y="8498819"/>
            <a:ext cx="64397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SAN [Storage Area Network]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NAS [Network Attached Storage]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DAS [Direct Attached Storage]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B7194A8-EDC6-8E0F-1BBD-14D06BF99A99}"/>
              </a:ext>
            </a:extLst>
          </p:cNvPr>
          <p:cNvSpPr txBox="1"/>
          <p:nvPr/>
        </p:nvSpPr>
        <p:spPr>
          <a:xfrm>
            <a:off x="5627267" y="7091473"/>
            <a:ext cx="37724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Stores Data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Stores Application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A69E83C-16B9-0855-3118-38713C6547BD}"/>
              </a:ext>
            </a:extLst>
          </p:cNvPr>
          <p:cNvSpPr txBox="1"/>
          <p:nvPr/>
        </p:nvSpPr>
        <p:spPr>
          <a:xfrm>
            <a:off x="3424265" y="1832850"/>
            <a:ext cx="3218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Types</a:t>
            </a:r>
          </a:p>
        </p:txBody>
      </p:sp>
    </p:spTree>
    <p:extLst>
      <p:ext uri="{BB962C8B-B14F-4D97-AF65-F5344CB8AC3E}">
        <p14:creationId xmlns:p14="http://schemas.microsoft.com/office/powerpoint/2010/main" val="2634617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5F7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3BCF40-3FFC-AB16-F670-73E04F0D4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295D085F-BDCF-43C2-35BD-28813DEA8F1C}"/>
              </a:ext>
            </a:extLst>
          </p:cNvPr>
          <p:cNvGrpSpPr/>
          <p:nvPr/>
        </p:nvGrpSpPr>
        <p:grpSpPr>
          <a:xfrm>
            <a:off x="1045619" y="142260"/>
            <a:ext cx="857250" cy="828000"/>
            <a:chOff x="-1097513" y="614700"/>
            <a:chExt cx="857250" cy="82800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E445A20-4797-6C19-433D-D99299F8A5D8}"/>
                </a:ext>
              </a:extLst>
            </p:cNvPr>
            <p:cNvSpPr/>
            <p:nvPr/>
          </p:nvSpPr>
          <p:spPr>
            <a:xfrm>
              <a:off x="-1097513" y="61470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5F4648D-78F0-D4F4-6690-F76A8EB14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938888" y="739650"/>
              <a:ext cx="540000" cy="540000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DA2BE65-3591-0A83-8F21-78BF054F6B95}"/>
              </a:ext>
            </a:extLst>
          </p:cNvPr>
          <p:cNvGrpSpPr/>
          <p:nvPr/>
        </p:nvGrpSpPr>
        <p:grpSpPr>
          <a:xfrm>
            <a:off x="-1097513" y="1578630"/>
            <a:ext cx="857250" cy="828000"/>
            <a:chOff x="-1097513" y="1814850"/>
            <a:chExt cx="857250" cy="82800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5B5B66F-C775-1424-87FB-4B0B43934C32}"/>
                </a:ext>
              </a:extLst>
            </p:cNvPr>
            <p:cNvSpPr/>
            <p:nvPr/>
          </p:nvSpPr>
          <p:spPr>
            <a:xfrm>
              <a:off x="-1097513" y="181485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73BAA48C-84AF-1E6F-EF8D-D2FE5B416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896888" y="1958850"/>
              <a:ext cx="540000" cy="54000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5E7A7C2-B877-B23C-D9C8-E27489346D2C}"/>
              </a:ext>
            </a:extLst>
          </p:cNvPr>
          <p:cNvGrpSpPr/>
          <p:nvPr/>
        </p:nvGrpSpPr>
        <p:grpSpPr>
          <a:xfrm>
            <a:off x="-1097513" y="4458990"/>
            <a:ext cx="857250" cy="828000"/>
            <a:chOff x="-1097513" y="4215150"/>
            <a:chExt cx="857250" cy="8280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0E05F27-5533-9AEF-677C-76E037AF1BDC}"/>
                </a:ext>
              </a:extLst>
            </p:cNvPr>
            <p:cNvSpPr/>
            <p:nvPr/>
          </p:nvSpPr>
          <p:spPr>
            <a:xfrm>
              <a:off x="-1097513" y="421515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6CC60184-23F7-8118-F307-8486CE13F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938888" y="4359150"/>
              <a:ext cx="540000" cy="540000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5E7143D-CDF4-862E-F786-18B035DCB774}"/>
              </a:ext>
            </a:extLst>
          </p:cNvPr>
          <p:cNvGrpSpPr/>
          <p:nvPr/>
        </p:nvGrpSpPr>
        <p:grpSpPr>
          <a:xfrm>
            <a:off x="-1097513" y="5902980"/>
            <a:ext cx="857250" cy="828000"/>
            <a:chOff x="-1097513" y="5415300"/>
            <a:chExt cx="857250" cy="82800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5173155-6039-9435-20B5-319751B3349E}"/>
                </a:ext>
              </a:extLst>
            </p:cNvPr>
            <p:cNvSpPr/>
            <p:nvPr/>
          </p:nvSpPr>
          <p:spPr>
            <a:xfrm>
              <a:off x="-1097513" y="541530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67229F3E-6470-E549-B21E-98A0B363F1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927788" y="5559300"/>
              <a:ext cx="540000" cy="540000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8053414-DFB1-B57B-2DA9-4299C990EA06}"/>
              </a:ext>
            </a:extLst>
          </p:cNvPr>
          <p:cNvGrpSpPr/>
          <p:nvPr/>
        </p:nvGrpSpPr>
        <p:grpSpPr>
          <a:xfrm>
            <a:off x="-1164408" y="3022051"/>
            <a:ext cx="857250" cy="828000"/>
            <a:chOff x="-1097513" y="3015000"/>
            <a:chExt cx="857250" cy="82800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1A36926-8211-6851-1732-873993B6A3C8}"/>
                </a:ext>
              </a:extLst>
            </p:cNvPr>
            <p:cNvSpPr/>
            <p:nvPr/>
          </p:nvSpPr>
          <p:spPr>
            <a:xfrm>
              <a:off x="-1097513" y="301500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7E026801-F9DE-62E4-6113-473E74C17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896888" y="3155850"/>
              <a:ext cx="540000" cy="540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EF016CE1-ADAD-6C12-606E-3485E437508C}"/>
              </a:ext>
            </a:extLst>
          </p:cNvPr>
          <p:cNvSpPr/>
          <p:nvPr/>
        </p:nvSpPr>
        <p:spPr>
          <a:xfrm>
            <a:off x="0" y="-8803811"/>
            <a:ext cx="1390797" cy="18707100"/>
          </a:xfrm>
          <a:custGeom>
            <a:avLst/>
            <a:gdLst>
              <a:gd name="connsiteX0" fmla="*/ 1543050 w 1543050"/>
              <a:gd name="connsiteY0" fmla="*/ 0 h 18707100"/>
              <a:gd name="connsiteX1" fmla="*/ 1543050 w 1543050"/>
              <a:gd name="connsiteY1" fmla="*/ 8448156 h 18707100"/>
              <a:gd name="connsiteX2" fmla="*/ 807369 w 1543050"/>
              <a:gd name="connsiteY2" fmla="*/ 9353550 h 18707100"/>
              <a:gd name="connsiteX3" fmla="*/ 1543050 w 1543050"/>
              <a:gd name="connsiteY3" fmla="*/ 10258945 h 18707100"/>
              <a:gd name="connsiteX4" fmla="*/ 1543050 w 1543050"/>
              <a:gd name="connsiteY4" fmla="*/ 18707100 h 18707100"/>
              <a:gd name="connsiteX5" fmla="*/ 0 w 1543050"/>
              <a:gd name="connsiteY5" fmla="*/ 18707100 h 18707100"/>
              <a:gd name="connsiteX6" fmla="*/ 0 w 1543050"/>
              <a:gd name="connsiteY6" fmla="*/ 0 h 18707100"/>
              <a:gd name="connsiteX0" fmla="*/ 1543050 w 1543050"/>
              <a:gd name="connsiteY0" fmla="*/ 0 h 18707100"/>
              <a:gd name="connsiteX1" fmla="*/ 1543050 w 1543050"/>
              <a:gd name="connsiteY1" fmla="*/ 8448156 h 18707100"/>
              <a:gd name="connsiteX2" fmla="*/ 807369 w 1543050"/>
              <a:gd name="connsiteY2" fmla="*/ 9353550 h 18707100"/>
              <a:gd name="connsiteX3" fmla="*/ 1543050 w 1543050"/>
              <a:gd name="connsiteY3" fmla="*/ 10258945 h 18707100"/>
              <a:gd name="connsiteX4" fmla="*/ 1543050 w 1543050"/>
              <a:gd name="connsiteY4" fmla="*/ 18707100 h 18707100"/>
              <a:gd name="connsiteX5" fmla="*/ 0 w 1543050"/>
              <a:gd name="connsiteY5" fmla="*/ 18707100 h 18707100"/>
              <a:gd name="connsiteX6" fmla="*/ 0 w 1543050"/>
              <a:gd name="connsiteY6" fmla="*/ 0 h 18707100"/>
              <a:gd name="connsiteX7" fmla="*/ 1543050 w 1543050"/>
              <a:gd name="connsiteY7" fmla="*/ 0 h 18707100"/>
              <a:gd name="connsiteX0" fmla="*/ 1543050 w 1543055"/>
              <a:gd name="connsiteY0" fmla="*/ 0 h 18707100"/>
              <a:gd name="connsiteX1" fmla="*/ 1543050 w 1543055"/>
              <a:gd name="connsiteY1" fmla="*/ 8448156 h 18707100"/>
              <a:gd name="connsiteX2" fmla="*/ 807369 w 1543055"/>
              <a:gd name="connsiteY2" fmla="*/ 9353550 h 18707100"/>
              <a:gd name="connsiteX3" fmla="*/ 1543050 w 1543055"/>
              <a:gd name="connsiteY3" fmla="*/ 10258945 h 18707100"/>
              <a:gd name="connsiteX4" fmla="*/ 1543050 w 1543055"/>
              <a:gd name="connsiteY4" fmla="*/ 18707100 h 18707100"/>
              <a:gd name="connsiteX5" fmla="*/ 0 w 1543055"/>
              <a:gd name="connsiteY5" fmla="*/ 18707100 h 18707100"/>
              <a:gd name="connsiteX6" fmla="*/ 0 w 1543055"/>
              <a:gd name="connsiteY6" fmla="*/ 0 h 18707100"/>
              <a:gd name="connsiteX7" fmla="*/ 1543050 w 1543055"/>
              <a:gd name="connsiteY7" fmla="*/ 0 h 18707100"/>
              <a:gd name="connsiteX0" fmla="*/ 1543050 w 1543055"/>
              <a:gd name="connsiteY0" fmla="*/ 0 h 18707100"/>
              <a:gd name="connsiteX1" fmla="*/ 1543050 w 1543055"/>
              <a:gd name="connsiteY1" fmla="*/ 8448156 h 18707100"/>
              <a:gd name="connsiteX2" fmla="*/ 807369 w 1543055"/>
              <a:gd name="connsiteY2" fmla="*/ 9353550 h 18707100"/>
              <a:gd name="connsiteX3" fmla="*/ 1543050 w 1543055"/>
              <a:gd name="connsiteY3" fmla="*/ 10258945 h 18707100"/>
              <a:gd name="connsiteX4" fmla="*/ 1543050 w 1543055"/>
              <a:gd name="connsiteY4" fmla="*/ 18707100 h 18707100"/>
              <a:gd name="connsiteX5" fmla="*/ 0 w 1543055"/>
              <a:gd name="connsiteY5" fmla="*/ 18707100 h 18707100"/>
              <a:gd name="connsiteX6" fmla="*/ 0 w 1543055"/>
              <a:gd name="connsiteY6" fmla="*/ 0 h 18707100"/>
              <a:gd name="connsiteX7" fmla="*/ 1543050 w 1543055"/>
              <a:gd name="connsiteY7" fmla="*/ 0 h 18707100"/>
              <a:gd name="connsiteX0" fmla="*/ 1543050 w 1543055"/>
              <a:gd name="connsiteY0" fmla="*/ 0 h 18707100"/>
              <a:gd name="connsiteX1" fmla="*/ 1543050 w 1543055"/>
              <a:gd name="connsiteY1" fmla="*/ 8448156 h 18707100"/>
              <a:gd name="connsiteX2" fmla="*/ 807369 w 1543055"/>
              <a:gd name="connsiteY2" fmla="*/ 9353550 h 18707100"/>
              <a:gd name="connsiteX3" fmla="*/ 1543050 w 1543055"/>
              <a:gd name="connsiteY3" fmla="*/ 10258945 h 18707100"/>
              <a:gd name="connsiteX4" fmla="*/ 1543050 w 1543055"/>
              <a:gd name="connsiteY4" fmla="*/ 18707100 h 18707100"/>
              <a:gd name="connsiteX5" fmla="*/ 0 w 1543055"/>
              <a:gd name="connsiteY5" fmla="*/ 18707100 h 18707100"/>
              <a:gd name="connsiteX6" fmla="*/ 0 w 1543055"/>
              <a:gd name="connsiteY6" fmla="*/ 0 h 18707100"/>
              <a:gd name="connsiteX7" fmla="*/ 1543050 w 1543055"/>
              <a:gd name="connsiteY7" fmla="*/ 0 h 18707100"/>
              <a:gd name="connsiteX0" fmla="*/ 1543050 w 1543057"/>
              <a:gd name="connsiteY0" fmla="*/ 0 h 18707100"/>
              <a:gd name="connsiteX1" fmla="*/ 1543050 w 1543057"/>
              <a:gd name="connsiteY1" fmla="*/ 8448156 h 18707100"/>
              <a:gd name="connsiteX2" fmla="*/ 955007 w 1543057"/>
              <a:gd name="connsiteY2" fmla="*/ 9348790 h 18707100"/>
              <a:gd name="connsiteX3" fmla="*/ 1543050 w 1543057"/>
              <a:gd name="connsiteY3" fmla="*/ 10258945 h 18707100"/>
              <a:gd name="connsiteX4" fmla="*/ 1543050 w 1543057"/>
              <a:gd name="connsiteY4" fmla="*/ 18707100 h 18707100"/>
              <a:gd name="connsiteX5" fmla="*/ 0 w 1543057"/>
              <a:gd name="connsiteY5" fmla="*/ 18707100 h 18707100"/>
              <a:gd name="connsiteX6" fmla="*/ 0 w 1543057"/>
              <a:gd name="connsiteY6" fmla="*/ 0 h 18707100"/>
              <a:gd name="connsiteX7" fmla="*/ 1543050 w 1543057"/>
              <a:gd name="connsiteY7" fmla="*/ 0 h 18707100"/>
              <a:gd name="connsiteX0" fmla="*/ 1543050 w 1543057"/>
              <a:gd name="connsiteY0" fmla="*/ 0 h 18707100"/>
              <a:gd name="connsiteX1" fmla="*/ 1543050 w 1543057"/>
              <a:gd name="connsiteY1" fmla="*/ 8448156 h 18707100"/>
              <a:gd name="connsiteX2" fmla="*/ 955007 w 1543057"/>
              <a:gd name="connsiteY2" fmla="*/ 9348790 h 18707100"/>
              <a:gd name="connsiteX3" fmla="*/ 1543050 w 1543057"/>
              <a:gd name="connsiteY3" fmla="*/ 10258945 h 18707100"/>
              <a:gd name="connsiteX4" fmla="*/ 1543050 w 1543057"/>
              <a:gd name="connsiteY4" fmla="*/ 18707100 h 18707100"/>
              <a:gd name="connsiteX5" fmla="*/ 0 w 1543057"/>
              <a:gd name="connsiteY5" fmla="*/ 18707100 h 18707100"/>
              <a:gd name="connsiteX6" fmla="*/ 0 w 1543057"/>
              <a:gd name="connsiteY6" fmla="*/ 0 h 18707100"/>
              <a:gd name="connsiteX7" fmla="*/ 1543050 w 1543057"/>
              <a:gd name="connsiteY7" fmla="*/ 0 h 18707100"/>
              <a:gd name="connsiteX0" fmla="*/ 1543050 w 1543057"/>
              <a:gd name="connsiteY0" fmla="*/ 0 h 18707100"/>
              <a:gd name="connsiteX1" fmla="*/ 1543050 w 1543057"/>
              <a:gd name="connsiteY1" fmla="*/ 8448156 h 18707100"/>
              <a:gd name="connsiteX2" fmla="*/ 989932 w 1543057"/>
              <a:gd name="connsiteY2" fmla="*/ 9348793 h 18707100"/>
              <a:gd name="connsiteX3" fmla="*/ 1543050 w 1543057"/>
              <a:gd name="connsiteY3" fmla="*/ 10258945 h 18707100"/>
              <a:gd name="connsiteX4" fmla="*/ 1543050 w 1543057"/>
              <a:gd name="connsiteY4" fmla="*/ 18707100 h 18707100"/>
              <a:gd name="connsiteX5" fmla="*/ 0 w 1543057"/>
              <a:gd name="connsiteY5" fmla="*/ 18707100 h 18707100"/>
              <a:gd name="connsiteX6" fmla="*/ 0 w 1543057"/>
              <a:gd name="connsiteY6" fmla="*/ 0 h 18707100"/>
              <a:gd name="connsiteX7" fmla="*/ 1543050 w 1543057"/>
              <a:gd name="connsiteY7" fmla="*/ 0 h 1870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3057" h="18707100">
                <a:moveTo>
                  <a:pt x="1543050" y="0"/>
                </a:moveTo>
                <a:lnTo>
                  <a:pt x="1543050" y="8448156"/>
                </a:lnTo>
                <a:cubicBezTo>
                  <a:pt x="1545473" y="8902357"/>
                  <a:pt x="987593" y="8773148"/>
                  <a:pt x="989932" y="9348793"/>
                </a:cubicBezTo>
                <a:cubicBezTo>
                  <a:pt x="992271" y="9924438"/>
                  <a:pt x="1545472" y="9819038"/>
                  <a:pt x="1543050" y="10258945"/>
                </a:cubicBezTo>
                <a:lnTo>
                  <a:pt x="1543050" y="18707100"/>
                </a:lnTo>
                <a:lnTo>
                  <a:pt x="0" y="18707100"/>
                </a:lnTo>
                <a:lnTo>
                  <a:pt x="0" y="0"/>
                </a:lnTo>
                <a:lnTo>
                  <a:pt x="15430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pic>
        <p:nvPicPr>
          <p:cNvPr id="57" name="Picture 56">
            <a:hlinkClick r:id="rId7" action="ppaction://hlinksldjump"/>
            <a:extLst>
              <a:ext uri="{FF2B5EF4-FFF2-40B4-BE49-F238E27FC236}">
                <a16:creationId xmlns:a16="http://schemas.microsoft.com/office/drawing/2014/main" id="{EB3E05A0-C470-F3AD-44E2-1CE1F271E0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0"/>
          </a:blip>
          <a:stretch>
            <a:fillRect/>
          </a:stretch>
        </p:blipFill>
        <p:spPr>
          <a:xfrm>
            <a:off x="1208036" y="291532"/>
            <a:ext cx="540000" cy="540000"/>
          </a:xfrm>
          <a:prstGeom prst="rect">
            <a:avLst/>
          </a:prstGeom>
        </p:spPr>
      </p:pic>
      <p:pic>
        <p:nvPicPr>
          <p:cNvPr id="58" name="Picture 57">
            <a:hlinkClick r:id="rId8" action="ppaction://hlinksldjump"/>
            <a:extLst>
              <a:ext uri="{FF2B5EF4-FFF2-40B4-BE49-F238E27FC236}">
                <a16:creationId xmlns:a16="http://schemas.microsoft.com/office/drawing/2014/main" id="{D5932DD4-B43D-2BE1-E74F-3683D1259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10" y="1726072"/>
            <a:ext cx="540000" cy="540000"/>
          </a:xfrm>
          <a:prstGeom prst="rect">
            <a:avLst/>
          </a:prstGeom>
        </p:spPr>
      </p:pic>
      <p:pic>
        <p:nvPicPr>
          <p:cNvPr id="59" name="Picture 58">
            <a:hlinkClick r:id="rId9" action="ppaction://hlinksldjump"/>
            <a:extLst>
              <a:ext uri="{FF2B5EF4-FFF2-40B4-BE49-F238E27FC236}">
                <a16:creationId xmlns:a16="http://schemas.microsoft.com/office/drawing/2014/main" id="{716CFCE7-4EA2-464A-7F66-A34D70C0C5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292" y="3160612"/>
            <a:ext cx="540000" cy="540000"/>
          </a:xfrm>
          <a:prstGeom prst="rect">
            <a:avLst/>
          </a:prstGeom>
        </p:spPr>
      </p:pic>
      <p:pic>
        <p:nvPicPr>
          <p:cNvPr id="60" name="Picture 59">
            <a:hlinkClick r:id="rId10" action="ppaction://hlinksldjump"/>
            <a:extLst>
              <a:ext uri="{FF2B5EF4-FFF2-40B4-BE49-F238E27FC236}">
                <a16:creationId xmlns:a16="http://schemas.microsoft.com/office/drawing/2014/main" id="{286DDE62-15EA-6C53-4070-10E5596F82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405" y="4604489"/>
            <a:ext cx="540000" cy="540000"/>
          </a:xfrm>
          <a:prstGeom prst="rect">
            <a:avLst/>
          </a:prstGeom>
        </p:spPr>
      </p:pic>
      <p:pic>
        <p:nvPicPr>
          <p:cNvPr id="61" name="Picture 60">
            <a:hlinkClick r:id="rId11" action="ppaction://hlinksldjump"/>
            <a:extLst>
              <a:ext uri="{FF2B5EF4-FFF2-40B4-BE49-F238E27FC236}">
                <a16:creationId xmlns:a16="http://schemas.microsoft.com/office/drawing/2014/main" id="{D6A92F8E-4334-CB3F-D022-12D482B119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959" y="6041880"/>
            <a:ext cx="540000" cy="540000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A25CDE01-7C74-A261-7FE0-308DC751B73F}"/>
              </a:ext>
            </a:extLst>
          </p:cNvPr>
          <p:cNvSpPr txBox="1"/>
          <p:nvPr/>
        </p:nvSpPr>
        <p:spPr>
          <a:xfrm>
            <a:off x="6252411" y="6485340"/>
            <a:ext cx="8107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JAINAM SHAH – 24MSCRCI040</a:t>
            </a:r>
            <a:endParaRPr lang="en-IN" sz="20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DF72A39-456F-CC90-D795-7939836D0A97}"/>
              </a:ext>
            </a:extLst>
          </p:cNvPr>
          <p:cNvSpPr txBox="1"/>
          <p:nvPr/>
        </p:nvSpPr>
        <p:spPr>
          <a:xfrm>
            <a:off x="2804361" y="436140"/>
            <a:ext cx="81072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COMPONENTS OF DATA CENTER</a:t>
            </a:r>
            <a:endParaRPr lang="en-IN" sz="4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6C3311B2-75C6-50A9-180A-C0FB0F6F9E81}"/>
              </a:ext>
            </a:extLst>
          </p:cNvPr>
          <p:cNvSpPr/>
          <p:nvPr/>
        </p:nvSpPr>
        <p:spPr>
          <a:xfrm>
            <a:off x="2292289" y="1644742"/>
            <a:ext cx="1131976" cy="47650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D6858DCE-153F-1DE9-CCA1-C5170C137223}"/>
              </a:ext>
            </a:extLst>
          </p:cNvPr>
          <p:cNvSpPr/>
          <p:nvPr/>
        </p:nvSpPr>
        <p:spPr>
          <a:xfrm>
            <a:off x="2533166" y="2902602"/>
            <a:ext cx="650222" cy="61356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335F7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hlinkClick r:id="rId12" action="ppaction://hlinksldjump"/>
            <a:extLst>
              <a:ext uri="{FF2B5EF4-FFF2-40B4-BE49-F238E27FC236}">
                <a16:creationId xmlns:a16="http://schemas.microsoft.com/office/drawing/2014/main" id="{F14FFBC7-0BA1-675F-8A51-ACDA1E93D15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97040" y="3009262"/>
            <a:ext cx="349573" cy="396000"/>
          </a:xfrm>
          <a:prstGeom prst="rect">
            <a:avLst/>
          </a:prstGeom>
        </p:spPr>
      </p:pic>
      <p:pic>
        <p:nvPicPr>
          <p:cNvPr id="4" name="Picture 3">
            <a:hlinkClick r:id="rId14" action="ppaction://hlinksldjump"/>
            <a:extLst>
              <a:ext uri="{FF2B5EF4-FFF2-40B4-BE49-F238E27FC236}">
                <a16:creationId xmlns:a16="http://schemas.microsoft.com/office/drawing/2014/main" id="{06DCA6FE-9531-2016-CC70-862CAE0E876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642266" y="3822587"/>
            <a:ext cx="432000" cy="432000"/>
          </a:xfrm>
          <a:prstGeom prst="rect">
            <a:avLst/>
          </a:prstGeom>
        </p:spPr>
      </p:pic>
      <p:pic>
        <p:nvPicPr>
          <p:cNvPr id="5" name="Picture 4">
            <a:hlinkClick r:id="rId16" action="ppaction://hlinksldjump"/>
            <a:extLst>
              <a:ext uri="{FF2B5EF4-FFF2-40B4-BE49-F238E27FC236}">
                <a16:creationId xmlns:a16="http://schemas.microsoft.com/office/drawing/2014/main" id="{6206F5FF-6311-899F-5114-00D16D65239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642266" y="4613864"/>
            <a:ext cx="432000" cy="432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8C8170-BD71-3509-6748-FAD86A5FDFC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642266" y="5446992"/>
            <a:ext cx="432000" cy="432000"/>
          </a:xfrm>
          <a:prstGeom prst="rect">
            <a:avLst/>
          </a:prstGeom>
        </p:spPr>
      </p:pic>
      <p:pic>
        <p:nvPicPr>
          <p:cNvPr id="7" name="Picture 6">
            <a:hlinkClick r:id="rId19" action="ppaction://hlinksldjump"/>
            <a:extLst>
              <a:ext uri="{FF2B5EF4-FFF2-40B4-BE49-F238E27FC236}">
                <a16:creationId xmlns:a16="http://schemas.microsoft.com/office/drawing/2014/main" id="{4C319134-E9AC-6C65-26A4-8A4B8478C60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655827" y="2190630"/>
            <a:ext cx="432000" cy="432000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E8520DD-8F02-7F56-A0B8-46E9E7907995}"/>
              </a:ext>
            </a:extLst>
          </p:cNvPr>
          <p:cNvSpPr/>
          <p:nvPr/>
        </p:nvSpPr>
        <p:spPr>
          <a:xfrm>
            <a:off x="5389719" y="2086287"/>
            <a:ext cx="2933642" cy="613561"/>
          </a:xfrm>
          <a:prstGeom prst="roundRect">
            <a:avLst/>
          </a:prstGeom>
          <a:solidFill>
            <a:srgbClr val="335F7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46C621-CB1F-BAAE-8D13-A678AE49489C}"/>
              </a:ext>
            </a:extLst>
          </p:cNvPr>
          <p:cNvSpPr txBox="1"/>
          <p:nvPr/>
        </p:nvSpPr>
        <p:spPr>
          <a:xfrm>
            <a:off x="5645827" y="2069901"/>
            <a:ext cx="2421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Storage</a:t>
            </a:r>
            <a:endParaRPr lang="en-IN" sz="36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2B279E-3CE4-B256-64DE-C743345864A8}"/>
              </a:ext>
            </a:extLst>
          </p:cNvPr>
          <p:cNvSpPr txBox="1"/>
          <p:nvPr/>
        </p:nvSpPr>
        <p:spPr>
          <a:xfrm>
            <a:off x="4355253" y="4491826"/>
            <a:ext cx="64397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SAN [Storage Area Network]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NAS [Network Attached Storage]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DAS [Direct Attached Storage]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9CD5EE-2B54-EC3F-6922-044713C116F6}"/>
              </a:ext>
            </a:extLst>
          </p:cNvPr>
          <p:cNvSpPr txBox="1"/>
          <p:nvPr/>
        </p:nvSpPr>
        <p:spPr>
          <a:xfrm>
            <a:off x="5389719" y="3084480"/>
            <a:ext cx="37724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Stores Data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Stores Application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1F1CCCF-3153-ABC7-60A0-325EEE5B5851}"/>
              </a:ext>
            </a:extLst>
          </p:cNvPr>
          <p:cNvCxnSpPr>
            <a:cxnSpLocks/>
          </p:cNvCxnSpPr>
          <p:nvPr/>
        </p:nvCxnSpPr>
        <p:spPr>
          <a:xfrm>
            <a:off x="3424265" y="3242412"/>
            <a:ext cx="50910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231D91-060F-A6F7-B89F-BF092A1A5109}"/>
              </a:ext>
            </a:extLst>
          </p:cNvPr>
          <p:cNvCxnSpPr>
            <a:cxnSpLocks/>
          </p:cNvCxnSpPr>
          <p:nvPr/>
        </p:nvCxnSpPr>
        <p:spPr>
          <a:xfrm>
            <a:off x="3930196" y="4763540"/>
            <a:ext cx="55264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8427729-50EF-6682-5F0E-A35597DA9ADC}"/>
              </a:ext>
            </a:extLst>
          </p:cNvPr>
          <p:cNvCxnSpPr>
            <a:cxnSpLocks/>
          </p:cNvCxnSpPr>
          <p:nvPr/>
        </p:nvCxnSpPr>
        <p:spPr>
          <a:xfrm>
            <a:off x="3183388" y="3242412"/>
            <a:ext cx="240877" cy="0"/>
          </a:xfrm>
          <a:prstGeom prst="line">
            <a:avLst/>
          </a:prstGeom>
          <a:ln w="38100">
            <a:solidFill>
              <a:srgbClr val="335F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EF19F26-543C-F7EB-7357-52CD001F7746}"/>
              </a:ext>
            </a:extLst>
          </p:cNvPr>
          <p:cNvCxnSpPr>
            <a:cxnSpLocks/>
          </p:cNvCxnSpPr>
          <p:nvPr/>
        </p:nvCxnSpPr>
        <p:spPr>
          <a:xfrm flipV="1">
            <a:off x="3933371" y="3222625"/>
            <a:ext cx="0" cy="238138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857E04E-91FF-C27B-AD68-881B5EC38DB7}"/>
              </a:ext>
            </a:extLst>
          </p:cNvPr>
          <p:cNvCxnSpPr>
            <a:cxnSpLocks/>
          </p:cNvCxnSpPr>
          <p:nvPr/>
        </p:nvCxnSpPr>
        <p:spPr>
          <a:xfrm>
            <a:off x="3922938" y="5187175"/>
            <a:ext cx="55264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43A4144-B889-F40E-BD60-62D93FBA998D}"/>
              </a:ext>
            </a:extLst>
          </p:cNvPr>
          <p:cNvCxnSpPr>
            <a:cxnSpLocks/>
          </p:cNvCxnSpPr>
          <p:nvPr/>
        </p:nvCxnSpPr>
        <p:spPr>
          <a:xfrm>
            <a:off x="3915680" y="5610357"/>
            <a:ext cx="55264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DDC1655-7ABE-7B03-24D7-2E3FC71E88EA}"/>
              </a:ext>
            </a:extLst>
          </p:cNvPr>
          <p:cNvSpPr txBox="1"/>
          <p:nvPr/>
        </p:nvSpPr>
        <p:spPr>
          <a:xfrm>
            <a:off x="15271144" y="3084480"/>
            <a:ext cx="32185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Backbone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Performance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3A87DD-87E6-B6BD-111B-C766CF04100C}"/>
              </a:ext>
            </a:extLst>
          </p:cNvPr>
          <p:cNvSpPr txBox="1"/>
          <p:nvPr/>
        </p:nvSpPr>
        <p:spPr>
          <a:xfrm>
            <a:off x="14207182" y="4498257"/>
            <a:ext cx="32185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Rack Servers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Blade Servers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Tower Servers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B3B8413-ABAD-F136-D42C-CA4093A9F62B}"/>
              </a:ext>
            </a:extLst>
          </p:cNvPr>
          <p:cNvSpPr txBox="1"/>
          <p:nvPr/>
        </p:nvSpPr>
        <p:spPr>
          <a:xfrm>
            <a:off x="4355253" y="9757001"/>
            <a:ext cx="64397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Switches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Firewall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Load Balancer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3BA69D8-CE7C-18C0-6A09-B8355FC945F9}"/>
              </a:ext>
            </a:extLst>
          </p:cNvPr>
          <p:cNvSpPr txBox="1"/>
          <p:nvPr/>
        </p:nvSpPr>
        <p:spPr>
          <a:xfrm>
            <a:off x="5389719" y="8349655"/>
            <a:ext cx="3772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Moves Data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9285673-072E-F9FE-4EE5-64B14ED39235}"/>
              </a:ext>
            </a:extLst>
          </p:cNvPr>
          <p:cNvSpPr txBox="1"/>
          <p:nvPr/>
        </p:nvSpPr>
        <p:spPr>
          <a:xfrm>
            <a:off x="3424265" y="2717754"/>
            <a:ext cx="3218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Types</a:t>
            </a:r>
          </a:p>
        </p:txBody>
      </p:sp>
    </p:spTree>
    <p:extLst>
      <p:ext uri="{BB962C8B-B14F-4D97-AF65-F5344CB8AC3E}">
        <p14:creationId xmlns:p14="http://schemas.microsoft.com/office/powerpoint/2010/main" val="1790728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5F7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D2FDCD-6139-E836-4870-965AB4DAE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CE7D2481-2450-B5DB-303E-ADD94AAC1273}"/>
              </a:ext>
            </a:extLst>
          </p:cNvPr>
          <p:cNvGrpSpPr/>
          <p:nvPr/>
        </p:nvGrpSpPr>
        <p:grpSpPr>
          <a:xfrm>
            <a:off x="1045619" y="142260"/>
            <a:ext cx="857250" cy="828000"/>
            <a:chOff x="-1097513" y="614700"/>
            <a:chExt cx="857250" cy="82800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70E310D-CA30-AF1C-603B-785059552AE8}"/>
                </a:ext>
              </a:extLst>
            </p:cNvPr>
            <p:cNvSpPr/>
            <p:nvPr/>
          </p:nvSpPr>
          <p:spPr>
            <a:xfrm>
              <a:off x="-1097513" y="61470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B2B080CF-6036-5A11-73A5-E81BA9086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938888" y="739650"/>
              <a:ext cx="540000" cy="540000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FF9E388-8499-0C7A-CDDF-0B7FBA6D929E}"/>
              </a:ext>
            </a:extLst>
          </p:cNvPr>
          <p:cNvGrpSpPr/>
          <p:nvPr/>
        </p:nvGrpSpPr>
        <p:grpSpPr>
          <a:xfrm>
            <a:off x="-1097513" y="1578630"/>
            <a:ext cx="857250" cy="828000"/>
            <a:chOff x="-1097513" y="1814850"/>
            <a:chExt cx="857250" cy="82800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79B15A1-C679-EE80-3DBD-82CEA433B364}"/>
                </a:ext>
              </a:extLst>
            </p:cNvPr>
            <p:cNvSpPr/>
            <p:nvPr/>
          </p:nvSpPr>
          <p:spPr>
            <a:xfrm>
              <a:off x="-1097513" y="181485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92140A4-DC4D-6924-153E-89E2BE737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896888" y="1958850"/>
              <a:ext cx="540000" cy="54000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6522BCF-CE88-F8F3-EE72-1B23C0C04BF7}"/>
              </a:ext>
            </a:extLst>
          </p:cNvPr>
          <p:cNvGrpSpPr/>
          <p:nvPr/>
        </p:nvGrpSpPr>
        <p:grpSpPr>
          <a:xfrm>
            <a:off x="-1097513" y="4458990"/>
            <a:ext cx="857250" cy="828000"/>
            <a:chOff x="-1097513" y="4215150"/>
            <a:chExt cx="857250" cy="8280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7FE12BB-F68C-AEA3-5888-7A1CEF2752C3}"/>
                </a:ext>
              </a:extLst>
            </p:cNvPr>
            <p:cNvSpPr/>
            <p:nvPr/>
          </p:nvSpPr>
          <p:spPr>
            <a:xfrm>
              <a:off x="-1097513" y="421515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1DB9F681-34AD-AA52-0E4B-A1AD28176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938888" y="4359150"/>
              <a:ext cx="540000" cy="540000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969583E-D336-15B0-26D9-B3DF3FB9C5D7}"/>
              </a:ext>
            </a:extLst>
          </p:cNvPr>
          <p:cNvGrpSpPr/>
          <p:nvPr/>
        </p:nvGrpSpPr>
        <p:grpSpPr>
          <a:xfrm>
            <a:off x="-1097513" y="5902980"/>
            <a:ext cx="857250" cy="828000"/>
            <a:chOff x="-1097513" y="5415300"/>
            <a:chExt cx="857250" cy="82800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5323552-765F-AF6B-8249-7B77A3D6BE70}"/>
                </a:ext>
              </a:extLst>
            </p:cNvPr>
            <p:cNvSpPr/>
            <p:nvPr/>
          </p:nvSpPr>
          <p:spPr>
            <a:xfrm>
              <a:off x="-1097513" y="541530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869607BD-D1C5-9656-A419-14838C301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927788" y="5559300"/>
              <a:ext cx="540000" cy="540000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C45D6E4-DD08-020A-4B87-D454C72A0C14}"/>
              </a:ext>
            </a:extLst>
          </p:cNvPr>
          <p:cNvGrpSpPr/>
          <p:nvPr/>
        </p:nvGrpSpPr>
        <p:grpSpPr>
          <a:xfrm>
            <a:off x="-1164408" y="3022051"/>
            <a:ext cx="857250" cy="828000"/>
            <a:chOff x="-1097513" y="3015000"/>
            <a:chExt cx="857250" cy="82800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8A446A9-CA1A-3996-A0B8-994949C576C9}"/>
                </a:ext>
              </a:extLst>
            </p:cNvPr>
            <p:cNvSpPr/>
            <p:nvPr/>
          </p:nvSpPr>
          <p:spPr>
            <a:xfrm>
              <a:off x="-1097513" y="301500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DB9AD0D5-7BF4-D205-2F0B-ACF308CE3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896888" y="3155850"/>
              <a:ext cx="540000" cy="540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5B01E58C-CEC6-C8F0-B781-1F22BCC93A52}"/>
              </a:ext>
            </a:extLst>
          </p:cNvPr>
          <p:cNvSpPr/>
          <p:nvPr/>
        </p:nvSpPr>
        <p:spPr>
          <a:xfrm>
            <a:off x="0" y="-8803811"/>
            <a:ext cx="1390797" cy="18707100"/>
          </a:xfrm>
          <a:custGeom>
            <a:avLst/>
            <a:gdLst>
              <a:gd name="connsiteX0" fmla="*/ 1543050 w 1543050"/>
              <a:gd name="connsiteY0" fmla="*/ 0 h 18707100"/>
              <a:gd name="connsiteX1" fmla="*/ 1543050 w 1543050"/>
              <a:gd name="connsiteY1" fmla="*/ 8448156 h 18707100"/>
              <a:gd name="connsiteX2" fmla="*/ 807369 w 1543050"/>
              <a:gd name="connsiteY2" fmla="*/ 9353550 h 18707100"/>
              <a:gd name="connsiteX3" fmla="*/ 1543050 w 1543050"/>
              <a:gd name="connsiteY3" fmla="*/ 10258945 h 18707100"/>
              <a:gd name="connsiteX4" fmla="*/ 1543050 w 1543050"/>
              <a:gd name="connsiteY4" fmla="*/ 18707100 h 18707100"/>
              <a:gd name="connsiteX5" fmla="*/ 0 w 1543050"/>
              <a:gd name="connsiteY5" fmla="*/ 18707100 h 18707100"/>
              <a:gd name="connsiteX6" fmla="*/ 0 w 1543050"/>
              <a:gd name="connsiteY6" fmla="*/ 0 h 18707100"/>
              <a:gd name="connsiteX0" fmla="*/ 1543050 w 1543050"/>
              <a:gd name="connsiteY0" fmla="*/ 0 h 18707100"/>
              <a:gd name="connsiteX1" fmla="*/ 1543050 w 1543050"/>
              <a:gd name="connsiteY1" fmla="*/ 8448156 h 18707100"/>
              <a:gd name="connsiteX2" fmla="*/ 807369 w 1543050"/>
              <a:gd name="connsiteY2" fmla="*/ 9353550 h 18707100"/>
              <a:gd name="connsiteX3" fmla="*/ 1543050 w 1543050"/>
              <a:gd name="connsiteY3" fmla="*/ 10258945 h 18707100"/>
              <a:gd name="connsiteX4" fmla="*/ 1543050 w 1543050"/>
              <a:gd name="connsiteY4" fmla="*/ 18707100 h 18707100"/>
              <a:gd name="connsiteX5" fmla="*/ 0 w 1543050"/>
              <a:gd name="connsiteY5" fmla="*/ 18707100 h 18707100"/>
              <a:gd name="connsiteX6" fmla="*/ 0 w 1543050"/>
              <a:gd name="connsiteY6" fmla="*/ 0 h 18707100"/>
              <a:gd name="connsiteX7" fmla="*/ 1543050 w 1543050"/>
              <a:gd name="connsiteY7" fmla="*/ 0 h 18707100"/>
              <a:gd name="connsiteX0" fmla="*/ 1543050 w 1543055"/>
              <a:gd name="connsiteY0" fmla="*/ 0 h 18707100"/>
              <a:gd name="connsiteX1" fmla="*/ 1543050 w 1543055"/>
              <a:gd name="connsiteY1" fmla="*/ 8448156 h 18707100"/>
              <a:gd name="connsiteX2" fmla="*/ 807369 w 1543055"/>
              <a:gd name="connsiteY2" fmla="*/ 9353550 h 18707100"/>
              <a:gd name="connsiteX3" fmla="*/ 1543050 w 1543055"/>
              <a:gd name="connsiteY3" fmla="*/ 10258945 h 18707100"/>
              <a:gd name="connsiteX4" fmla="*/ 1543050 w 1543055"/>
              <a:gd name="connsiteY4" fmla="*/ 18707100 h 18707100"/>
              <a:gd name="connsiteX5" fmla="*/ 0 w 1543055"/>
              <a:gd name="connsiteY5" fmla="*/ 18707100 h 18707100"/>
              <a:gd name="connsiteX6" fmla="*/ 0 w 1543055"/>
              <a:gd name="connsiteY6" fmla="*/ 0 h 18707100"/>
              <a:gd name="connsiteX7" fmla="*/ 1543050 w 1543055"/>
              <a:gd name="connsiteY7" fmla="*/ 0 h 18707100"/>
              <a:gd name="connsiteX0" fmla="*/ 1543050 w 1543055"/>
              <a:gd name="connsiteY0" fmla="*/ 0 h 18707100"/>
              <a:gd name="connsiteX1" fmla="*/ 1543050 w 1543055"/>
              <a:gd name="connsiteY1" fmla="*/ 8448156 h 18707100"/>
              <a:gd name="connsiteX2" fmla="*/ 807369 w 1543055"/>
              <a:gd name="connsiteY2" fmla="*/ 9353550 h 18707100"/>
              <a:gd name="connsiteX3" fmla="*/ 1543050 w 1543055"/>
              <a:gd name="connsiteY3" fmla="*/ 10258945 h 18707100"/>
              <a:gd name="connsiteX4" fmla="*/ 1543050 w 1543055"/>
              <a:gd name="connsiteY4" fmla="*/ 18707100 h 18707100"/>
              <a:gd name="connsiteX5" fmla="*/ 0 w 1543055"/>
              <a:gd name="connsiteY5" fmla="*/ 18707100 h 18707100"/>
              <a:gd name="connsiteX6" fmla="*/ 0 w 1543055"/>
              <a:gd name="connsiteY6" fmla="*/ 0 h 18707100"/>
              <a:gd name="connsiteX7" fmla="*/ 1543050 w 1543055"/>
              <a:gd name="connsiteY7" fmla="*/ 0 h 18707100"/>
              <a:gd name="connsiteX0" fmla="*/ 1543050 w 1543055"/>
              <a:gd name="connsiteY0" fmla="*/ 0 h 18707100"/>
              <a:gd name="connsiteX1" fmla="*/ 1543050 w 1543055"/>
              <a:gd name="connsiteY1" fmla="*/ 8448156 h 18707100"/>
              <a:gd name="connsiteX2" fmla="*/ 807369 w 1543055"/>
              <a:gd name="connsiteY2" fmla="*/ 9353550 h 18707100"/>
              <a:gd name="connsiteX3" fmla="*/ 1543050 w 1543055"/>
              <a:gd name="connsiteY3" fmla="*/ 10258945 h 18707100"/>
              <a:gd name="connsiteX4" fmla="*/ 1543050 w 1543055"/>
              <a:gd name="connsiteY4" fmla="*/ 18707100 h 18707100"/>
              <a:gd name="connsiteX5" fmla="*/ 0 w 1543055"/>
              <a:gd name="connsiteY5" fmla="*/ 18707100 h 18707100"/>
              <a:gd name="connsiteX6" fmla="*/ 0 w 1543055"/>
              <a:gd name="connsiteY6" fmla="*/ 0 h 18707100"/>
              <a:gd name="connsiteX7" fmla="*/ 1543050 w 1543055"/>
              <a:gd name="connsiteY7" fmla="*/ 0 h 18707100"/>
              <a:gd name="connsiteX0" fmla="*/ 1543050 w 1543057"/>
              <a:gd name="connsiteY0" fmla="*/ 0 h 18707100"/>
              <a:gd name="connsiteX1" fmla="*/ 1543050 w 1543057"/>
              <a:gd name="connsiteY1" fmla="*/ 8448156 h 18707100"/>
              <a:gd name="connsiteX2" fmla="*/ 955007 w 1543057"/>
              <a:gd name="connsiteY2" fmla="*/ 9348790 h 18707100"/>
              <a:gd name="connsiteX3" fmla="*/ 1543050 w 1543057"/>
              <a:gd name="connsiteY3" fmla="*/ 10258945 h 18707100"/>
              <a:gd name="connsiteX4" fmla="*/ 1543050 w 1543057"/>
              <a:gd name="connsiteY4" fmla="*/ 18707100 h 18707100"/>
              <a:gd name="connsiteX5" fmla="*/ 0 w 1543057"/>
              <a:gd name="connsiteY5" fmla="*/ 18707100 h 18707100"/>
              <a:gd name="connsiteX6" fmla="*/ 0 w 1543057"/>
              <a:gd name="connsiteY6" fmla="*/ 0 h 18707100"/>
              <a:gd name="connsiteX7" fmla="*/ 1543050 w 1543057"/>
              <a:gd name="connsiteY7" fmla="*/ 0 h 18707100"/>
              <a:gd name="connsiteX0" fmla="*/ 1543050 w 1543057"/>
              <a:gd name="connsiteY0" fmla="*/ 0 h 18707100"/>
              <a:gd name="connsiteX1" fmla="*/ 1543050 w 1543057"/>
              <a:gd name="connsiteY1" fmla="*/ 8448156 h 18707100"/>
              <a:gd name="connsiteX2" fmla="*/ 955007 w 1543057"/>
              <a:gd name="connsiteY2" fmla="*/ 9348790 h 18707100"/>
              <a:gd name="connsiteX3" fmla="*/ 1543050 w 1543057"/>
              <a:gd name="connsiteY3" fmla="*/ 10258945 h 18707100"/>
              <a:gd name="connsiteX4" fmla="*/ 1543050 w 1543057"/>
              <a:gd name="connsiteY4" fmla="*/ 18707100 h 18707100"/>
              <a:gd name="connsiteX5" fmla="*/ 0 w 1543057"/>
              <a:gd name="connsiteY5" fmla="*/ 18707100 h 18707100"/>
              <a:gd name="connsiteX6" fmla="*/ 0 w 1543057"/>
              <a:gd name="connsiteY6" fmla="*/ 0 h 18707100"/>
              <a:gd name="connsiteX7" fmla="*/ 1543050 w 1543057"/>
              <a:gd name="connsiteY7" fmla="*/ 0 h 18707100"/>
              <a:gd name="connsiteX0" fmla="*/ 1543050 w 1543057"/>
              <a:gd name="connsiteY0" fmla="*/ 0 h 18707100"/>
              <a:gd name="connsiteX1" fmla="*/ 1543050 w 1543057"/>
              <a:gd name="connsiteY1" fmla="*/ 8448156 h 18707100"/>
              <a:gd name="connsiteX2" fmla="*/ 989932 w 1543057"/>
              <a:gd name="connsiteY2" fmla="*/ 9348793 h 18707100"/>
              <a:gd name="connsiteX3" fmla="*/ 1543050 w 1543057"/>
              <a:gd name="connsiteY3" fmla="*/ 10258945 h 18707100"/>
              <a:gd name="connsiteX4" fmla="*/ 1543050 w 1543057"/>
              <a:gd name="connsiteY4" fmla="*/ 18707100 h 18707100"/>
              <a:gd name="connsiteX5" fmla="*/ 0 w 1543057"/>
              <a:gd name="connsiteY5" fmla="*/ 18707100 h 18707100"/>
              <a:gd name="connsiteX6" fmla="*/ 0 w 1543057"/>
              <a:gd name="connsiteY6" fmla="*/ 0 h 18707100"/>
              <a:gd name="connsiteX7" fmla="*/ 1543050 w 1543057"/>
              <a:gd name="connsiteY7" fmla="*/ 0 h 1870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3057" h="18707100">
                <a:moveTo>
                  <a:pt x="1543050" y="0"/>
                </a:moveTo>
                <a:lnTo>
                  <a:pt x="1543050" y="8448156"/>
                </a:lnTo>
                <a:cubicBezTo>
                  <a:pt x="1545473" y="8902357"/>
                  <a:pt x="987593" y="8773148"/>
                  <a:pt x="989932" y="9348793"/>
                </a:cubicBezTo>
                <a:cubicBezTo>
                  <a:pt x="992271" y="9924438"/>
                  <a:pt x="1545472" y="9819038"/>
                  <a:pt x="1543050" y="10258945"/>
                </a:cubicBezTo>
                <a:lnTo>
                  <a:pt x="1543050" y="18707100"/>
                </a:lnTo>
                <a:lnTo>
                  <a:pt x="0" y="18707100"/>
                </a:lnTo>
                <a:lnTo>
                  <a:pt x="0" y="0"/>
                </a:lnTo>
                <a:lnTo>
                  <a:pt x="15430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pic>
        <p:nvPicPr>
          <p:cNvPr id="57" name="Picture 56">
            <a:hlinkClick r:id="rId7" action="ppaction://hlinksldjump"/>
            <a:extLst>
              <a:ext uri="{FF2B5EF4-FFF2-40B4-BE49-F238E27FC236}">
                <a16:creationId xmlns:a16="http://schemas.microsoft.com/office/drawing/2014/main" id="{24B3D279-BE33-5DD7-98CE-C77D151FE97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0"/>
          </a:blip>
          <a:stretch>
            <a:fillRect/>
          </a:stretch>
        </p:blipFill>
        <p:spPr>
          <a:xfrm>
            <a:off x="1208036" y="291532"/>
            <a:ext cx="540000" cy="540000"/>
          </a:xfrm>
          <a:prstGeom prst="rect">
            <a:avLst/>
          </a:prstGeom>
        </p:spPr>
      </p:pic>
      <p:pic>
        <p:nvPicPr>
          <p:cNvPr id="58" name="Picture 57">
            <a:hlinkClick r:id="rId8" action="ppaction://hlinksldjump"/>
            <a:extLst>
              <a:ext uri="{FF2B5EF4-FFF2-40B4-BE49-F238E27FC236}">
                <a16:creationId xmlns:a16="http://schemas.microsoft.com/office/drawing/2014/main" id="{782D5479-9E2C-626F-76FA-5B4552527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10" y="1726072"/>
            <a:ext cx="540000" cy="540000"/>
          </a:xfrm>
          <a:prstGeom prst="rect">
            <a:avLst/>
          </a:prstGeom>
        </p:spPr>
      </p:pic>
      <p:pic>
        <p:nvPicPr>
          <p:cNvPr id="59" name="Picture 58">
            <a:hlinkClick r:id="rId9" action="ppaction://hlinksldjump"/>
            <a:extLst>
              <a:ext uri="{FF2B5EF4-FFF2-40B4-BE49-F238E27FC236}">
                <a16:creationId xmlns:a16="http://schemas.microsoft.com/office/drawing/2014/main" id="{1CEE3570-9D7D-556B-A495-B69A3CE8C1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292" y="3160612"/>
            <a:ext cx="540000" cy="540000"/>
          </a:xfrm>
          <a:prstGeom prst="rect">
            <a:avLst/>
          </a:prstGeom>
        </p:spPr>
      </p:pic>
      <p:pic>
        <p:nvPicPr>
          <p:cNvPr id="60" name="Picture 59">
            <a:hlinkClick r:id="rId10" action="ppaction://hlinksldjump"/>
            <a:extLst>
              <a:ext uri="{FF2B5EF4-FFF2-40B4-BE49-F238E27FC236}">
                <a16:creationId xmlns:a16="http://schemas.microsoft.com/office/drawing/2014/main" id="{7AB1A0BB-A079-0CC0-9948-BFF3E610F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405" y="4604489"/>
            <a:ext cx="540000" cy="540000"/>
          </a:xfrm>
          <a:prstGeom prst="rect">
            <a:avLst/>
          </a:prstGeom>
        </p:spPr>
      </p:pic>
      <p:pic>
        <p:nvPicPr>
          <p:cNvPr id="61" name="Picture 60">
            <a:hlinkClick r:id="rId11" action="ppaction://hlinksldjump"/>
            <a:extLst>
              <a:ext uri="{FF2B5EF4-FFF2-40B4-BE49-F238E27FC236}">
                <a16:creationId xmlns:a16="http://schemas.microsoft.com/office/drawing/2014/main" id="{1C9B0E65-7E30-03D8-438A-98BFDC3BF9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959" y="6041880"/>
            <a:ext cx="540000" cy="540000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564620E1-CD47-2050-BBE7-9E89AB7C19D8}"/>
              </a:ext>
            </a:extLst>
          </p:cNvPr>
          <p:cNvSpPr txBox="1"/>
          <p:nvPr/>
        </p:nvSpPr>
        <p:spPr>
          <a:xfrm>
            <a:off x="6252411" y="6485340"/>
            <a:ext cx="8107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JAINAM SHAH – 24MSCRCI040</a:t>
            </a:r>
            <a:endParaRPr lang="en-IN" sz="20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AA804A3-A67D-7943-2E89-3E2C64D2D16D}"/>
              </a:ext>
            </a:extLst>
          </p:cNvPr>
          <p:cNvSpPr txBox="1"/>
          <p:nvPr/>
        </p:nvSpPr>
        <p:spPr>
          <a:xfrm>
            <a:off x="2804361" y="436140"/>
            <a:ext cx="81072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COMPONENTS OF DATA CENTER</a:t>
            </a:r>
            <a:endParaRPr lang="en-IN" sz="4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38E1D0D7-5FDF-A505-142C-656305FC4F12}"/>
              </a:ext>
            </a:extLst>
          </p:cNvPr>
          <p:cNvSpPr/>
          <p:nvPr/>
        </p:nvSpPr>
        <p:spPr>
          <a:xfrm>
            <a:off x="2292289" y="1644742"/>
            <a:ext cx="1131976" cy="47650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30BD874B-953C-5A66-CA1E-EB3672866F83}"/>
              </a:ext>
            </a:extLst>
          </p:cNvPr>
          <p:cNvSpPr/>
          <p:nvPr/>
        </p:nvSpPr>
        <p:spPr>
          <a:xfrm>
            <a:off x="2533166" y="3720472"/>
            <a:ext cx="650222" cy="61356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335F7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hlinkClick r:id="rId12" action="ppaction://hlinksldjump"/>
            <a:extLst>
              <a:ext uri="{FF2B5EF4-FFF2-40B4-BE49-F238E27FC236}">
                <a16:creationId xmlns:a16="http://schemas.microsoft.com/office/drawing/2014/main" id="{CE9CB1BE-2569-5B51-68BA-73D1B5560A2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97040" y="3009262"/>
            <a:ext cx="349573" cy="396000"/>
          </a:xfrm>
          <a:prstGeom prst="rect">
            <a:avLst/>
          </a:prstGeom>
        </p:spPr>
      </p:pic>
      <p:pic>
        <p:nvPicPr>
          <p:cNvPr id="4" name="Picture 3">
            <a:hlinkClick r:id="rId14" action="ppaction://hlinksldjump"/>
            <a:extLst>
              <a:ext uri="{FF2B5EF4-FFF2-40B4-BE49-F238E27FC236}">
                <a16:creationId xmlns:a16="http://schemas.microsoft.com/office/drawing/2014/main" id="{1BEFFBD1-3B7C-92DC-0991-CB3FF324602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642266" y="3822587"/>
            <a:ext cx="432000" cy="432000"/>
          </a:xfrm>
          <a:prstGeom prst="rect">
            <a:avLst/>
          </a:prstGeom>
        </p:spPr>
      </p:pic>
      <p:pic>
        <p:nvPicPr>
          <p:cNvPr id="5" name="Picture 4">
            <a:hlinkClick r:id="rId16" action="ppaction://hlinksldjump"/>
            <a:extLst>
              <a:ext uri="{FF2B5EF4-FFF2-40B4-BE49-F238E27FC236}">
                <a16:creationId xmlns:a16="http://schemas.microsoft.com/office/drawing/2014/main" id="{12FB6550-4566-9C9A-C8D8-0603F8BEB90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642266" y="4613864"/>
            <a:ext cx="432000" cy="432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29C044-5436-ED68-DA8E-5B19A360CD1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642266" y="5446992"/>
            <a:ext cx="432000" cy="432000"/>
          </a:xfrm>
          <a:prstGeom prst="rect">
            <a:avLst/>
          </a:prstGeom>
        </p:spPr>
      </p:pic>
      <p:pic>
        <p:nvPicPr>
          <p:cNvPr id="7" name="Picture 6">
            <a:hlinkClick r:id="rId19" action="ppaction://hlinksldjump"/>
            <a:extLst>
              <a:ext uri="{FF2B5EF4-FFF2-40B4-BE49-F238E27FC236}">
                <a16:creationId xmlns:a16="http://schemas.microsoft.com/office/drawing/2014/main" id="{CBCAD2FD-3F1E-1A4B-175B-D4DC7948E8B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655827" y="2190630"/>
            <a:ext cx="432000" cy="432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916D60-99EA-5060-F3D5-803BC1BC639A}"/>
              </a:ext>
            </a:extLst>
          </p:cNvPr>
          <p:cNvSpPr txBox="1"/>
          <p:nvPr/>
        </p:nvSpPr>
        <p:spPr>
          <a:xfrm>
            <a:off x="12525864" y="4491826"/>
            <a:ext cx="64397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SAN [Storage Area Network]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NAS [Network Attached Storage]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DAS [Direct Attached Storage]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58BABA-C411-CDB1-1E65-1F3402BCDDA7}"/>
              </a:ext>
            </a:extLst>
          </p:cNvPr>
          <p:cNvSpPr txBox="1"/>
          <p:nvPr/>
        </p:nvSpPr>
        <p:spPr>
          <a:xfrm>
            <a:off x="13560330" y="3084480"/>
            <a:ext cx="37724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Stores Data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Stores Application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6A92CAD-773D-0987-AA6C-89B7681755C1}"/>
              </a:ext>
            </a:extLst>
          </p:cNvPr>
          <p:cNvSpPr/>
          <p:nvPr/>
        </p:nvSpPr>
        <p:spPr>
          <a:xfrm>
            <a:off x="5389719" y="2086287"/>
            <a:ext cx="2933642" cy="613561"/>
          </a:xfrm>
          <a:prstGeom prst="roundRect">
            <a:avLst/>
          </a:prstGeom>
          <a:solidFill>
            <a:srgbClr val="335F7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2F9752-4763-F2A7-4E2F-7E6A4763DB34}"/>
              </a:ext>
            </a:extLst>
          </p:cNvPr>
          <p:cNvSpPr txBox="1"/>
          <p:nvPr/>
        </p:nvSpPr>
        <p:spPr>
          <a:xfrm>
            <a:off x="5411662" y="2082287"/>
            <a:ext cx="2933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Networking</a:t>
            </a:r>
            <a:endParaRPr lang="en-IN" sz="36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CF2856E-C628-8AAB-4BD7-BC5760A345CC}"/>
              </a:ext>
            </a:extLst>
          </p:cNvPr>
          <p:cNvCxnSpPr>
            <a:cxnSpLocks/>
          </p:cNvCxnSpPr>
          <p:nvPr/>
        </p:nvCxnSpPr>
        <p:spPr>
          <a:xfrm>
            <a:off x="3424265" y="4009330"/>
            <a:ext cx="50910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02A3B3-E9C7-F77D-B37B-1C1FF8BE7835}"/>
              </a:ext>
            </a:extLst>
          </p:cNvPr>
          <p:cNvCxnSpPr>
            <a:cxnSpLocks/>
          </p:cNvCxnSpPr>
          <p:nvPr/>
        </p:nvCxnSpPr>
        <p:spPr>
          <a:xfrm>
            <a:off x="3930196" y="4763540"/>
            <a:ext cx="55264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1483F7D-E939-2D54-1009-8232E486A3FB}"/>
              </a:ext>
            </a:extLst>
          </p:cNvPr>
          <p:cNvCxnSpPr>
            <a:cxnSpLocks/>
          </p:cNvCxnSpPr>
          <p:nvPr/>
        </p:nvCxnSpPr>
        <p:spPr>
          <a:xfrm>
            <a:off x="3183388" y="4009330"/>
            <a:ext cx="240877" cy="0"/>
          </a:xfrm>
          <a:prstGeom prst="line">
            <a:avLst/>
          </a:prstGeom>
          <a:ln w="38100">
            <a:solidFill>
              <a:srgbClr val="335F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80199CD-7352-A976-09DB-D6B2E112853E}"/>
              </a:ext>
            </a:extLst>
          </p:cNvPr>
          <p:cNvCxnSpPr>
            <a:cxnSpLocks/>
          </p:cNvCxnSpPr>
          <p:nvPr/>
        </p:nvCxnSpPr>
        <p:spPr>
          <a:xfrm flipV="1">
            <a:off x="3933371" y="3990975"/>
            <a:ext cx="0" cy="161938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4B7CBA-C622-402D-7321-B573715B8701}"/>
              </a:ext>
            </a:extLst>
          </p:cNvPr>
          <p:cNvCxnSpPr>
            <a:cxnSpLocks/>
          </p:cNvCxnSpPr>
          <p:nvPr/>
        </p:nvCxnSpPr>
        <p:spPr>
          <a:xfrm>
            <a:off x="3922938" y="5187175"/>
            <a:ext cx="55264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133F7E-1841-9D85-3EA4-46F11B155FEC}"/>
              </a:ext>
            </a:extLst>
          </p:cNvPr>
          <p:cNvCxnSpPr>
            <a:cxnSpLocks/>
          </p:cNvCxnSpPr>
          <p:nvPr/>
        </p:nvCxnSpPr>
        <p:spPr>
          <a:xfrm>
            <a:off x="3915680" y="5610357"/>
            <a:ext cx="55264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6E48CD-BE2B-D9B8-5F0D-5DA1EDFE8A3E}"/>
              </a:ext>
            </a:extLst>
          </p:cNvPr>
          <p:cNvSpPr txBox="1"/>
          <p:nvPr/>
        </p:nvSpPr>
        <p:spPr>
          <a:xfrm>
            <a:off x="4355253" y="4491826"/>
            <a:ext cx="64397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Switches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Firewall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Load Balancer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AECBD6-3CB5-4CA9-602B-67604C07FF67}"/>
              </a:ext>
            </a:extLst>
          </p:cNvPr>
          <p:cNvSpPr txBox="1"/>
          <p:nvPr/>
        </p:nvSpPr>
        <p:spPr>
          <a:xfrm>
            <a:off x="5389719" y="3084480"/>
            <a:ext cx="3772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Moves Data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E45872-DCFC-C3D1-3CF7-4F7A42C82B2D}"/>
              </a:ext>
            </a:extLst>
          </p:cNvPr>
          <p:cNvSpPr txBox="1"/>
          <p:nvPr/>
        </p:nvSpPr>
        <p:spPr>
          <a:xfrm>
            <a:off x="3424265" y="3482527"/>
            <a:ext cx="3218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Components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AE874B-F4E2-F7D4-8C4E-C50100DD63BF}"/>
              </a:ext>
            </a:extLst>
          </p:cNvPr>
          <p:cNvSpPr txBox="1"/>
          <p:nvPr/>
        </p:nvSpPr>
        <p:spPr>
          <a:xfrm>
            <a:off x="4353946" y="7523759"/>
            <a:ext cx="64397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Cooling Systems</a:t>
            </a:r>
          </a:p>
          <a:p>
            <a:r>
              <a:rPr lang="en-US" sz="2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	- Maintains Temperature</a:t>
            </a:r>
          </a:p>
          <a:p>
            <a:r>
              <a:rPr lang="en-US" sz="2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	- Increases 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Fire Suppression System</a:t>
            </a:r>
          </a:p>
          <a:p>
            <a:pPr lvl="1"/>
            <a:r>
              <a:rPr lang="en-US" sz="2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	- Protect from Fire</a:t>
            </a:r>
          </a:p>
        </p:txBody>
      </p:sp>
    </p:spTree>
    <p:extLst>
      <p:ext uri="{BB962C8B-B14F-4D97-AF65-F5344CB8AC3E}">
        <p14:creationId xmlns:p14="http://schemas.microsoft.com/office/powerpoint/2010/main" val="1520744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5F7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E5B924-3BA9-72F1-20EB-F5658C228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2F9EED14-EA3E-16D3-0072-5ABAA7476AF8}"/>
              </a:ext>
            </a:extLst>
          </p:cNvPr>
          <p:cNvGrpSpPr/>
          <p:nvPr/>
        </p:nvGrpSpPr>
        <p:grpSpPr>
          <a:xfrm>
            <a:off x="1045619" y="142260"/>
            <a:ext cx="857250" cy="828000"/>
            <a:chOff x="-1097513" y="614700"/>
            <a:chExt cx="857250" cy="82800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1CBE322-48A1-0713-140D-44A1909627D0}"/>
                </a:ext>
              </a:extLst>
            </p:cNvPr>
            <p:cNvSpPr/>
            <p:nvPr/>
          </p:nvSpPr>
          <p:spPr>
            <a:xfrm>
              <a:off x="-1097513" y="61470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03EA03B-6511-E1E1-0C40-8292A08A9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938888" y="739650"/>
              <a:ext cx="540000" cy="540000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68398B7-A947-BDF9-0719-5EDF593223B6}"/>
              </a:ext>
            </a:extLst>
          </p:cNvPr>
          <p:cNvGrpSpPr/>
          <p:nvPr/>
        </p:nvGrpSpPr>
        <p:grpSpPr>
          <a:xfrm>
            <a:off x="-1097513" y="1578630"/>
            <a:ext cx="857250" cy="828000"/>
            <a:chOff x="-1097513" y="1814850"/>
            <a:chExt cx="857250" cy="82800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FAA4DEA8-DD56-52B3-88EA-83BAFF031EFA}"/>
                </a:ext>
              </a:extLst>
            </p:cNvPr>
            <p:cNvSpPr/>
            <p:nvPr/>
          </p:nvSpPr>
          <p:spPr>
            <a:xfrm>
              <a:off x="-1097513" y="181485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E44BA5F0-271E-7DFA-F02F-F5CD74773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896888" y="1958850"/>
              <a:ext cx="540000" cy="54000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FB2A563-A62D-3728-A1B2-E256546290F8}"/>
              </a:ext>
            </a:extLst>
          </p:cNvPr>
          <p:cNvGrpSpPr/>
          <p:nvPr/>
        </p:nvGrpSpPr>
        <p:grpSpPr>
          <a:xfrm>
            <a:off x="-1097513" y="4458990"/>
            <a:ext cx="857250" cy="828000"/>
            <a:chOff x="-1097513" y="4215150"/>
            <a:chExt cx="857250" cy="8280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3AF32FE-96AD-A5A0-FC6B-52FD587CD52E}"/>
                </a:ext>
              </a:extLst>
            </p:cNvPr>
            <p:cNvSpPr/>
            <p:nvPr/>
          </p:nvSpPr>
          <p:spPr>
            <a:xfrm>
              <a:off x="-1097513" y="421515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527FF34C-0E86-33B9-A291-ED4C5185BA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938888" y="4359150"/>
              <a:ext cx="540000" cy="540000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415037B-00E2-225C-3B0C-74193F4B8D8A}"/>
              </a:ext>
            </a:extLst>
          </p:cNvPr>
          <p:cNvGrpSpPr/>
          <p:nvPr/>
        </p:nvGrpSpPr>
        <p:grpSpPr>
          <a:xfrm>
            <a:off x="-1097513" y="5902980"/>
            <a:ext cx="857250" cy="828000"/>
            <a:chOff x="-1097513" y="5415300"/>
            <a:chExt cx="857250" cy="82800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F1BAD09-4102-CD88-6F13-C5C3D0AC6283}"/>
                </a:ext>
              </a:extLst>
            </p:cNvPr>
            <p:cNvSpPr/>
            <p:nvPr/>
          </p:nvSpPr>
          <p:spPr>
            <a:xfrm>
              <a:off x="-1097513" y="541530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99CA8F53-5C70-31B7-C378-75DC4D8F9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927788" y="5559300"/>
              <a:ext cx="540000" cy="540000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16BC6E2-C9FE-553C-2F3C-31E90317FF74}"/>
              </a:ext>
            </a:extLst>
          </p:cNvPr>
          <p:cNvGrpSpPr/>
          <p:nvPr/>
        </p:nvGrpSpPr>
        <p:grpSpPr>
          <a:xfrm>
            <a:off x="-1164408" y="3022051"/>
            <a:ext cx="857250" cy="828000"/>
            <a:chOff x="-1097513" y="3015000"/>
            <a:chExt cx="857250" cy="82800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54C5024-8D21-770C-27B0-34698FC8FF50}"/>
                </a:ext>
              </a:extLst>
            </p:cNvPr>
            <p:cNvSpPr/>
            <p:nvPr/>
          </p:nvSpPr>
          <p:spPr>
            <a:xfrm>
              <a:off x="-1097513" y="301500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9A08865D-44F9-CC1D-3FB1-004320D37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896888" y="3155850"/>
              <a:ext cx="540000" cy="540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EE43894D-1773-4EFD-7C49-EABED348985F}"/>
              </a:ext>
            </a:extLst>
          </p:cNvPr>
          <p:cNvSpPr/>
          <p:nvPr/>
        </p:nvSpPr>
        <p:spPr>
          <a:xfrm>
            <a:off x="0" y="-8803811"/>
            <a:ext cx="1390797" cy="18707100"/>
          </a:xfrm>
          <a:custGeom>
            <a:avLst/>
            <a:gdLst>
              <a:gd name="connsiteX0" fmla="*/ 1543050 w 1543050"/>
              <a:gd name="connsiteY0" fmla="*/ 0 h 18707100"/>
              <a:gd name="connsiteX1" fmla="*/ 1543050 w 1543050"/>
              <a:gd name="connsiteY1" fmla="*/ 8448156 h 18707100"/>
              <a:gd name="connsiteX2" fmla="*/ 807369 w 1543050"/>
              <a:gd name="connsiteY2" fmla="*/ 9353550 h 18707100"/>
              <a:gd name="connsiteX3" fmla="*/ 1543050 w 1543050"/>
              <a:gd name="connsiteY3" fmla="*/ 10258945 h 18707100"/>
              <a:gd name="connsiteX4" fmla="*/ 1543050 w 1543050"/>
              <a:gd name="connsiteY4" fmla="*/ 18707100 h 18707100"/>
              <a:gd name="connsiteX5" fmla="*/ 0 w 1543050"/>
              <a:gd name="connsiteY5" fmla="*/ 18707100 h 18707100"/>
              <a:gd name="connsiteX6" fmla="*/ 0 w 1543050"/>
              <a:gd name="connsiteY6" fmla="*/ 0 h 18707100"/>
              <a:gd name="connsiteX0" fmla="*/ 1543050 w 1543050"/>
              <a:gd name="connsiteY0" fmla="*/ 0 h 18707100"/>
              <a:gd name="connsiteX1" fmla="*/ 1543050 w 1543050"/>
              <a:gd name="connsiteY1" fmla="*/ 8448156 h 18707100"/>
              <a:gd name="connsiteX2" fmla="*/ 807369 w 1543050"/>
              <a:gd name="connsiteY2" fmla="*/ 9353550 h 18707100"/>
              <a:gd name="connsiteX3" fmla="*/ 1543050 w 1543050"/>
              <a:gd name="connsiteY3" fmla="*/ 10258945 h 18707100"/>
              <a:gd name="connsiteX4" fmla="*/ 1543050 w 1543050"/>
              <a:gd name="connsiteY4" fmla="*/ 18707100 h 18707100"/>
              <a:gd name="connsiteX5" fmla="*/ 0 w 1543050"/>
              <a:gd name="connsiteY5" fmla="*/ 18707100 h 18707100"/>
              <a:gd name="connsiteX6" fmla="*/ 0 w 1543050"/>
              <a:gd name="connsiteY6" fmla="*/ 0 h 18707100"/>
              <a:gd name="connsiteX7" fmla="*/ 1543050 w 1543050"/>
              <a:gd name="connsiteY7" fmla="*/ 0 h 18707100"/>
              <a:gd name="connsiteX0" fmla="*/ 1543050 w 1543055"/>
              <a:gd name="connsiteY0" fmla="*/ 0 h 18707100"/>
              <a:gd name="connsiteX1" fmla="*/ 1543050 w 1543055"/>
              <a:gd name="connsiteY1" fmla="*/ 8448156 h 18707100"/>
              <a:gd name="connsiteX2" fmla="*/ 807369 w 1543055"/>
              <a:gd name="connsiteY2" fmla="*/ 9353550 h 18707100"/>
              <a:gd name="connsiteX3" fmla="*/ 1543050 w 1543055"/>
              <a:gd name="connsiteY3" fmla="*/ 10258945 h 18707100"/>
              <a:gd name="connsiteX4" fmla="*/ 1543050 w 1543055"/>
              <a:gd name="connsiteY4" fmla="*/ 18707100 h 18707100"/>
              <a:gd name="connsiteX5" fmla="*/ 0 w 1543055"/>
              <a:gd name="connsiteY5" fmla="*/ 18707100 h 18707100"/>
              <a:gd name="connsiteX6" fmla="*/ 0 w 1543055"/>
              <a:gd name="connsiteY6" fmla="*/ 0 h 18707100"/>
              <a:gd name="connsiteX7" fmla="*/ 1543050 w 1543055"/>
              <a:gd name="connsiteY7" fmla="*/ 0 h 18707100"/>
              <a:gd name="connsiteX0" fmla="*/ 1543050 w 1543055"/>
              <a:gd name="connsiteY0" fmla="*/ 0 h 18707100"/>
              <a:gd name="connsiteX1" fmla="*/ 1543050 w 1543055"/>
              <a:gd name="connsiteY1" fmla="*/ 8448156 h 18707100"/>
              <a:gd name="connsiteX2" fmla="*/ 807369 w 1543055"/>
              <a:gd name="connsiteY2" fmla="*/ 9353550 h 18707100"/>
              <a:gd name="connsiteX3" fmla="*/ 1543050 w 1543055"/>
              <a:gd name="connsiteY3" fmla="*/ 10258945 h 18707100"/>
              <a:gd name="connsiteX4" fmla="*/ 1543050 w 1543055"/>
              <a:gd name="connsiteY4" fmla="*/ 18707100 h 18707100"/>
              <a:gd name="connsiteX5" fmla="*/ 0 w 1543055"/>
              <a:gd name="connsiteY5" fmla="*/ 18707100 h 18707100"/>
              <a:gd name="connsiteX6" fmla="*/ 0 w 1543055"/>
              <a:gd name="connsiteY6" fmla="*/ 0 h 18707100"/>
              <a:gd name="connsiteX7" fmla="*/ 1543050 w 1543055"/>
              <a:gd name="connsiteY7" fmla="*/ 0 h 18707100"/>
              <a:gd name="connsiteX0" fmla="*/ 1543050 w 1543055"/>
              <a:gd name="connsiteY0" fmla="*/ 0 h 18707100"/>
              <a:gd name="connsiteX1" fmla="*/ 1543050 w 1543055"/>
              <a:gd name="connsiteY1" fmla="*/ 8448156 h 18707100"/>
              <a:gd name="connsiteX2" fmla="*/ 807369 w 1543055"/>
              <a:gd name="connsiteY2" fmla="*/ 9353550 h 18707100"/>
              <a:gd name="connsiteX3" fmla="*/ 1543050 w 1543055"/>
              <a:gd name="connsiteY3" fmla="*/ 10258945 h 18707100"/>
              <a:gd name="connsiteX4" fmla="*/ 1543050 w 1543055"/>
              <a:gd name="connsiteY4" fmla="*/ 18707100 h 18707100"/>
              <a:gd name="connsiteX5" fmla="*/ 0 w 1543055"/>
              <a:gd name="connsiteY5" fmla="*/ 18707100 h 18707100"/>
              <a:gd name="connsiteX6" fmla="*/ 0 w 1543055"/>
              <a:gd name="connsiteY6" fmla="*/ 0 h 18707100"/>
              <a:gd name="connsiteX7" fmla="*/ 1543050 w 1543055"/>
              <a:gd name="connsiteY7" fmla="*/ 0 h 18707100"/>
              <a:gd name="connsiteX0" fmla="*/ 1543050 w 1543057"/>
              <a:gd name="connsiteY0" fmla="*/ 0 h 18707100"/>
              <a:gd name="connsiteX1" fmla="*/ 1543050 w 1543057"/>
              <a:gd name="connsiteY1" fmla="*/ 8448156 h 18707100"/>
              <a:gd name="connsiteX2" fmla="*/ 955007 w 1543057"/>
              <a:gd name="connsiteY2" fmla="*/ 9348790 h 18707100"/>
              <a:gd name="connsiteX3" fmla="*/ 1543050 w 1543057"/>
              <a:gd name="connsiteY3" fmla="*/ 10258945 h 18707100"/>
              <a:gd name="connsiteX4" fmla="*/ 1543050 w 1543057"/>
              <a:gd name="connsiteY4" fmla="*/ 18707100 h 18707100"/>
              <a:gd name="connsiteX5" fmla="*/ 0 w 1543057"/>
              <a:gd name="connsiteY5" fmla="*/ 18707100 h 18707100"/>
              <a:gd name="connsiteX6" fmla="*/ 0 w 1543057"/>
              <a:gd name="connsiteY6" fmla="*/ 0 h 18707100"/>
              <a:gd name="connsiteX7" fmla="*/ 1543050 w 1543057"/>
              <a:gd name="connsiteY7" fmla="*/ 0 h 18707100"/>
              <a:gd name="connsiteX0" fmla="*/ 1543050 w 1543057"/>
              <a:gd name="connsiteY0" fmla="*/ 0 h 18707100"/>
              <a:gd name="connsiteX1" fmla="*/ 1543050 w 1543057"/>
              <a:gd name="connsiteY1" fmla="*/ 8448156 h 18707100"/>
              <a:gd name="connsiteX2" fmla="*/ 955007 w 1543057"/>
              <a:gd name="connsiteY2" fmla="*/ 9348790 h 18707100"/>
              <a:gd name="connsiteX3" fmla="*/ 1543050 w 1543057"/>
              <a:gd name="connsiteY3" fmla="*/ 10258945 h 18707100"/>
              <a:gd name="connsiteX4" fmla="*/ 1543050 w 1543057"/>
              <a:gd name="connsiteY4" fmla="*/ 18707100 h 18707100"/>
              <a:gd name="connsiteX5" fmla="*/ 0 w 1543057"/>
              <a:gd name="connsiteY5" fmla="*/ 18707100 h 18707100"/>
              <a:gd name="connsiteX6" fmla="*/ 0 w 1543057"/>
              <a:gd name="connsiteY6" fmla="*/ 0 h 18707100"/>
              <a:gd name="connsiteX7" fmla="*/ 1543050 w 1543057"/>
              <a:gd name="connsiteY7" fmla="*/ 0 h 18707100"/>
              <a:gd name="connsiteX0" fmla="*/ 1543050 w 1543057"/>
              <a:gd name="connsiteY0" fmla="*/ 0 h 18707100"/>
              <a:gd name="connsiteX1" fmla="*/ 1543050 w 1543057"/>
              <a:gd name="connsiteY1" fmla="*/ 8448156 h 18707100"/>
              <a:gd name="connsiteX2" fmla="*/ 989932 w 1543057"/>
              <a:gd name="connsiteY2" fmla="*/ 9348793 h 18707100"/>
              <a:gd name="connsiteX3" fmla="*/ 1543050 w 1543057"/>
              <a:gd name="connsiteY3" fmla="*/ 10258945 h 18707100"/>
              <a:gd name="connsiteX4" fmla="*/ 1543050 w 1543057"/>
              <a:gd name="connsiteY4" fmla="*/ 18707100 h 18707100"/>
              <a:gd name="connsiteX5" fmla="*/ 0 w 1543057"/>
              <a:gd name="connsiteY5" fmla="*/ 18707100 h 18707100"/>
              <a:gd name="connsiteX6" fmla="*/ 0 w 1543057"/>
              <a:gd name="connsiteY6" fmla="*/ 0 h 18707100"/>
              <a:gd name="connsiteX7" fmla="*/ 1543050 w 1543057"/>
              <a:gd name="connsiteY7" fmla="*/ 0 h 1870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3057" h="18707100">
                <a:moveTo>
                  <a:pt x="1543050" y="0"/>
                </a:moveTo>
                <a:lnTo>
                  <a:pt x="1543050" y="8448156"/>
                </a:lnTo>
                <a:cubicBezTo>
                  <a:pt x="1545473" y="8902357"/>
                  <a:pt x="987593" y="8773148"/>
                  <a:pt x="989932" y="9348793"/>
                </a:cubicBezTo>
                <a:cubicBezTo>
                  <a:pt x="992271" y="9924438"/>
                  <a:pt x="1545472" y="9819038"/>
                  <a:pt x="1543050" y="10258945"/>
                </a:cubicBezTo>
                <a:lnTo>
                  <a:pt x="1543050" y="18707100"/>
                </a:lnTo>
                <a:lnTo>
                  <a:pt x="0" y="18707100"/>
                </a:lnTo>
                <a:lnTo>
                  <a:pt x="0" y="0"/>
                </a:lnTo>
                <a:lnTo>
                  <a:pt x="15430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pic>
        <p:nvPicPr>
          <p:cNvPr id="57" name="Picture 56">
            <a:hlinkClick r:id="rId7" action="ppaction://hlinksldjump"/>
            <a:extLst>
              <a:ext uri="{FF2B5EF4-FFF2-40B4-BE49-F238E27FC236}">
                <a16:creationId xmlns:a16="http://schemas.microsoft.com/office/drawing/2014/main" id="{F83C12A2-CA9D-9AD4-B836-3BC977F66A1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0"/>
          </a:blip>
          <a:stretch>
            <a:fillRect/>
          </a:stretch>
        </p:blipFill>
        <p:spPr>
          <a:xfrm>
            <a:off x="1208036" y="291532"/>
            <a:ext cx="540000" cy="540000"/>
          </a:xfrm>
          <a:prstGeom prst="rect">
            <a:avLst/>
          </a:prstGeom>
        </p:spPr>
      </p:pic>
      <p:pic>
        <p:nvPicPr>
          <p:cNvPr id="58" name="Picture 57">
            <a:hlinkClick r:id="rId8" action="ppaction://hlinksldjump"/>
            <a:extLst>
              <a:ext uri="{FF2B5EF4-FFF2-40B4-BE49-F238E27FC236}">
                <a16:creationId xmlns:a16="http://schemas.microsoft.com/office/drawing/2014/main" id="{3A8246B0-F3F6-0E80-240F-FA60A99A2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10" y="1726072"/>
            <a:ext cx="540000" cy="540000"/>
          </a:xfrm>
          <a:prstGeom prst="rect">
            <a:avLst/>
          </a:prstGeom>
        </p:spPr>
      </p:pic>
      <p:pic>
        <p:nvPicPr>
          <p:cNvPr id="59" name="Picture 58">
            <a:hlinkClick r:id="rId9" action="ppaction://hlinksldjump"/>
            <a:extLst>
              <a:ext uri="{FF2B5EF4-FFF2-40B4-BE49-F238E27FC236}">
                <a16:creationId xmlns:a16="http://schemas.microsoft.com/office/drawing/2014/main" id="{87C410AD-AB02-D39E-3D84-57135A25F5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292" y="3160612"/>
            <a:ext cx="540000" cy="540000"/>
          </a:xfrm>
          <a:prstGeom prst="rect">
            <a:avLst/>
          </a:prstGeom>
        </p:spPr>
      </p:pic>
      <p:pic>
        <p:nvPicPr>
          <p:cNvPr id="60" name="Picture 59">
            <a:hlinkClick r:id="rId10" action="ppaction://hlinksldjump"/>
            <a:extLst>
              <a:ext uri="{FF2B5EF4-FFF2-40B4-BE49-F238E27FC236}">
                <a16:creationId xmlns:a16="http://schemas.microsoft.com/office/drawing/2014/main" id="{08B5D0FC-AB43-238D-736C-B3F7F4FE5A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405" y="4604489"/>
            <a:ext cx="540000" cy="540000"/>
          </a:xfrm>
          <a:prstGeom prst="rect">
            <a:avLst/>
          </a:prstGeom>
        </p:spPr>
      </p:pic>
      <p:pic>
        <p:nvPicPr>
          <p:cNvPr id="61" name="Picture 60">
            <a:hlinkClick r:id="rId11" action="ppaction://hlinksldjump"/>
            <a:extLst>
              <a:ext uri="{FF2B5EF4-FFF2-40B4-BE49-F238E27FC236}">
                <a16:creationId xmlns:a16="http://schemas.microsoft.com/office/drawing/2014/main" id="{69300F9B-2F70-304D-9FD1-98D4C40114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959" y="6041880"/>
            <a:ext cx="540000" cy="540000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C793B028-8477-4785-A811-C2DA85B3F045}"/>
              </a:ext>
            </a:extLst>
          </p:cNvPr>
          <p:cNvSpPr txBox="1"/>
          <p:nvPr/>
        </p:nvSpPr>
        <p:spPr>
          <a:xfrm>
            <a:off x="6252411" y="6485340"/>
            <a:ext cx="8107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JAINAM SHAH – 24MSCRCI040</a:t>
            </a:r>
            <a:endParaRPr lang="en-IN" sz="20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DF11143-C2E8-1022-AE3C-B2E738657533}"/>
              </a:ext>
            </a:extLst>
          </p:cNvPr>
          <p:cNvSpPr txBox="1"/>
          <p:nvPr/>
        </p:nvSpPr>
        <p:spPr>
          <a:xfrm>
            <a:off x="2804361" y="436140"/>
            <a:ext cx="81072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COMPONENTS OF DATA CENTER</a:t>
            </a:r>
            <a:endParaRPr lang="en-IN" sz="4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DDC097A0-35AE-D30B-463A-42151758664B}"/>
              </a:ext>
            </a:extLst>
          </p:cNvPr>
          <p:cNvSpPr/>
          <p:nvPr/>
        </p:nvSpPr>
        <p:spPr>
          <a:xfrm>
            <a:off x="2292289" y="1644742"/>
            <a:ext cx="1131976" cy="47650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524D4D3A-0C19-1DE1-13FE-7026F651C10C}"/>
              </a:ext>
            </a:extLst>
          </p:cNvPr>
          <p:cNvSpPr/>
          <p:nvPr/>
        </p:nvSpPr>
        <p:spPr>
          <a:xfrm>
            <a:off x="2533166" y="4538342"/>
            <a:ext cx="650222" cy="61356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335F7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hlinkClick r:id="rId12" action="ppaction://hlinksldjump"/>
            <a:extLst>
              <a:ext uri="{FF2B5EF4-FFF2-40B4-BE49-F238E27FC236}">
                <a16:creationId xmlns:a16="http://schemas.microsoft.com/office/drawing/2014/main" id="{3C4EF505-3886-E0C3-0C17-31803C2DDE7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97040" y="3009262"/>
            <a:ext cx="349573" cy="396000"/>
          </a:xfrm>
          <a:prstGeom prst="rect">
            <a:avLst/>
          </a:prstGeom>
        </p:spPr>
      </p:pic>
      <p:pic>
        <p:nvPicPr>
          <p:cNvPr id="4" name="Picture 3">
            <a:hlinkClick r:id="rId14" action="ppaction://hlinksldjump"/>
            <a:extLst>
              <a:ext uri="{FF2B5EF4-FFF2-40B4-BE49-F238E27FC236}">
                <a16:creationId xmlns:a16="http://schemas.microsoft.com/office/drawing/2014/main" id="{66DE5C85-CED4-D30E-C5AF-54B9D73B9B4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642266" y="3822587"/>
            <a:ext cx="432000" cy="432000"/>
          </a:xfrm>
          <a:prstGeom prst="rect">
            <a:avLst/>
          </a:prstGeom>
        </p:spPr>
      </p:pic>
      <p:pic>
        <p:nvPicPr>
          <p:cNvPr id="5" name="Picture 4">
            <a:hlinkClick r:id="rId16" action="ppaction://hlinksldjump"/>
            <a:extLst>
              <a:ext uri="{FF2B5EF4-FFF2-40B4-BE49-F238E27FC236}">
                <a16:creationId xmlns:a16="http://schemas.microsoft.com/office/drawing/2014/main" id="{5A0AE90B-F9C8-F425-3D19-BC79A18C650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642266" y="4613864"/>
            <a:ext cx="432000" cy="432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048535-BBE4-5353-17B7-FCE57578292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642266" y="5446992"/>
            <a:ext cx="432000" cy="432000"/>
          </a:xfrm>
          <a:prstGeom prst="rect">
            <a:avLst/>
          </a:prstGeom>
        </p:spPr>
      </p:pic>
      <p:pic>
        <p:nvPicPr>
          <p:cNvPr id="7" name="Picture 6">
            <a:hlinkClick r:id="rId19" action="ppaction://hlinksldjump"/>
            <a:extLst>
              <a:ext uri="{FF2B5EF4-FFF2-40B4-BE49-F238E27FC236}">
                <a16:creationId xmlns:a16="http://schemas.microsoft.com/office/drawing/2014/main" id="{DD58CB4C-8647-3566-D3C9-51D4E66A50E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655827" y="2190630"/>
            <a:ext cx="432000" cy="43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A3DDE6-EC2C-E63A-D3F9-1BFF8E274072}"/>
              </a:ext>
            </a:extLst>
          </p:cNvPr>
          <p:cNvSpPr txBox="1"/>
          <p:nvPr/>
        </p:nvSpPr>
        <p:spPr>
          <a:xfrm>
            <a:off x="12496364" y="4491826"/>
            <a:ext cx="64397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Switches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Firewall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Load Balancer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046C6-7290-3179-B94D-3BACD62665C7}"/>
              </a:ext>
            </a:extLst>
          </p:cNvPr>
          <p:cNvSpPr txBox="1"/>
          <p:nvPr/>
        </p:nvSpPr>
        <p:spPr>
          <a:xfrm>
            <a:off x="13530830" y="3084480"/>
            <a:ext cx="3772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Moves Data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B0734B8-176C-BDD7-DE40-01C814EF4E6B}"/>
              </a:ext>
            </a:extLst>
          </p:cNvPr>
          <p:cNvSpPr/>
          <p:nvPr/>
        </p:nvSpPr>
        <p:spPr>
          <a:xfrm>
            <a:off x="5389719" y="2086287"/>
            <a:ext cx="2933642" cy="613561"/>
          </a:xfrm>
          <a:prstGeom prst="roundRect">
            <a:avLst/>
          </a:prstGeom>
          <a:solidFill>
            <a:srgbClr val="335F7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0DBE42-DCBC-2FE8-8C66-EC2B9CDC4A43}"/>
              </a:ext>
            </a:extLst>
          </p:cNvPr>
          <p:cNvSpPr txBox="1"/>
          <p:nvPr/>
        </p:nvSpPr>
        <p:spPr>
          <a:xfrm>
            <a:off x="5645827" y="2069901"/>
            <a:ext cx="2421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Power</a:t>
            </a:r>
            <a:endParaRPr lang="en-IN" sz="36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CD0EB6-A5A2-C720-E7BF-D2F81E4FBC26}"/>
              </a:ext>
            </a:extLst>
          </p:cNvPr>
          <p:cNvSpPr txBox="1"/>
          <p:nvPr/>
        </p:nvSpPr>
        <p:spPr>
          <a:xfrm>
            <a:off x="4353946" y="3055000"/>
            <a:ext cx="64397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Cooling Systems</a:t>
            </a:r>
          </a:p>
          <a:p>
            <a:r>
              <a:rPr lang="en-US" sz="2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	- Maintains Temperature</a:t>
            </a:r>
          </a:p>
          <a:p>
            <a:r>
              <a:rPr lang="en-US" sz="2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	- Increases 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Fire Suppression System</a:t>
            </a:r>
          </a:p>
          <a:p>
            <a:pPr lvl="1"/>
            <a:r>
              <a:rPr lang="en-US" sz="2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	- Protect from Fire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4FEB99D-7834-BB2B-F941-D5B10D9515F7}"/>
              </a:ext>
            </a:extLst>
          </p:cNvPr>
          <p:cNvCxnSpPr>
            <a:cxnSpLocks/>
          </p:cNvCxnSpPr>
          <p:nvPr/>
        </p:nvCxnSpPr>
        <p:spPr>
          <a:xfrm>
            <a:off x="3424243" y="4845122"/>
            <a:ext cx="4900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FF1142B-6CA8-8809-8CE7-4B04C6449000}"/>
              </a:ext>
            </a:extLst>
          </p:cNvPr>
          <p:cNvCxnSpPr>
            <a:cxnSpLocks/>
          </p:cNvCxnSpPr>
          <p:nvPr/>
        </p:nvCxnSpPr>
        <p:spPr>
          <a:xfrm>
            <a:off x="3914299" y="3313333"/>
            <a:ext cx="55264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277D753-8C46-360A-7DD8-6327E11CF4A3}"/>
              </a:ext>
            </a:extLst>
          </p:cNvPr>
          <p:cNvCxnSpPr>
            <a:cxnSpLocks/>
          </p:cNvCxnSpPr>
          <p:nvPr/>
        </p:nvCxnSpPr>
        <p:spPr>
          <a:xfrm>
            <a:off x="3183366" y="4845122"/>
            <a:ext cx="240877" cy="0"/>
          </a:xfrm>
          <a:prstGeom prst="line">
            <a:avLst/>
          </a:prstGeom>
          <a:ln w="38100">
            <a:solidFill>
              <a:srgbClr val="335F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00189B6-FC7D-4791-B941-44D3C7A240BF}"/>
              </a:ext>
            </a:extLst>
          </p:cNvPr>
          <p:cNvCxnSpPr>
            <a:cxnSpLocks/>
          </p:cNvCxnSpPr>
          <p:nvPr/>
        </p:nvCxnSpPr>
        <p:spPr>
          <a:xfrm flipV="1">
            <a:off x="3933349" y="3322858"/>
            <a:ext cx="0" cy="153813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35054F0-F6B9-CF82-E1D8-57BA5E16C2AB}"/>
              </a:ext>
            </a:extLst>
          </p:cNvPr>
          <p:cNvCxnSpPr>
            <a:cxnSpLocks/>
          </p:cNvCxnSpPr>
          <p:nvPr/>
        </p:nvCxnSpPr>
        <p:spPr>
          <a:xfrm>
            <a:off x="3918833" y="4602602"/>
            <a:ext cx="55264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7AC6D8E-CC9F-6BFE-025E-530196B14577}"/>
              </a:ext>
            </a:extLst>
          </p:cNvPr>
          <p:cNvSpPr txBox="1"/>
          <p:nvPr/>
        </p:nvSpPr>
        <p:spPr>
          <a:xfrm>
            <a:off x="3391063" y="4896539"/>
            <a:ext cx="3218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Includes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8BF0E7-6F75-DE8A-862E-079DC8F76D68}"/>
              </a:ext>
            </a:extLst>
          </p:cNvPr>
          <p:cNvSpPr txBox="1"/>
          <p:nvPr/>
        </p:nvSpPr>
        <p:spPr>
          <a:xfrm>
            <a:off x="4348920" y="7729531"/>
            <a:ext cx="64397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Physical Security</a:t>
            </a:r>
          </a:p>
          <a:p>
            <a:r>
              <a:rPr lang="en-US" sz="2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	- Unauthorized Entry</a:t>
            </a:r>
          </a:p>
          <a:p>
            <a:r>
              <a:rPr lang="en-US" sz="2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	- Surveillance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Cyber Security</a:t>
            </a:r>
          </a:p>
          <a:p>
            <a:pPr lvl="1"/>
            <a:r>
              <a:rPr lang="en-US" sz="2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	- Protects from Hacking</a:t>
            </a:r>
          </a:p>
          <a:p>
            <a:pPr lvl="1"/>
            <a:r>
              <a:rPr lang="en-US" sz="2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	- Protects from Malware</a:t>
            </a:r>
          </a:p>
        </p:txBody>
      </p:sp>
    </p:spTree>
    <p:extLst>
      <p:ext uri="{BB962C8B-B14F-4D97-AF65-F5344CB8AC3E}">
        <p14:creationId xmlns:p14="http://schemas.microsoft.com/office/powerpoint/2010/main" val="2271862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5F7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1B4BBE-029C-B7CF-CC0C-E2C3C6CA16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E0409786-CC71-61A4-8DFE-68592578300F}"/>
              </a:ext>
            </a:extLst>
          </p:cNvPr>
          <p:cNvGrpSpPr/>
          <p:nvPr/>
        </p:nvGrpSpPr>
        <p:grpSpPr>
          <a:xfrm>
            <a:off x="1045619" y="142260"/>
            <a:ext cx="857250" cy="828000"/>
            <a:chOff x="-1097513" y="614700"/>
            <a:chExt cx="857250" cy="82800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617D824-6CBA-6EF8-3D46-A0EED7D7D1A5}"/>
                </a:ext>
              </a:extLst>
            </p:cNvPr>
            <p:cNvSpPr/>
            <p:nvPr/>
          </p:nvSpPr>
          <p:spPr>
            <a:xfrm>
              <a:off x="-1097513" y="61470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73DB9EEC-71E1-33BE-65E8-1373EB2999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938888" y="739650"/>
              <a:ext cx="540000" cy="540000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7FE5852-C9A7-25DF-6C65-71BB938DA755}"/>
              </a:ext>
            </a:extLst>
          </p:cNvPr>
          <p:cNvGrpSpPr/>
          <p:nvPr/>
        </p:nvGrpSpPr>
        <p:grpSpPr>
          <a:xfrm>
            <a:off x="-1097513" y="1578630"/>
            <a:ext cx="857250" cy="828000"/>
            <a:chOff x="-1097513" y="1814850"/>
            <a:chExt cx="857250" cy="82800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BDC965-B0A8-7AE6-7DB2-A54824C7A1C4}"/>
                </a:ext>
              </a:extLst>
            </p:cNvPr>
            <p:cNvSpPr/>
            <p:nvPr/>
          </p:nvSpPr>
          <p:spPr>
            <a:xfrm>
              <a:off x="-1097513" y="181485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82DEAAD5-0B8D-C4F6-236A-30613B88A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896888" y="1958850"/>
              <a:ext cx="540000" cy="54000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A902F1B-A756-199E-4FB3-AD072E653DB7}"/>
              </a:ext>
            </a:extLst>
          </p:cNvPr>
          <p:cNvGrpSpPr/>
          <p:nvPr/>
        </p:nvGrpSpPr>
        <p:grpSpPr>
          <a:xfrm>
            <a:off x="-1097513" y="4458990"/>
            <a:ext cx="857250" cy="828000"/>
            <a:chOff x="-1097513" y="4215150"/>
            <a:chExt cx="857250" cy="8280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A1EE763-098C-736C-115B-B223C1F880F9}"/>
                </a:ext>
              </a:extLst>
            </p:cNvPr>
            <p:cNvSpPr/>
            <p:nvPr/>
          </p:nvSpPr>
          <p:spPr>
            <a:xfrm>
              <a:off x="-1097513" y="421515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EEE130E6-649C-70DF-86CE-0E8B9A5B2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938888" y="4359150"/>
              <a:ext cx="540000" cy="540000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21A20B3-9E83-737B-B09D-47244F23657D}"/>
              </a:ext>
            </a:extLst>
          </p:cNvPr>
          <p:cNvGrpSpPr/>
          <p:nvPr/>
        </p:nvGrpSpPr>
        <p:grpSpPr>
          <a:xfrm>
            <a:off x="-1097513" y="5902980"/>
            <a:ext cx="857250" cy="828000"/>
            <a:chOff x="-1097513" y="5415300"/>
            <a:chExt cx="857250" cy="82800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22E53AE-DEBE-378D-CC79-65884F5B9E67}"/>
                </a:ext>
              </a:extLst>
            </p:cNvPr>
            <p:cNvSpPr/>
            <p:nvPr/>
          </p:nvSpPr>
          <p:spPr>
            <a:xfrm>
              <a:off x="-1097513" y="541530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2E33077C-A9FE-8444-2675-94080DE0C1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927788" y="5559300"/>
              <a:ext cx="540000" cy="540000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0EF0ED5-0141-8AE0-B8C3-D3E8F25E446D}"/>
              </a:ext>
            </a:extLst>
          </p:cNvPr>
          <p:cNvGrpSpPr/>
          <p:nvPr/>
        </p:nvGrpSpPr>
        <p:grpSpPr>
          <a:xfrm>
            <a:off x="-1164408" y="3022051"/>
            <a:ext cx="857250" cy="828000"/>
            <a:chOff x="-1097513" y="3015000"/>
            <a:chExt cx="857250" cy="82800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3AAC18F-C845-B008-71BD-5DF17C88BC58}"/>
                </a:ext>
              </a:extLst>
            </p:cNvPr>
            <p:cNvSpPr/>
            <p:nvPr/>
          </p:nvSpPr>
          <p:spPr>
            <a:xfrm>
              <a:off x="-1097513" y="301500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B47CE6E5-BA15-5F7A-1E2B-6D483EC47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896888" y="3155850"/>
              <a:ext cx="540000" cy="540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6D42537B-895B-FA3E-FDB6-E62C923D723D}"/>
              </a:ext>
            </a:extLst>
          </p:cNvPr>
          <p:cNvSpPr/>
          <p:nvPr/>
        </p:nvSpPr>
        <p:spPr>
          <a:xfrm>
            <a:off x="0" y="-8803811"/>
            <a:ext cx="1390797" cy="18707100"/>
          </a:xfrm>
          <a:custGeom>
            <a:avLst/>
            <a:gdLst>
              <a:gd name="connsiteX0" fmla="*/ 1543050 w 1543050"/>
              <a:gd name="connsiteY0" fmla="*/ 0 h 18707100"/>
              <a:gd name="connsiteX1" fmla="*/ 1543050 w 1543050"/>
              <a:gd name="connsiteY1" fmla="*/ 8448156 h 18707100"/>
              <a:gd name="connsiteX2" fmla="*/ 807369 w 1543050"/>
              <a:gd name="connsiteY2" fmla="*/ 9353550 h 18707100"/>
              <a:gd name="connsiteX3" fmla="*/ 1543050 w 1543050"/>
              <a:gd name="connsiteY3" fmla="*/ 10258945 h 18707100"/>
              <a:gd name="connsiteX4" fmla="*/ 1543050 w 1543050"/>
              <a:gd name="connsiteY4" fmla="*/ 18707100 h 18707100"/>
              <a:gd name="connsiteX5" fmla="*/ 0 w 1543050"/>
              <a:gd name="connsiteY5" fmla="*/ 18707100 h 18707100"/>
              <a:gd name="connsiteX6" fmla="*/ 0 w 1543050"/>
              <a:gd name="connsiteY6" fmla="*/ 0 h 18707100"/>
              <a:gd name="connsiteX0" fmla="*/ 1543050 w 1543050"/>
              <a:gd name="connsiteY0" fmla="*/ 0 h 18707100"/>
              <a:gd name="connsiteX1" fmla="*/ 1543050 w 1543050"/>
              <a:gd name="connsiteY1" fmla="*/ 8448156 h 18707100"/>
              <a:gd name="connsiteX2" fmla="*/ 807369 w 1543050"/>
              <a:gd name="connsiteY2" fmla="*/ 9353550 h 18707100"/>
              <a:gd name="connsiteX3" fmla="*/ 1543050 w 1543050"/>
              <a:gd name="connsiteY3" fmla="*/ 10258945 h 18707100"/>
              <a:gd name="connsiteX4" fmla="*/ 1543050 w 1543050"/>
              <a:gd name="connsiteY4" fmla="*/ 18707100 h 18707100"/>
              <a:gd name="connsiteX5" fmla="*/ 0 w 1543050"/>
              <a:gd name="connsiteY5" fmla="*/ 18707100 h 18707100"/>
              <a:gd name="connsiteX6" fmla="*/ 0 w 1543050"/>
              <a:gd name="connsiteY6" fmla="*/ 0 h 18707100"/>
              <a:gd name="connsiteX7" fmla="*/ 1543050 w 1543050"/>
              <a:gd name="connsiteY7" fmla="*/ 0 h 18707100"/>
              <a:gd name="connsiteX0" fmla="*/ 1543050 w 1543055"/>
              <a:gd name="connsiteY0" fmla="*/ 0 h 18707100"/>
              <a:gd name="connsiteX1" fmla="*/ 1543050 w 1543055"/>
              <a:gd name="connsiteY1" fmla="*/ 8448156 h 18707100"/>
              <a:gd name="connsiteX2" fmla="*/ 807369 w 1543055"/>
              <a:gd name="connsiteY2" fmla="*/ 9353550 h 18707100"/>
              <a:gd name="connsiteX3" fmla="*/ 1543050 w 1543055"/>
              <a:gd name="connsiteY3" fmla="*/ 10258945 h 18707100"/>
              <a:gd name="connsiteX4" fmla="*/ 1543050 w 1543055"/>
              <a:gd name="connsiteY4" fmla="*/ 18707100 h 18707100"/>
              <a:gd name="connsiteX5" fmla="*/ 0 w 1543055"/>
              <a:gd name="connsiteY5" fmla="*/ 18707100 h 18707100"/>
              <a:gd name="connsiteX6" fmla="*/ 0 w 1543055"/>
              <a:gd name="connsiteY6" fmla="*/ 0 h 18707100"/>
              <a:gd name="connsiteX7" fmla="*/ 1543050 w 1543055"/>
              <a:gd name="connsiteY7" fmla="*/ 0 h 18707100"/>
              <a:gd name="connsiteX0" fmla="*/ 1543050 w 1543055"/>
              <a:gd name="connsiteY0" fmla="*/ 0 h 18707100"/>
              <a:gd name="connsiteX1" fmla="*/ 1543050 w 1543055"/>
              <a:gd name="connsiteY1" fmla="*/ 8448156 h 18707100"/>
              <a:gd name="connsiteX2" fmla="*/ 807369 w 1543055"/>
              <a:gd name="connsiteY2" fmla="*/ 9353550 h 18707100"/>
              <a:gd name="connsiteX3" fmla="*/ 1543050 w 1543055"/>
              <a:gd name="connsiteY3" fmla="*/ 10258945 h 18707100"/>
              <a:gd name="connsiteX4" fmla="*/ 1543050 w 1543055"/>
              <a:gd name="connsiteY4" fmla="*/ 18707100 h 18707100"/>
              <a:gd name="connsiteX5" fmla="*/ 0 w 1543055"/>
              <a:gd name="connsiteY5" fmla="*/ 18707100 h 18707100"/>
              <a:gd name="connsiteX6" fmla="*/ 0 w 1543055"/>
              <a:gd name="connsiteY6" fmla="*/ 0 h 18707100"/>
              <a:gd name="connsiteX7" fmla="*/ 1543050 w 1543055"/>
              <a:gd name="connsiteY7" fmla="*/ 0 h 18707100"/>
              <a:gd name="connsiteX0" fmla="*/ 1543050 w 1543055"/>
              <a:gd name="connsiteY0" fmla="*/ 0 h 18707100"/>
              <a:gd name="connsiteX1" fmla="*/ 1543050 w 1543055"/>
              <a:gd name="connsiteY1" fmla="*/ 8448156 h 18707100"/>
              <a:gd name="connsiteX2" fmla="*/ 807369 w 1543055"/>
              <a:gd name="connsiteY2" fmla="*/ 9353550 h 18707100"/>
              <a:gd name="connsiteX3" fmla="*/ 1543050 w 1543055"/>
              <a:gd name="connsiteY3" fmla="*/ 10258945 h 18707100"/>
              <a:gd name="connsiteX4" fmla="*/ 1543050 w 1543055"/>
              <a:gd name="connsiteY4" fmla="*/ 18707100 h 18707100"/>
              <a:gd name="connsiteX5" fmla="*/ 0 w 1543055"/>
              <a:gd name="connsiteY5" fmla="*/ 18707100 h 18707100"/>
              <a:gd name="connsiteX6" fmla="*/ 0 w 1543055"/>
              <a:gd name="connsiteY6" fmla="*/ 0 h 18707100"/>
              <a:gd name="connsiteX7" fmla="*/ 1543050 w 1543055"/>
              <a:gd name="connsiteY7" fmla="*/ 0 h 18707100"/>
              <a:gd name="connsiteX0" fmla="*/ 1543050 w 1543057"/>
              <a:gd name="connsiteY0" fmla="*/ 0 h 18707100"/>
              <a:gd name="connsiteX1" fmla="*/ 1543050 w 1543057"/>
              <a:gd name="connsiteY1" fmla="*/ 8448156 h 18707100"/>
              <a:gd name="connsiteX2" fmla="*/ 955007 w 1543057"/>
              <a:gd name="connsiteY2" fmla="*/ 9348790 h 18707100"/>
              <a:gd name="connsiteX3" fmla="*/ 1543050 w 1543057"/>
              <a:gd name="connsiteY3" fmla="*/ 10258945 h 18707100"/>
              <a:gd name="connsiteX4" fmla="*/ 1543050 w 1543057"/>
              <a:gd name="connsiteY4" fmla="*/ 18707100 h 18707100"/>
              <a:gd name="connsiteX5" fmla="*/ 0 w 1543057"/>
              <a:gd name="connsiteY5" fmla="*/ 18707100 h 18707100"/>
              <a:gd name="connsiteX6" fmla="*/ 0 w 1543057"/>
              <a:gd name="connsiteY6" fmla="*/ 0 h 18707100"/>
              <a:gd name="connsiteX7" fmla="*/ 1543050 w 1543057"/>
              <a:gd name="connsiteY7" fmla="*/ 0 h 18707100"/>
              <a:gd name="connsiteX0" fmla="*/ 1543050 w 1543057"/>
              <a:gd name="connsiteY0" fmla="*/ 0 h 18707100"/>
              <a:gd name="connsiteX1" fmla="*/ 1543050 w 1543057"/>
              <a:gd name="connsiteY1" fmla="*/ 8448156 h 18707100"/>
              <a:gd name="connsiteX2" fmla="*/ 955007 w 1543057"/>
              <a:gd name="connsiteY2" fmla="*/ 9348790 h 18707100"/>
              <a:gd name="connsiteX3" fmla="*/ 1543050 w 1543057"/>
              <a:gd name="connsiteY3" fmla="*/ 10258945 h 18707100"/>
              <a:gd name="connsiteX4" fmla="*/ 1543050 w 1543057"/>
              <a:gd name="connsiteY4" fmla="*/ 18707100 h 18707100"/>
              <a:gd name="connsiteX5" fmla="*/ 0 w 1543057"/>
              <a:gd name="connsiteY5" fmla="*/ 18707100 h 18707100"/>
              <a:gd name="connsiteX6" fmla="*/ 0 w 1543057"/>
              <a:gd name="connsiteY6" fmla="*/ 0 h 18707100"/>
              <a:gd name="connsiteX7" fmla="*/ 1543050 w 1543057"/>
              <a:gd name="connsiteY7" fmla="*/ 0 h 18707100"/>
              <a:gd name="connsiteX0" fmla="*/ 1543050 w 1543057"/>
              <a:gd name="connsiteY0" fmla="*/ 0 h 18707100"/>
              <a:gd name="connsiteX1" fmla="*/ 1543050 w 1543057"/>
              <a:gd name="connsiteY1" fmla="*/ 8448156 h 18707100"/>
              <a:gd name="connsiteX2" fmla="*/ 989932 w 1543057"/>
              <a:gd name="connsiteY2" fmla="*/ 9348793 h 18707100"/>
              <a:gd name="connsiteX3" fmla="*/ 1543050 w 1543057"/>
              <a:gd name="connsiteY3" fmla="*/ 10258945 h 18707100"/>
              <a:gd name="connsiteX4" fmla="*/ 1543050 w 1543057"/>
              <a:gd name="connsiteY4" fmla="*/ 18707100 h 18707100"/>
              <a:gd name="connsiteX5" fmla="*/ 0 w 1543057"/>
              <a:gd name="connsiteY5" fmla="*/ 18707100 h 18707100"/>
              <a:gd name="connsiteX6" fmla="*/ 0 w 1543057"/>
              <a:gd name="connsiteY6" fmla="*/ 0 h 18707100"/>
              <a:gd name="connsiteX7" fmla="*/ 1543050 w 1543057"/>
              <a:gd name="connsiteY7" fmla="*/ 0 h 1870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3057" h="18707100">
                <a:moveTo>
                  <a:pt x="1543050" y="0"/>
                </a:moveTo>
                <a:lnTo>
                  <a:pt x="1543050" y="8448156"/>
                </a:lnTo>
                <a:cubicBezTo>
                  <a:pt x="1545473" y="8902357"/>
                  <a:pt x="987593" y="8773148"/>
                  <a:pt x="989932" y="9348793"/>
                </a:cubicBezTo>
                <a:cubicBezTo>
                  <a:pt x="992271" y="9924438"/>
                  <a:pt x="1545472" y="9819038"/>
                  <a:pt x="1543050" y="10258945"/>
                </a:cubicBezTo>
                <a:lnTo>
                  <a:pt x="1543050" y="18707100"/>
                </a:lnTo>
                <a:lnTo>
                  <a:pt x="0" y="18707100"/>
                </a:lnTo>
                <a:lnTo>
                  <a:pt x="0" y="0"/>
                </a:lnTo>
                <a:lnTo>
                  <a:pt x="15430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pic>
        <p:nvPicPr>
          <p:cNvPr id="57" name="Picture 56">
            <a:hlinkClick r:id="rId8" action="ppaction://hlinksldjump"/>
            <a:extLst>
              <a:ext uri="{FF2B5EF4-FFF2-40B4-BE49-F238E27FC236}">
                <a16:creationId xmlns:a16="http://schemas.microsoft.com/office/drawing/2014/main" id="{049BF5ED-8803-924C-036D-D249187C99B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0"/>
          </a:blip>
          <a:stretch>
            <a:fillRect/>
          </a:stretch>
        </p:blipFill>
        <p:spPr>
          <a:xfrm>
            <a:off x="1208036" y="291532"/>
            <a:ext cx="540000" cy="540000"/>
          </a:xfrm>
          <a:prstGeom prst="rect">
            <a:avLst/>
          </a:prstGeom>
        </p:spPr>
      </p:pic>
      <p:pic>
        <p:nvPicPr>
          <p:cNvPr id="58" name="Picture 57">
            <a:hlinkClick r:id="rId9" action="ppaction://hlinksldjump"/>
            <a:extLst>
              <a:ext uri="{FF2B5EF4-FFF2-40B4-BE49-F238E27FC236}">
                <a16:creationId xmlns:a16="http://schemas.microsoft.com/office/drawing/2014/main" id="{D6047F3A-E7D5-CCD9-C3CE-6DD279C0F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110" y="1726072"/>
            <a:ext cx="540000" cy="540000"/>
          </a:xfrm>
          <a:prstGeom prst="rect">
            <a:avLst/>
          </a:prstGeom>
        </p:spPr>
      </p:pic>
      <p:pic>
        <p:nvPicPr>
          <p:cNvPr id="59" name="Picture 58">
            <a:hlinkClick r:id="rId10" action="ppaction://hlinksldjump"/>
            <a:extLst>
              <a:ext uri="{FF2B5EF4-FFF2-40B4-BE49-F238E27FC236}">
                <a16:creationId xmlns:a16="http://schemas.microsoft.com/office/drawing/2014/main" id="{C7FD4877-1CE1-FF66-033A-3AB97341B8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292" y="3160612"/>
            <a:ext cx="540000" cy="540000"/>
          </a:xfrm>
          <a:prstGeom prst="rect">
            <a:avLst/>
          </a:prstGeom>
        </p:spPr>
      </p:pic>
      <p:pic>
        <p:nvPicPr>
          <p:cNvPr id="60" name="Picture 59">
            <a:hlinkClick r:id="rId11" action="ppaction://hlinksldjump"/>
            <a:extLst>
              <a:ext uri="{FF2B5EF4-FFF2-40B4-BE49-F238E27FC236}">
                <a16:creationId xmlns:a16="http://schemas.microsoft.com/office/drawing/2014/main" id="{B38EB019-E317-17E7-3E27-3E6E8E8A6B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405" y="4604489"/>
            <a:ext cx="540000" cy="540000"/>
          </a:xfrm>
          <a:prstGeom prst="rect">
            <a:avLst/>
          </a:prstGeom>
        </p:spPr>
      </p:pic>
      <p:pic>
        <p:nvPicPr>
          <p:cNvPr id="61" name="Picture 60">
            <a:hlinkClick r:id="rId12" action="ppaction://hlinksldjump"/>
            <a:extLst>
              <a:ext uri="{FF2B5EF4-FFF2-40B4-BE49-F238E27FC236}">
                <a16:creationId xmlns:a16="http://schemas.microsoft.com/office/drawing/2014/main" id="{1BEA3E99-B051-F953-8A86-01198B734C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959" y="6041880"/>
            <a:ext cx="540000" cy="540000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78FA8A90-090C-FBCC-830E-7E2FCF92C2FD}"/>
              </a:ext>
            </a:extLst>
          </p:cNvPr>
          <p:cNvSpPr txBox="1"/>
          <p:nvPr/>
        </p:nvSpPr>
        <p:spPr>
          <a:xfrm>
            <a:off x="6252411" y="6485340"/>
            <a:ext cx="8107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JAINAM SHAH – 24MSCRCI040</a:t>
            </a:r>
            <a:endParaRPr lang="en-IN" sz="20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58BA320-6CB3-6EF8-F65E-7CE37CB0CDDF}"/>
              </a:ext>
            </a:extLst>
          </p:cNvPr>
          <p:cNvSpPr txBox="1"/>
          <p:nvPr/>
        </p:nvSpPr>
        <p:spPr>
          <a:xfrm>
            <a:off x="2804361" y="436140"/>
            <a:ext cx="81072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COMPONENTS OF DATA CENTER</a:t>
            </a:r>
            <a:endParaRPr lang="en-IN" sz="4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EA6B327F-3DD1-95D4-094E-EEA166A46D88}"/>
              </a:ext>
            </a:extLst>
          </p:cNvPr>
          <p:cNvSpPr/>
          <p:nvPr/>
        </p:nvSpPr>
        <p:spPr>
          <a:xfrm>
            <a:off x="2292289" y="1644742"/>
            <a:ext cx="1131976" cy="47650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72638DD5-A0A5-4F54-3761-79922B133E91}"/>
              </a:ext>
            </a:extLst>
          </p:cNvPr>
          <p:cNvSpPr/>
          <p:nvPr/>
        </p:nvSpPr>
        <p:spPr>
          <a:xfrm>
            <a:off x="2533166" y="5356212"/>
            <a:ext cx="650222" cy="61356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335F7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hlinkClick r:id="rId13" action="ppaction://hlinksldjump"/>
            <a:extLst>
              <a:ext uri="{FF2B5EF4-FFF2-40B4-BE49-F238E27FC236}">
                <a16:creationId xmlns:a16="http://schemas.microsoft.com/office/drawing/2014/main" id="{9C7D74C9-4F10-E7D7-B3F2-7C35EDAA2B8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97040" y="3009262"/>
            <a:ext cx="349573" cy="396000"/>
          </a:xfrm>
          <a:prstGeom prst="rect">
            <a:avLst/>
          </a:prstGeom>
        </p:spPr>
      </p:pic>
      <p:pic>
        <p:nvPicPr>
          <p:cNvPr id="4" name="Picture 3">
            <a:hlinkClick r:id="rId15" action="ppaction://hlinksldjump"/>
            <a:extLst>
              <a:ext uri="{FF2B5EF4-FFF2-40B4-BE49-F238E27FC236}">
                <a16:creationId xmlns:a16="http://schemas.microsoft.com/office/drawing/2014/main" id="{54399496-D7F5-62F9-2A31-389A4714289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642266" y="3822587"/>
            <a:ext cx="432000" cy="432000"/>
          </a:xfrm>
          <a:prstGeom prst="rect">
            <a:avLst/>
          </a:prstGeom>
        </p:spPr>
      </p:pic>
      <p:pic>
        <p:nvPicPr>
          <p:cNvPr id="5" name="Picture 4">
            <a:hlinkClick r:id="rId17" action="ppaction://hlinksldjump"/>
            <a:extLst>
              <a:ext uri="{FF2B5EF4-FFF2-40B4-BE49-F238E27FC236}">
                <a16:creationId xmlns:a16="http://schemas.microsoft.com/office/drawing/2014/main" id="{E886D50F-E70F-06C3-5A95-773E5214C36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642266" y="4613864"/>
            <a:ext cx="432000" cy="432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998370-96B7-BD6A-F876-19B6A337F15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642266" y="5446992"/>
            <a:ext cx="432000" cy="432000"/>
          </a:xfrm>
          <a:prstGeom prst="rect">
            <a:avLst/>
          </a:prstGeom>
        </p:spPr>
      </p:pic>
      <p:pic>
        <p:nvPicPr>
          <p:cNvPr id="7" name="Picture 6">
            <a:hlinkClick r:id="rId20" action="ppaction://hlinksldjump"/>
            <a:extLst>
              <a:ext uri="{FF2B5EF4-FFF2-40B4-BE49-F238E27FC236}">
                <a16:creationId xmlns:a16="http://schemas.microsoft.com/office/drawing/2014/main" id="{221DB4AE-5324-5991-0D75-C60B3430711D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655827" y="2190630"/>
            <a:ext cx="432000" cy="4320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EF8CFBF-B9D4-BEEC-D1A1-F52AA93CB939}"/>
              </a:ext>
            </a:extLst>
          </p:cNvPr>
          <p:cNvSpPr/>
          <p:nvPr/>
        </p:nvSpPr>
        <p:spPr>
          <a:xfrm>
            <a:off x="5389719" y="2086287"/>
            <a:ext cx="2933642" cy="613561"/>
          </a:xfrm>
          <a:prstGeom prst="roundRect">
            <a:avLst/>
          </a:prstGeom>
          <a:solidFill>
            <a:srgbClr val="335F7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19FD75-19C0-04EF-61D5-3F3E073AE97E}"/>
              </a:ext>
            </a:extLst>
          </p:cNvPr>
          <p:cNvSpPr txBox="1"/>
          <p:nvPr/>
        </p:nvSpPr>
        <p:spPr>
          <a:xfrm>
            <a:off x="5645827" y="2069901"/>
            <a:ext cx="2421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Security</a:t>
            </a:r>
            <a:endParaRPr lang="en-IN" sz="36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8BD3E63-C2E0-038C-3478-A7A26F6BDA5D}"/>
              </a:ext>
            </a:extLst>
          </p:cNvPr>
          <p:cNvCxnSpPr>
            <a:cxnSpLocks/>
          </p:cNvCxnSpPr>
          <p:nvPr/>
        </p:nvCxnSpPr>
        <p:spPr>
          <a:xfrm>
            <a:off x="3424243" y="5651798"/>
            <a:ext cx="50910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0509E1-B3B1-D918-0AA5-6022D8B11D53}"/>
              </a:ext>
            </a:extLst>
          </p:cNvPr>
          <p:cNvCxnSpPr>
            <a:cxnSpLocks/>
          </p:cNvCxnSpPr>
          <p:nvPr/>
        </p:nvCxnSpPr>
        <p:spPr>
          <a:xfrm>
            <a:off x="3914299" y="3172935"/>
            <a:ext cx="55264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7A1278C-E39B-C86D-BD14-6A21B083822C}"/>
              </a:ext>
            </a:extLst>
          </p:cNvPr>
          <p:cNvCxnSpPr>
            <a:cxnSpLocks/>
          </p:cNvCxnSpPr>
          <p:nvPr/>
        </p:nvCxnSpPr>
        <p:spPr>
          <a:xfrm>
            <a:off x="3183366" y="5651798"/>
            <a:ext cx="240877" cy="0"/>
          </a:xfrm>
          <a:prstGeom prst="line">
            <a:avLst/>
          </a:prstGeom>
          <a:ln w="38100">
            <a:solidFill>
              <a:srgbClr val="335F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9B009C9-D83D-CB5A-B9F0-2448EBF76AFA}"/>
              </a:ext>
            </a:extLst>
          </p:cNvPr>
          <p:cNvCxnSpPr>
            <a:cxnSpLocks/>
          </p:cNvCxnSpPr>
          <p:nvPr/>
        </p:nvCxnSpPr>
        <p:spPr>
          <a:xfrm flipV="1">
            <a:off x="3933349" y="3154262"/>
            <a:ext cx="0" cy="25162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3295170-9D9A-6B5C-8942-D6FF05D12452}"/>
              </a:ext>
            </a:extLst>
          </p:cNvPr>
          <p:cNvCxnSpPr>
            <a:cxnSpLocks/>
          </p:cNvCxnSpPr>
          <p:nvPr/>
        </p:nvCxnSpPr>
        <p:spPr>
          <a:xfrm>
            <a:off x="3918833" y="4450632"/>
            <a:ext cx="55264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B10E211-984C-8AB4-172D-EE53C00DE595}"/>
              </a:ext>
            </a:extLst>
          </p:cNvPr>
          <p:cNvSpPr txBox="1"/>
          <p:nvPr/>
        </p:nvSpPr>
        <p:spPr>
          <a:xfrm>
            <a:off x="3391063" y="5636540"/>
            <a:ext cx="3218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Includes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28F702-9DA8-38DE-E809-A7913DEA31CA}"/>
              </a:ext>
            </a:extLst>
          </p:cNvPr>
          <p:cNvSpPr txBox="1"/>
          <p:nvPr/>
        </p:nvSpPr>
        <p:spPr>
          <a:xfrm>
            <a:off x="12568801" y="2937014"/>
            <a:ext cx="64397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Cooling Systems</a:t>
            </a:r>
          </a:p>
          <a:p>
            <a:r>
              <a:rPr lang="en-US" sz="2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	- Maintains Temperature</a:t>
            </a:r>
          </a:p>
          <a:p>
            <a:r>
              <a:rPr lang="en-US" sz="2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	- Increases 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Fire Suppression System</a:t>
            </a:r>
          </a:p>
          <a:p>
            <a:pPr lvl="1"/>
            <a:r>
              <a:rPr lang="en-US" sz="2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	- Protect from Fire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C89D15-482D-7B7E-7530-A2122F15BF50}"/>
              </a:ext>
            </a:extLst>
          </p:cNvPr>
          <p:cNvSpPr txBox="1"/>
          <p:nvPr/>
        </p:nvSpPr>
        <p:spPr>
          <a:xfrm>
            <a:off x="4348920" y="2921556"/>
            <a:ext cx="64397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Physical Security</a:t>
            </a:r>
          </a:p>
          <a:p>
            <a:r>
              <a:rPr lang="en-US" sz="2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	- Unauthorized Entry</a:t>
            </a:r>
          </a:p>
          <a:p>
            <a:r>
              <a:rPr lang="en-US" sz="2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	- Surveillance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Cyber Security</a:t>
            </a:r>
          </a:p>
          <a:p>
            <a:pPr lvl="1"/>
            <a:r>
              <a:rPr lang="en-US" sz="2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	- Protects from Hacking</a:t>
            </a:r>
          </a:p>
          <a:p>
            <a:pPr lvl="1"/>
            <a:r>
              <a:rPr lang="en-US" sz="2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	- Protects from Malware</a:t>
            </a:r>
          </a:p>
        </p:txBody>
      </p:sp>
    </p:spTree>
    <p:extLst>
      <p:ext uri="{BB962C8B-B14F-4D97-AF65-F5344CB8AC3E}">
        <p14:creationId xmlns:p14="http://schemas.microsoft.com/office/powerpoint/2010/main" val="1297162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9D8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403D06-ADA5-5362-88F0-03DD9AAE3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5761EF2-EE32-34A8-3E34-C1A434476B9F}"/>
              </a:ext>
            </a:extLst>
          </p:cNvPr>
          <p:cNvSpPr/>
          <p:nvPr/>
        </p:nvSpPr>
        <p:spPr>
          <a:xfrm rot="5400000">
            <a:off x="6344141" y="-421643"/>
            <a:ext cx="1131976" cy="5846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B7B9CFF-D502-85A6-B415-6DF071895237}"/>
              </a:ext>
            </a:extLst>
          </p:cNvPr>
          <p:cNvSpPr/>
          <p:nvPr/>
        </p:nvSpPr>
        <p:spPr>
          <a:xfrm>
            <a:off x="7075" y="2266630"/>
            <a:ext cx="650222" cy="61356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2A9D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FB4410B-306E-6CC4-9578-ADFF9DF97B25}"/>
              </a:ext>
            </a:extLst>
          </p:cNvPr>
          <p:cNvGrpSpPr/>
          <p:nvPr/>
        </p:nvGrpSpPr>
        <p:grpSpPr>
          <a:xfrm>
            <a:off x="-1116556" y="142260"/>
            <a:ext cx="857250" cy="828000"/>
            <a:chOff x="-1097513" y="614700"/>
            <a:chExt cx="857250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29AC363-DD69-02FA-F855-F4E4FF0323DA}"/>
                </a:ext>
              </a:extLst>
            </p:cNvPr>
            <p:cNvSpPr/>
            <p:nvPr/>
          </p:nvSpPr>
          <p:spPr>
            <a:xfrm>
              <a:off x="-1097513" y="61470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9EA9BA1E-EFD2-F4D0-8D19-056D3159C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938888" y="739650"/>
              <a:ext cx="540000" cy="54000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58E92BD-B889-CC96-A032-3176193FD515}"/>
              </a:ext>
            </a:extLst>
          </p:cNvPr>
          <p:cNvGrpSpPr/>
          <p:nvPr/>
        </p:nvGrpSpPr>
        <p:grpSpPr>
          <a:xfrm>
            <a:off x="997987" y="1578630"/>
            <a:ext cx="857250" cy="828000"/>
            <a:chOff x="-1097513" y="1814850"/>
            <a:chExt cx="857250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8F5BDEC-6EE3-C781-BF14-FC8A05C5E389}"/>
                </a:ext>
              </a:extLst>
            </p:cNvPr>
            <p:cNvSpPr/>
            <p:nvPr/>
          </p:nvSpPr>
          <p:spPr>
            <a:xfrm>
              <a:off x="-1097513" y="181485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F0FE0DDA-84DF-2BE2-659B-D625D1004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896888" y="1958850"/>
              <a:ext cx="540000" cy="540000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BACD577-460A-3B23-CC90-6E9035BEBC4C}"/>
              </a:ext>
            </a:extLst>
          </p:cNvPr>
          <p:cNvGrpSpPr/>
          <p:nvPr/>
        </p:nvGrpSpPr>
        <p:grpSpPr>
          <a:xfrm>
            <a:off x="-1097513" y="4458990"/>
            <a:ext cx="857250" cy="828000"/>
            <a:chOff x="-1097513" y="4215150"/>
            <a:chExt cx="857250" cy="82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A85992D-C484-79E7-F20A-303984C27CB6}"/>
                </a:ext>
              </a:extLst>
            </p:cNvPr>
            <p:cNvSpPr/>
            <p:nvPr/>
          </p:nvSpPr>
          <p:spPr>
            <a:xfrm>
              <a:off x="-1097513" y="421515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5226E82A-3739-7C86-DFED-A9865FE2FF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938888" y="4359150"/>
              <a:ext cx="540000" cy="5400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33E9C1C-126F-D757-E648-24D20F6BB057}"/>
              </a:ext>
            </a:extLst>
          </p:cNvPr>
          <p:cNvGrpSpPr/>
          <p:nvPr/>
        </p:nvGrpSpPr>
        <p:grpSpPr>
          <a:xfrm>
            <a:off x="-1097513" y="5902980"/>
            <a:ext cx="857250" cy="828000"/>
            <a:chOff x="-1097513" y="5415300"/>
            <a:chExt cx="857250" cy="8280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145705F-930D-8522-5412-5B03A553BEAA}"/>
                </a:ext>
              </a:extLst>
            </p:cNvPr>
            <p:cNvSpPr/>
            <p:nvPr/>
          </p:nvSpPr>
          <p:spPr>
            <a:xfrm>
              <a:off x="-1097513" y="541530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9C8EB4ED-C4FB-208C-D29B-E9E14C445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927788" y="5559300"/>
              <a:ext cx="540000" cy="5400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FE1E8DC-47DB-6D6D-0CCF-DCA3814143D4}"/>
              </a:ext>
            </a:extLst>
          </p:cNvPr>
          <p:cNvGrpSpPr/>
          <p:nvPr/>
        </p:nvGrpSpPr>
        <p:grpSpPr>
          <a:xfrm>
            <a:off x="-1164408" y="3022051"/>
            <a:ext cx="857250" cy="828000"/>
            <a:chOff x="-1097513" y="3015000"/>
            <a:chExt cx="857250" cy="82800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D3E3A6C-77FC-918F-0B1C-DE1729766600}"/>
                </a:ext>
              </a:extLst>
            </p:cNvPr>
            <p:cNvSpPr/>
            <p:nvPr/>
          </p:nvSpPr>
          <p:spPr>
            <a:xfrm>
              <a:off x="-1097513" y="3015000"/>
              <a:ext cx="857250" cy="82800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6B4152FC-6B02-2841-8A2E-505EE4D3E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896888" y="3155850"/>
              <a:ext cx="540000" cy="540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0E8A80E3-756A-4F29-574B-263FD8297890}"/>
              </a:ext>
            </a:extLst>
          </p:cNvPr>
          <p:cNvSpPr/>
          <p:nvPr/>
        </p:nvSpPr>
        <p:spPr>
          <a:xfrm>
            <a:off x="0" y="-7365536"/>
            <a:ext cx="1390797" cy="18707100"/>
          </a:xfrm>
          <a:custGeom>
            <a:avLst/>
            <a:gdLst>
              <a:gd name="connsiteX0" fmla="*/ 1543050 w 1543050"/>
              <a:gd name="connsiteY0" fmla="*/ 0 h 18707100"/>
              <a:gd name="connsiteX1" fmla="*/ 1543050 w 1543050"/>
              <a:gd name="connsiteY1" fmla="*/ 8448156 h 18707100"/>
              <a:gd name="connsiteX2" fmla="*/ 807369 w 1543050"/>
              <a:gd name="connsiteY2" fmla="*/ 9353550 h 18707100"/>
              <a:gd name="connsiteX3" fmla="*/ 1543050 w 1543050"/>
              <a:gd name="connsiteY3" fmla="*/ 10258945 h 18707100"/>
              <a:gd name="connsiteX4" fmla="*/ 1543050 w 1543050"/>
              <a:gd name="connsiteY4" fmla="*/ 18707100 h 18707100"/>
              <a:gd name="connsiteX5" fmla="*/ 0 w 1543050"/>
              <a:gd name="connsiteY5" fmla="*/ 18707100 h 18707100"/>
              <a:gd name="connsiteX6" fmla="*/ 0 w 1543050"/>
              <a:gd name="connsiteY6" fmla="*/ 0 h 18707100"/>
              <a:gd name="connsiteX0" fmla="*/ 1543050 w 1543050"/>
              <a:gd name="connsiteY0" fmla="*/ 0 h 18707100"/>
              <a:gd name="connsiteX1" fmla="*/ 1543050 w 1543050"/>
              <a:gd name="connsiteY1" fmla="*/ 8448156 h 18707100"/>
              <a:gd name="connsiteX2" fmla="*/ 807369 w 1543050"/>
              <a:gd name="connsiteY2" fmla="*/ 9353550 h 18707100"/>
              <a:gd name="connsiteX3" fmla="*/ 1543050 w 1543050"/>
              <a:gd name="connsiteY3" fmla="*/ 10258945 h 18707100"/>
              <a:gd name="connsiteX4" fmla="*/ 1543050 w 1543050"/>
              <a:gd name="connsiteY4" fmla="*/ 18707100 h 18707100"/>
              <a:gd name="connsiteX5" fmla="*/ 0 w 1543050"/>
              <a:gd name="connsiteY5" fmla="*/ 18707100 h 18707100"/>
              <a:gd name="connsiteX6" fmla="*/ 0 w 1543050"/>
              <a:gd name="connsiteY6" fmla="*/ 0 h 18707100"/>
              <a:gd name="connsiteX7" fmla="*/ 1543050 w 1543050"/>
              <a:gd name="connsiteY7" fmla="*/ 0 h 18707100"/>
              <a:gd name="connsiteX0" fmla="*/ 1543050 w 1543055"/>
              <a:gd name="connsiteY0" fmla="*/ 0 h 18707100"/>
              <a:gd name="connsiteX1" fmla="*/ 1543050 w 1543055"/>
              <a:gd name="connsiteY1" fmla="*/ 8448156 h 18707100"/>
              <a:gd name="connsiteX2" fmla="*/ 807369 w 1543055"/>
              <a:gd name="connsiteY2" fmla="*/ 9353550 h 18707100"/>
              <a:gd name="connsiteX3" fmla="*/ 1543050 w 1543055"/>
              <a:gd name="connsiteY3" fmla="*/ 10258945 h 18707100"/>
              <a:gd name="connsiteX4" fmla="*/ 1543050 w 1543055"/>
              <a:gd name="connsiteY4" fmla="*/ 18707100 h 18707100"/>
              <a:gd name="connsiteX5" fmla="*/ 0 w 1543055"/>
              <a:gd name="connsiteY5" fmla="*/ 18707100 h 18707100"/>
              <a:gd name="connsiteX6" fmla="*/ 0 w 1543055"/>
              <a:gd name="connsiteY6" fmla="*/ 0 h 18707100"/>
              <a:gd name="connsiteX7" fmla="*/ 1543050 w 1543055"/>
              <a:gd name="connsiteY7" fmla="*/ 0 h 18707100"/>
              <a:gd name="connsiteX0" fmla="*/ 1543050 w 1543055"/>
              <a:gd name="connsiteY0" fmla="*/ 0 h 18707100"/>
              <a:gd name="connsiteX1" fmla="*/ 1543050 w 1543055"/>
              <a:gd name="connsiteY1" fmla="*/ 8448156 h 18707100"/>
              <a:gd name="connsiteX2" fmla="*/ 807369 w 1543055"/>
              <a:gd name="connsiteY2" fmla="*/ 9353550 h 18707100"/>
              <a:gd name="connsiteX3" fmla="*/ 1543050 w 1543055"/>
              <a:gd name="connsiteY3" fmla="*/ 10258945 h 18707100"/>
              <a:gd name="connsiteX4" fmla="*/ 1543050 w 1543055"/>
              <a:gd name="connsiteY4" fmla="*/ 18707100 h 18707100"/>
              <a:gd name="connsiteX5" fmla="*/ 0 w 1543055"/>
              <a:gd name="connsiteY5" fmla="*/ 18707100 h 18707100"/>
              <a:gd name="connsiteX6" fmla="*/ 0 w 1543055"/>
              <a:gd name="connsiteY6" fmla="*/ 0 h 18707100"/>
              <a:gd name="connsiteX7" fmla="*/ 1543050 w 1543055"/>
              <a:gd name="connsiteY7" fmla="*/ 0 h 18707100"/>
              <a:gd name="connsiteX0" fmla="*/ 1543050 w 1543055"/>
              <a:gd name="connsiteY0" fmla="*/ 0 h 18707100"/>
              <a:gd name="connsiteX1" fmla="*/ 1543050 w 1543055"/>
              <a:gd name="connsiteY1" fmla="*/ 8448156 h 18707100"/>
              <a:gd name="connsiteX2" fmla="*/ 807369 w 1543055"/>
              <a:gd name="connsiteY2" fmla="*/ 9353550 h 18707100"/>
              <a:gd name="connsiteX3" fmla="*/ 1543050 w 1543055"/>
              <a:gd name="connsiteY3" fmla="*/ 10258945 h 18707100"/>
              <a:gd name="connsiteX4" fmla="*/ 1543050 w 1543055"/>
              <a:gd name="connsiteY4" fmla="*/ 18707100 h 18707100"/>
              <a:gd name="connsiteX5" fmla="*/ 0 w 1543055"/>
              <a:gd name="connsiteY5" fmla="*/ 18707100 h 18707100"/>
              <a:gd name="connsiteX6" fmla="*/ 0 w 1543055"/>
              <a:gd name="connsiteY6" fmla="*/ 0 h 18707100"/>
              <a:gd name="connsiteX7" fmla="*/ 1543050 w 1543055"/>
              <a:gd name="connsiteY7" fmla="*/ 0 h 18707100"/>
              <a:gd name="connsiteX0" fmla="*/ 1543050 w 1543057"/>
              <a:gd name="connsiteY0" fmla="*/ 0 h 18707100"/>
              <a:gd name="connsiteX1" fmla="*/ 1543050 w 1543057"/>
              <a:gd name="connsiteY1" fmla="*/ 8448156 h 18707100"/>
              <a:gd name="connsiteX2" fmla="*/ 955007 w 1543057"/>
              <a:gd name="connsiteY2" fmla="*/ 9348790 h 18707100"/>
              <a:gd name="connsiteX3" fmla="*/ 1543050 w 1543057"/>
              <a:gd name="connsiteY3" fmla="*/ 10258945 h 18707100"/>
              <a:gd name="connsiteX4" fmla="*/ 1543050 w 1543057"/>
              <a:gd name="connsiteY4" fmla="*/ 18707100 h 18707100"/>
              <a:gd name="connsiteX5" fmla="*/ 0 w 1543057"/>
              <a:gd name="connsiteY5" fmla="*/ 18707100 h 18707100"/>
              <a:gd name="connsiteX6" fmla="*/ 0 w 1543057"/>
              <a:gd name="connsiteY6" fmla="*/ 0 h 18707100"/>
              <a:gd name="connsiteX7" fmla="*/ 1543050 w 1543057"/>
              <a:gd name="connsiteY7" fmla="*/ 0 h 18707100"/>
              <a:gd name="connsiteX0" fmla="*/ 1543050 w 1543057"/>
              <a:gd name="connsiteY0" fmla="*/ 0 h 18707100"/>
              <a:gd name="connsiteX1" fmla="*/ 1543050 w 1543057"/>
              <a:gd name="connsiteY1" fmla="*/ 8448156 h 18707100"/>
              <a:gd name="connsiteX2" fmla="*/ 955007 w 1543057"/>
              <a:gd name="connsiteY2" fmla="*/ 9348790 h 18707100"/>
              <a:gd name="connsiteX3" fmla="*/ 1543050 w 1543057"/>
              <a:gd name="connsiteY3" fmla="*/ 10258945 h 18707100"/>
              <a:gd name="connsiteX4" fmla="*/ 1543050 w 1543057"/>
              <a:gd name="connsiteY4" fmla="*/ 18707100 h 18707100"/>
              <a:gd name="connsiteX5" fmla="*/ 0 w 1543057"/>
              <a:gd name="connsiteY5" fmla="*/ 18707100 h 18707100"/>
              <a:gd name="connsiteX6" fmla="*/ 0 w 1543057"/>
              <a:gd name="connsiteY6" fmla="*/ 0 h 18707100"/>
              <a:gd name="connsiteX7" fmla="*/ 1543050 w 1543057"/>
              <a:gd name="connsiteY7" fmla="*/ 0 h 18707100"/>
              <a:gd name="connsiteX0" fmla="*/ 1543050 w 1543057"/>
              <a:gd name="connsiteY0" fmla="*/ 0 h 18707100"/>
              <a:gd name="connsiteX1" fmla="*/ 1543050 w 1543057"/>
              <a:gd name="connsiteY1" fmla="*/ 8448156 h 18707100"/>
              <a:gd name="connsiteX2" fmla="*/ 989932 w 1543057"/>
              <a:gd name="connsiteY2" fmla="*/ 9348793 h 18707100"/>
              <a:gd name="connsiteX3" fmla="*/ 1543050 w 1543057"/>
              <a:gd name="connsiteY3" fmla="*/ 10258945 h 18707100"/>
              <a:gd name="connsiteX4" fmla="*/ 1543050 w 1543057"/>
              <a:gd name="connsiteY4" fmla="*/ 18707100 h 18707100"/>
              <a:gd name="connsiteX5" fmla="*/ 0 w 1543057"/>
              <a:gd name="connsiteY5" fmla="*/ 18707100 h 18707100"/>
              <a:gd name="connsiteX6" fmla="*/ 0 w 1543057"/>
              <a:gd name="connsiteY6" fmla="*/ 0 h 18707100"/>
              <a:gd name="connsiteX7" fmla="*/ 1543050 w 1543057"/>
              <a:gd name="connsiteY7" fmla="*/ 0 h 1870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3057" h="18707100">
                <a:moveTo>
                  <a:pt x="1543050" y="0"/>
                </a:moveTo>
                <a:lnTo>
                  <a:pt x="1543050" y="8448156"/>
                </a:lnTo>
                <a:cubicBezTo>
                  <a:pt x="1545473" y="8902357"/>
                  <a:pt x="987593" y="8773148"/>
                  <a:pt x="989932" y="9348793"/>
                </a:cubicBezTo>
                <a:cubicBezTo>
                  <a:pt x="992271" y="9924438"/>
                  <a:pt x="1545472" y="9819038"/>
                  <a:pt x="1543050" y="10258945"/>
                </a:cubicBezTo>
                <a:lnTo>
                  <a:pt x="1543050" y="18707100"/>
                </a:lnTo>
                <a:lnTo>
                  <a:pt x="0" y="18707100"/>
                </a:lnTo>
                <a:lnTo>
                  <a:pt x="0" y="0"/>
                </a:lnTo>
                <a:lnTo>
                  <a:pt x="15430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pic>
        <p:nvPicPr>
          <p:cNvPr id="55" name="Picture 54">
            <a:hlinkClick r:id="rId7" action="ppaction://hlinksldjump"/>
            <a:extLst>
              <a:ext uri="{FF2B5EF4-FFF2-40B4-BE49-F238E27FC236}">
                <a16:creationId xmlns:a16="http://schemas.microsoft.com/office/drawing/2014/main" id="{DDEE3DF9-A6CC-A9FD-E2A7-C03ED23B4D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9686" y="291532"/>
            <a:ext cx="540000" cy="540000"/>
          </a:xfrm>
          <a:prstGeom prst="rect">
            <a:avLst/>
          </a:prstGeom>
        </p:spPr>
      </p:pic>
      <p:pic>
        <p:nvPicPr>
          <p:cNvPr id="56" name="Picture 55">
            <a:hlinkClick r:id="rId8" action="ppaction://hlinksldjump"/>
            <a:extLst>
              <a:ext uri="{FF2B5EF4-FFF2-40B4-BE49-F238E27FC236}">
                <a16:creationId xmlns:a16="http://schemas.microsoft.com/office/drawing/2014/main" id="{F325FB90-1E49-E9C3-4F3C-44A14126511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0"/>
          </a:blip>
          <a:stretch>
            <a:fillRect/>
          </a:stretch>
        </p:blipFill>
        <p:spPr>
          <a:xfrm>
            <a:off x="1176710" y="1726072"/>
            <a:ext cx="540000" cy="540000"/>
          </a:xfrm>
          <a:prstGeom prst="rect">
            <a:avLst/>
          </a:prstGeom>
        </p:spPr>
      </p:pic>
      <p:pic>
        <p:nvPicPr>
          <p:cNvPr id="57" name="Picture 56">
            <a:hlinkClick r:id="rId9" action="ppaction://hlinksldjump"/>
            <a:extLst>
              <a:ext uri="{FF2B5EF4-FFF2-40B4-BE49-F238E27FC236}">
                <a16:creationId xmlns:a16="http://schemas.microsoft.com/office/drawing/2014/main" id="{0C8E45C7-9192-BD10-8762-BF2F77CDA9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292" y="3160612"/>
            <a:ext cx="540000" cy="540000"/>
          </a:xfrm>
          <a:prstGeom prst="rect">
            <a:avLst/>
          </a:prstGeom>
        </p:spPr>
      </p:pic>
      <p:pic>
        <p:nvPicPr>
          <p:cNvPr id="58" name="Picture 57">
            <a:hlinkClick r:id="rId10" action="ppaction://hlinksldjump"/>
            <a:extLst>
              <a:ext uri="{FF2B5EF4-FFF2-40B4-BE49-F238E27FC236}">
                <a16:creationId xmlns:a16="http://schemas.microsoft.com/office/drawing/2014/main" id="{EC7F9355-DE4C-BC49-3682-1F07375153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405" y="4604489"/>
            <a:ext cx="540000" cy="540000"/>
          </a:xfrm>
          <a:prstGeom prst="rect">
            <a:avLst/>
          </a:prstGeom>
        </p:spPr>
      </p:pic>
      <p:pic>
        <p:nvPicPr>
          <p:cNvPr id="59" name="Picture 58">
            <a:hlinkClick r:id="rId11" action="ppaction://hlinksldjump"/>
            <a:extLst>
              <a:ext uri="{FF2B5EF4-FFF2-40B4-BE49-F238E27FC236}">
                <a16:creationId xmlns:a16="http://schemas.microsoft.com/office/drawing/2014/main" id="{4262D764-C75B-8503-5C06-311C69523C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959" y="6041880"/>
            <a:ext cx="540000" cy="54000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D8C235B4-268D-52EF-F894-069AA897D5C3}"/>
              </a:ext>
            </a:extLst>
          </p:cNvPr>
          <p:cNvSpPr txBox="1"/>
          <p:nvPr/>
        </p:nvSpPr>
        <p:spPr>
          <a:xfrm>
            <a:off x="6252411" y="6485340"/>
            <a:ext cx="8107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JAINAM SHAH – 24MSCRCI040</a:t>
            </a:r>
            <a:endParaRPr lang="en-IN" sz="20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24B1FE7-C8BC-2EA8-BF49-73D257D08A15}"/>
              </a:ext>
            </a:extLst>
          </p:cNvPr>
          <p:cNvSpPr txBox="1"/>
          <p:nvPr/>
        </p:nvSpPr>
        <p:spPr>
          <a:xfrm>
            <a:off x="2804361" y="436140"/>
            <a:ext cx="81072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DATA CENTER SPACE PLANNING</a:t>
            </a:r>
            <a:endParaRPr lang="en-IN" sz="4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pic>
        <p:nvPicPr>
          <p:cNvPr id="7" name="Picture 6">
            <a:hlinkClick r:id="rId12" action="ppaction://hlinksldjump"/>
            <a:extLst>
              <a:ext uri="{FF2B5EF4-FFF2-40B4-BE49-F238E27FC236}">
                <a16:creationId xmlns:a16="http://schemas.microsoft.com/office/drawing/2014/main" id="{6C07D150-48D2-0429-9C11-43CC96C4188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94467" y="2249557"/>
            <a:ext cx="558000" cy="558000"/>
          </a:xfrm>
          <a:prstGeom prst="rect">
            <a:avLst/>
          </a:prstGeom>
        </p:spPr>
      </p:pic>
      <p:pic>
        <p:nvPicPr>
          <p:cNvPr id="9" name="Picture 8">
            <a:hlinkClick r:id="rId14" action="ppaction://hlinksldjump"/>
            <a:extLst>
              <a:ext uri="{FF2B5EF4-FFF2-40B4-BE49-F238E27FC236}">
                <a16:creationId xmlns:a16="http://schemas.microsoft.com/office/drawing/2014/main" id="{D388FB00-65E9-26A5-5FE3-383661F524E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91559" y="2237440"/>
            <a:ext cx="623544" cy="623544"/>
          </a:xfrm>
          <a:prstGeom prst="rect">
            <a:avLst/>
          </a:prstGeom>
        </p:spPr>
      </p:pic>
      <p:pic>
        <p:nvPicPr>
          <p:cNvPr id="11" name="Picture 10">
            <a:hlinkClick r:id="rId16" action="ppaction://hlinksldjump"/>
            <a:extLst>
              <a:ext uri="{FF2B5EF4-FFF2-40B4-BE49-F238E27FC236}">
                <a16:creationId xmlns:a16="http://schemas.microsoft.com/office/drawing/2014/main" id="{370BDCED-EA18-BFC5-9DD0-217A5384DC0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83223" y="2249557"/>
            <a:ext cx="558000" cy="558000"/>
          </a:xfrm>
          <a:prstGeom prst="rect">
            <a:avLst/>
          </a:prstGeom>
        </p:spPr>
      </p:pic>
      <p:pic>
        <p:nvPicPr>
          <p:cNvPr id="13" name="Picture 12">
            <a:hlinkClick r:id="rId18" action="ppaction://hlinksldjump"/>
            <a:extLst>
              <a:ext uri="{FF2B5EF4-FFF2-40B4-BE49-F238E27FC236}">
                <a16:creationId xmlns:a16="http://schemas.microsoft.com/office/drawing/2014/main" id="{B335F833-B372-D976-44A8-8B189ED7269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781913" y="2300854"/>
            <a:ext cx="396000" cy="396000"/>
          </a:xfrm>
          <a:prstGeom prst="rect">
            <a:avLst/>
          </a:prstGeom>
        </p:spPr>
      </p:pic>
      <p:pic>
        <p:nvPicPr>
          <p:cNvPr id="15" name="Picture 14">
            <a:hlinkClick r:id="rId20" action="ppaction://hlinksldjump"/>
            <a:extLst>
              <a:ext uri="{FF2B5EF4-FFF2-40B4-BE49-F238E27FC236}">
                <a16:creationId xmlns:a16="http://schemas.microsoft.com/office/drawing/2014/main" id="{7AFE6A77-AD51-DB31-72E0-D9CA205B492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518603" y="2285557"/>
            <a:ext cx="486000" cy="486000"/>
          </a:xfrm>
          <a:prstGeom prst="rect">
            <a:avLst/>
          </a:prstGeom>
        </p:spPr>
      </p:pic>
      <p:pic>
        <p:nvPicPr>
          <p:cNvPr id="17" name="Picture 16">
            <a:hlinkClick r:id="rId22" action="ppaction://hlinksldjump"/>
            <a:extLst>
              <a:ext uri="{FF2B5EF4-FFF2-40B4-BE49-F238E27FC236}">
                <a16:creationId xmlns:a16="http://schemas.microsoft.com/office/drawing/2014/main" id="{62359F9B-67D3-1784-8C20-162F468C7FF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345292" y="2289002"/>
            <a:ext cx="486000" cy="486000"/>
          </a:xfrm>
          <a:prstGeom prst="rect">
            <a:avLst/>
          </a:prstGeom>
        </p:spPr>
      </p:pic>
      <p:pic>
        <p:nvPicPr>
          <p:cNvPr id="19" name="Picture 18">
            <a:hlinkClick r:id="rId24" action="ppaction://hlinksldjump"/>
            <a:extLst>
              <a:ext uri="{FF2B5EF4-FFF2-40B4-BE49-F238E27FC236}">
                <a16:creationId xmlns:a16="http://schemas.microsoft.com/office/drawing/2014/main" id="{E6363C52-ACCC-A9EB-BB9D-D1DE8568D6F8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113924" y="2278585"/>
            <a:ext cx="486000" cy="486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CE33BFD-AF7C-D931-59FF-46F65CFB7DB7}"/>
              </a:ext>
            </a:extLst>
          </p:cNvPr>
          <p:cNvSpPr txBox="1"/>
          <p:nvPr/>
        </p:nvSpPr>
        <p:spPr>
          <a:xfrm rot="5400000">
            <a:off x="2165994" y="5100842"/>
            <a:ext cx="4608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Space | Layout</a:t>
            </a:r>
            <a:endParaRPr lang="en-IN" sz="2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EC9FC5-58DF-1161-77A1-6C82FA95F456}"/>
              </a:ext>
            </a:extLst>
          </p:cNvPr>
          <p:cNvSpPr txBox="1"/>
          <p:nvPr/>
        </p:nvSpPr>
        <p:spPr>
          <a:xfrm rot="5400000">
            <a:off x="2962651" y="5100842"/>
            <a:ext cx="4608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Cooling | Airflow</a:t>
            </a:r>
            <a:endParaRPr lang="en-IN" sz="2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49FCCC-E497-3318-9126-A1C8874545F4}"/>
              </a:ext>
            </a:extLst>
          </p:cNvPr>
          <p:cNvSpPr txBox="1"/>
          <p:nvPr/>
        </p:nvSpPr>
        <p:spPr>
          <a:xfrm rot="5400000">
            <a:off x="3831878" y="5100842"/>
            <a:ext cx="4608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Power Management</a:t>
            </a:r>
            <a:endParaRPr lang="en-IN" sz="2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3801DD-7E5D-B19F-E005-4495671704F1}"/>
              </a:ext>
            </a:extLst>
          </p:cNvPr>
          <p:cNvSpPr txBox="1"/>
          <p:nvPr/>
        </p:nvSpPr>
        <p:spPr>
          <a:xfrm rot="5400000">
            <a:off x="4672077" y="5100842"/>
            <a:ext cx="4608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Scalability</a:t>
            </a:r>
            <a:endParaRPr lang="en-IN" sz="2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8949B8-BB80-75E9-67C3-43A40E9EBCE7}"/>
              </a:ext>
            </a:extLst>
          </p:cNvPr>
          <p:cNvSpPr txBox="1"/>
          <p:nvPr/>
        </p:nvSpPr>
        <p:spPr>
          <a:xfrm rot="5400000">
            <a:off x="5483248" y="5100842"/>
            <a:ext cx="4608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Security Measures </a:t>
            </a:r>
            <a:endParaRPr lang="en-IN" sz="2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5A1165-1CEB-627B-D424-36A8B7EAAF0F}"/>
              </a:ext>
            </a:extLst>
          </p:cNvPr>
          <p:cNvSpPr txBox="1"/>
          <p:nvPr/>
        </p:nvSpPr>
        <p:spPr>
          <a:xfrm rot="5400000">
            <a:off x="6294419" y="5100842"/>
            <a:ext cx="4608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Network Infrastructure</a:t>
            </a:r>
            <a:endParaRPr lang="en-IN" sz="2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71C6CC9-C913-C2A2-4B39-FA963B81CA36}"/>
              </a:ext>
            </a:extLst>
          </p:cNvPr>
          <p:cNvSpPr txBox="1"/>
          <p:nvPr/>
        </p:nvSpPr>
        <p:spPr>
          <a:xfrm rot="5400000">
            <a:off x="7120106" y="5100842"/>
            <a:ext cx="4608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Cost Management</a:t>
            </a:r>
            <a:endParaRPr lang="en-IN" sz="2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60362ED-0B2D-3930-5C35-7AA8504A5129}"/>
              </a:ext>
            </a:extLst>
          </p:cNvPr>
          <p:cNvSpPr/>
          <p:nvPr/>
        </p:nvSpPr>
        <p:spPr>
          <a:xfrm>
            <a:off x="14577863" y="2086287"/>
            <a:ext cx="2933642" cy="613561"/>
          </a:xfrm>
          <a:prstGeom prst="roundRect">
            <a:avLst/>
          </a:prstGeom>
          <a:solidFill>
            <a:srgbClr val="335F7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43608F-F4B1-8E39-A5C8-7C583530127B}"/>
              </a:ext>
            </a:extLst>
          </p:cNvPr>
          <p:cNvSpPr txBox="1"/>
          <p:nvPr/>
        </p:nvSpPr>
        <p:spPr>
          <a:xfrm>
            <a:off x="14833971" y="2069901"/>
            <a:ext cx="2421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Security</a:t>
            </a:r>
            <a:endParaRPr lang="en-IN" sz="36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FC1104-97BA-FF88-BBEC-35F04ADA7431}"/>
              </a:ext>
            </a:extLst>
          </p:cNvPr>
          <p:cNvCxnSpPr>
            <a:cxnSpLocks/>
          </p:cNvCxnSpPr>
          <p:nvPr/>
        </p:nvCxnSpPr>
        <p:spPr>
          <a:xfrm>
            <a:off x="12612387" y="5651798"/>
            <a:ext cx="50910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89B80-AE66-FD0F-8612-D4F649B2AA5B}"/>
              </a:ext>
            </a:extLst>
          </p:cNvPr>
          <p:cNvCxnSpPr>
            <a:cxnSpLocks/>
          </p:cNvCxnSpPr>
          <p:nvPr/>
        </p:nvCxnSpPr>
        <p:spPr>
          <a:xfrm>
            <a:off x="13102443" y="3172935"/>
            <a:ext cx="55264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BDA279-B133-0C27-C8AE-411D56843878}"/>
              </a:ext>
            </a:extLst>
          </p:cNvPr>
          <p:cNvCxnSpPr>
            <a:cxnSpLocks/>
          </p:cNvCxnSpPr>
          <p:nvPr/>
        </p:nvCxnSpPr>
        <p:spPr>
          <a:xfrm>
            <a:off x="12371510" y="5651798"/>
            <a:ext cx="240877" cy="0"/>
          </a:xfrm>
          <a:prstGeom prst="line">
            <a:avLst/>
          </a:prstGeom>
          <a:ln w="38100">
            <a:solidFill>
              <a:srgbClr val="335F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7D99C7-6EB8-F2BA-942E-F2AAAFA6A0AA}"/>
              </a:ext>
            </a:extLst>
          </p:cNvPr>
          <p:cNvCxnSpPr>
            <a:cxnSpLocks/>
          </p:cNvCxnSpPr>
          <p:nvPr/>
        </p:nvCxnSpPr>
        <p:spPr>
          <a:xfrm flipV="1">
            <a:off x="13121493" y="3154262"/>
            <a:ext cx="0" cy="25162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56ADFD-3733-2AE4-11AE-E6CDFD27CCAF}"/>
              </a:ext>
            </a:extLst>
          </p:cNvPr>
          <p:cNvCxnSpPr>
            <a:cxnSpLocks/>
          </p:cNvCxnSpPr>
          <p:nvPr/>
        </p:nvCxnSpPr>
        <p:spPr>
          <a:xfrm>
            <a:off x="13106977" y="4450632"/>
            <a:ext cx="55264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5F3D2EA-72A2-AA07-07C0-5D706CC4F24C}"/>
              </a:ext>
            </a:extLst>
          </p:cNvPr>
          <p:cNvSpPr txBox="1"/>
          <p:nvPr/>
        </p:nvSpPr>
        <p:spPr>
          <a:xfrm>
            <a:off x="12579207" y="5636540"/>
            <a:ext cx="3218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Includes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A0EA0D-6737-0F26-4F02-AD295C79297F}"/>
              </a:ext>
            </a:extLst>
          </p:cNvPr>
          <p:cNvSpPr txBox="1"/>
          <p:nvPr/>
        </p:nvSpPr>
        <p:spPr>
          <a:xfrm>
            <a:off x="13537064" y="2921556"/>
            <a:ext cx="64397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Physical Security</a:t>
            </a:r>
          </a:p>
          <a:p>
            <a:r>
              <a:rPr lang="en-US" sz="2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	- Unauthorized Entry</a:t>
            </a:r>
          </a:p>
          <a:p>
            <a:r>
              <a:rPr lang="en-US" sz="2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	- Surveillance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Cyber Security</a:t>
            </a:r>
          </a:p>
          <a:p>
            <a:pPr lvl="1"/>
            <a:r>
              <a:rPr lang="en-US" sz="2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	- Protects from Hacking</a:t>
            </a:r>
          </a:p>
          <a:p>
            <a:pPr lvl="1"/>
            <a:r>
              <a:rPr lang="en-US" sz="2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	- Protects from Malware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9BC2B1-02AB-BE80-FD3F-564161418E4A}"/>
              </a:ext>
            </a:extLst>
          </p:cNvPr>
          <p:cNvSpPr txBox="1"/>
          <p:nvPr/>
        </p:nvSpPr>
        <p:spPr>
          <a:xfrm>
            <a:off x="2171848" y="7803836"/>
            <a:ext cx="92201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Space And Layout</a:t>
            </a:r>
            <a:endParaRPr lang="en-IN" sz="48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CB1F0F-2932-D133-5858-2230B9044D76}"/>
              </a:ext>
            </a:extLst>
          </p:cNvPr>
          <p:cNvSpPr txBox="1"/>
          <p:nvPr/>
        </p:nvSpPr>
        <p:spPr>
          <a:xfrm>
            <a:off x="4707561" y="8635779"/>
            <a:ext cx="59165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Availability of Space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Height and Width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" panose="020B0502040204020203" pitchFamily="34" charset="0"/>
              </a:rPr>
              <a:t>Number of Racks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IN" sz="36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392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1713</TotalTime>
  <Words>1088</Words>
  <Application>Microsoft Office PowerPoint</Application>
  <PresentationFormat>Widescreen</PresentationFormat>
  <Paragraphs>370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Bahnschrift SemiBold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Heli Mehta</dc:creator>
  <cp:lastModifiedBy>Heli Mehta</cp:lastModifiedBy>
  <cp:revision>9</cp:revision>
  <dcterms:created xsi:type="dcterms:W3CDTF">2024-12-07T09:43:15Z</dcterms:created>
  <dcterms:modified xsi:type="dcterms:W3CDTF">2024-12-11T09:41:04Z</dcterms:modified>
</cp:coreProperties>
</file>