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020C-A56E-78EA-9BEC-7BA9DBEC5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8F05B-9100-7A87-E9B8-D986D73C5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2089-734E-35C8-85D9-6EDD9893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1D5C-3A3A-F536-799F-AF823006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1B02-4B08-1A08-974C-CA63817B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7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36B7-BF33-1A62-2083-1D352521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829B0-0690-4158-11BA-40E0C26D2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A375-4C13-2DD6-35C8-0309390A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1242-AFFB-87D7-7A42-37D790CC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5119-4FE0-5D4F-347C-C0A11D34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7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4EAF8-796E-7629-D94D-AF72DEA7C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101F7-95C1-2E1B-90E5-81CDD2E9A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E0931-B231-B777-4FDC-3243CF98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4620-7257-B62F-1DEE-DA9CC635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ED2B-0315-2E21-20DD-C6B21FD4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9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72F9-9165-7D63-E083-5A85111E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6206-1AA6-8A16-61D3-A5DAF03F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6880-B166-B373-3E5D-2B54F5CB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ED5B-1A7D-BC84-B39A-88949131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6D91-03C7-334E-94C0-60DE5980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3A77-ED96-A1ED-FD92-9F286266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25399-C52E-4EDD-D3C9-E156F575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DAB8-64F1-1B4F-1EBE-43C56185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B1CE-1ECE-84EE-E339-726CB0FE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0526-F30E-3448-8F75-52EED37D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9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24E4-E12C-397C-3537-27CBE387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1142-EC84-FF9F-E9AF-6FE165F44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99B8A-9B0F-133B-E821-8B5D9D9BD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70798-38BA-31B7-CF0A-B6619503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116B1-370E-6925-F1FF-27DB7D27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B8C22-3693-3D10-0C99-9D16EB8B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3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E3BE-E0C5-EE2B-A573-8AD97D13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1A1BC-F82E-5EA5-C4CE-432297980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9774C-2096-BD5B-F192-DA51B9F1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7E955-6A74-AFB8-9D1E-24898B11B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3B359-597F-644A-4687-873EF5DBB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35813-7B93-821E-89D1-0D29AEE8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A05E3-2C3E-FB08-FD64-B7FA268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2C04A-3538-39F7-93FB-F0E84A3E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2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CFD7-3B3B-5D32-29CD-7B767A36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C07C2-0C67-F2E4-83D6-506AF3CA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AB01E-B0CD-92C9-B6B3-BDBC5193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2F6DF-3FE1-E5BF-5717-2404B672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4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5E64F-6A29-4261-CDC3-27196C26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BC8DC-C36F-FFBB-251C-B1D17741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EC550-7745-ADD1-4F47-09212F94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0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FA81-3269-6D78-2E80-6E3FA6FA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67F4-044D-142B-2E4C-ED4CF000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D0E9A-18C5-295D-C2C3-A5E74522D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1E31B-7D2E-C118-F245-511746D2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127A8-7F3B-1049-84C4-27B9C01F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5151-8C3B-A2CA-987E-AA0775CC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7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847F-0A6B-AC4B-BF62-03A6FF9E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8A318-8BE7-97C2-24E1-6A5159383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FA990-F1B5-28EA-8247-A881853AB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D1E5A-E52B-9A9B-7034-C9984914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EE4CA-1378-2B6F-84FD-9CB91FAA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691C0-72A4-0661-18B0-27A631E9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2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0AA6A-8674-0E98-CDA2-562B78C8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3105-1E98-19AA-9EF2-10C1F9074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B0B1D-4063-CFA2-CAA9-D0FB1CF1B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C733-96B5-435E-858F-5914B1ACDEF8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01CC-041A-89E7-99DD-E32EC7A38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1DD4-A51D-F427-1451-D87AA37E9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75AE3-434B-4858-B0AB-3F44D8EAE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9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191EB3-8F50-D986-226B-3D9B29F16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0B18398-6C2D-5014-079C-6FF85C7A0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1.Model building</a:t>
            </a:r>
          </a:p>
          <a:p>
            <a:r>
              <a:rPr lang="en-US" dirty="0"/>
              <a:t>2. </a:t>
            </a:r>
            <a:r>
              <a:rPr lang="en-US" dirty="0" err="1"/>
              <a:t>Streamlit</a:t>
            </a:r>
            <a:r>
              <a:rPr lang="en-US" dirty="0"/>
              <a:t> UI</a:t>
            </a:r>
          </a:p>
          <a:p>
            <a:r>
              <a:rPr lang="en-US" dirty="0"/>
              <a:t>3. Data preparation</a:t>
            </a:r>
          </a:p>
          <a:p>
            <a:r>
              <a:rPr lang="en-US" dirty="0"/>
              <a:t>4.Model Training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77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5BF04-53F6-CFBE-AB89-692A0EB04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0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49A8C-6136-7066-8157-AE539C860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3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B4E3C-F309-F788-F042-46AF4B260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4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72B30-D940-F7B7-F236-8D3D67922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7F5411-5DB8-D24E-EAF7-51A2E8DD0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7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MODULES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DESCRIPTION</dc:title>
  <dc:creator>M.JAIPRAKASH</dc:creator>
  <cp:lastModifiedBy>M.JAIPRAKASH</cp:lastModifiedBy>
  <cp:revision>1</cp:revision>
  <dcterms:created xsi:type="dcterms:W3CDTF">2022-10-18T02:00:21Z</dcterms:created>
  <dcterms:modified xsi:type="dcterms:W3CDTF">2022-10-18T02:04:44Z</dcterms:modified>
</cp:coreProperties>
</file>