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8" r:id="rId7"/>
    <p:sldId id="261" r:id="rId8"/>
    <p:sldId id="272" r:id="rId9"/>
    <p:sldId id="284" r:id="rId10"/>
    <p:sldId id="283" r:id="rId11"/>
    <p:sldId id="27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670" y="381599"/>
            <a:ext cx="9409386" cy="316903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/>
                <a:ea typeface="+mj-lt"/>
                <a:cs typeface="+mj-lt"/>
              </a:rPr>
              <a:t>SRM VALLIAMMAI ENGINEERING COLLEGE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(AUTONOMOUS </a:t>
            </a:r>
            <a:r>
              <a:rPr lang="en-IN" sz="2400" b="1" dirty="0">
                <a:latin typeface="Times New Roman"/>
                <a:ea typeface="+mj-lt"/>
                <a:cs typeface="+mj-lt"/>
              </a:rPr>
              <a:t>INSTITUTION)</a:t>
            </a:r>
            <a:br>
              <a:rPr lang="en-US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DEPARTMENT OF INFORMATION TECHNOLOGY</a:t>
            </a:r>
            <a:endParaRPr lang="en-US" sz="2400" b="1" dirty="0">
              <a:latin typeface="Times New Roman"/>
              <a:cs typeface="Calibri Light" panose="020F0302020204030204"/>
            </a:endParaRPr>
          </a:p>
          <a:p>
            <a:r>
              <a:rPr lang="en-US" sz="1800" b="1" dirty="0">
                <a:latin typeface="Times New Roman"/>
                <a:ea typeface="+mj-lt"/>
                <a:cs typeface="+mj-lt"/>
              </a:rPr>
              <a:t>THE ACADEMIC YEAR 2022-2023(EVEN SEMESTER)</a:t>
            </a:r>
            <a:endParaRPr lang="en-US" sz="18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j-lt"/>
                <a:cs typeface="+mj-lt"/>
              </a:rPr>
              <a:t>PROJECT PHASE 1- SECOND REVIEW </a:t>
            </a:r>
            <a:endParaRPr lang="en-US" sz="2000" b="1" dirty="0">
              <a:latin typeface="Times New Roman"/>
              <a:cs typeface="Calibri Light"/>
            </a:endParaRPr>
          </a:p>
          <a:p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AI BASED WILDFIRE PREDICTION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GUIDED BY: </a:t>
            </a:r>
            <a:r>
              <a:rPr lang="en-US" sz="2400" b="1" dirty="0" err="1">
                <a:latin typeface="Times New Roman"/>
                <a:ea typeface="+mj-lt"/>
                <a:cs typeface="+mj-lt"/>
              </a:rPr>
              <a:t>Dr.S.NARAYANAN</a:t>
            </a:r>
            <a:r>
              <a:rPr lang="en-US" sz="2400" b="1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B.E.,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M.Tech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Ph.D., 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 (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Sel.G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b="1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781" y="3831821"/>
            <a:ext cx="9154438" cy="2396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TEAM MEMBERS: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HARISHANKARAN B – 142219205031</a:t>
            </a:r>
          </a:p>
          <a:p>
            <a:r>
              <a:rPr lang="en-US" b="1" dirty="0">
                <a:latin typeface="Times New Roman"/>
                <a:cs typeface="Times New Roman"/>
              </a:rPr>
              <a:t>HARSHAVARTHAN H – 142219205032</a:t>
            </a:r>
          </a:p>
          <a:p>
            <a:r>
              <a:rPr lang="en-US" b="1" dirty="0">
                <a:latin typeface="Times New Roman"/>
                <a:cs typeface="Times New Roman"/>
              </a:rPr>
              <a:t>JAIPRAKASH M – 142219205035</a:t>
            </a:r>
          </a:p>
          <a:p>
            <a:r>
              <a:rPr lang="en-US" b="1" dirty="0">
                <a:latin typeface="Times New Roman"/>
                <a:cs typeface="Times New Roman"/>
              </a:rPr>
              <a:t>JEDIN TONY J - 142219205040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9271B520-A114-8864-338C-574355C056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54" y="1171979"/>
            <a:ext cx="205486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27498-5ECC-473C-8F34-DEB21D25D1F4}"/>
              </a:ext>
            </a:extLst>
          </p:cNvPr>
          <p:cNvSpPr txBox="1"/>
          <p:nvPr/>
        </p:nvSpPr>
        <p:spPr>
          <a:xfrm>
            <a:off x="2254470" y="2828835"/>
            <a:ext cx="84109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latin typeface="Times New Roman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765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98A-B80D-430F-A439-BEF5F968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Times New Roman"/>
                <a:cs typeface="Times New Roman"/>
              </a:rPr>
              <a:t>ABSTRACT</a:t>
            </a:r>
            <a:endParaRPr lang="en-US" b="1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B2E4-E77D-4754-A749-314CB90F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   Wildfires are Increased over the years due to a rise in temperature, increased intensity of drought, and other Global warming factors. It destroys forest resources that cause a severe impact on Ecology balance. The Algorithm used to predict before a Wildfire is a logistic regression, we built a model and trained it with the Weather data collected. With that previous forest fire incidents have happened. By predicting earlier we may alert the forest department.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0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D69D-6AE0-4BD3-AF07-0405CFB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INTRODUCTION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170-566E-427C-AF01-39A732C2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Forest resources are the most important natural resources on earth.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Wildfires occur naturally under certain Meteorological.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Wildfires are destructive and spread rapidly.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Predicting before the start of a wildfire is very useful.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Forest fires are 3 types Crown fires, surface fires, and Ground fires.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Simple logistic regression model used to train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It has a high accuracy rate of prediction.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F824-9A11-41B7-8044-6D8D9DB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/>
                <a:ea typeface="+mj-lt"/>
                <a:cs typeface="Times New Roman"/>
              </a:rPr>
              <a:t>OBJECTIVES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0DB-890F-4863-85F0-10CE1C88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To Prevent Forest Fires.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Save the Animals and Habitants using ML algorithm.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Train the machine with historic weather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Weather data includes temperature, humidity, and oxygen.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In logistic regression, it returns true(1) or false(0) by probability.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probability is higher then inform the fire prevention team.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 Informing Wildfire can be prevented.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5E23-7E27-23CE-134C-938B23EC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E38146-13DF-8CF7-A9CC-C9296E63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64" y="1995453"/>
            <a:ext cx="6639003" cy="36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3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3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E043-CE5F-532D-4F86-9E82B20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53F2-4065-C963-DB5E-AB4CD9DF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- collecting historic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data cleansing, removing duplicates.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 – Selecting the high accuracy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Test- segmenting the train and test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 new data- Deployment machine  accuracy are very lowered compared to Train and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0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B23-CA33-C15F-7240-5ED0DF0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3079-6417-A1C8-64AF-BBBD3632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Data Preparation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Calibri" panose="020F0502020204030204" pitchFamily="34" charset="0"/>
                <a:cs typeface="Times New Roman"/>
              </a:rPr>
              <a:t> From collect </a:t>
            </a:r>
            <a:r>
              <a:rPr lang="en-US">
                <a:latin typeface="Times New Roman"/>
                <a:ea typeface="Calibri" panose="020F0502020204030204" pitchFamily="34" charset="0"/>
                <a:cs typeface="Times New Roman"/>
              </a:rPr>
              <a:t>to Preprocessing </a:t>
            </a:r>
            <a:r>
              <a:rPr lang="en-US" dirty="0">
                <a:latin typeface="Times New Roman"/>
                <a:ea typeface="Calibri" panose="020F0502020204030204" pitchFamily="34" charset="0"/>
                <a:cs typeface="Times New Roman"/>
              </a:rPr>
              <a:t>the data.</a:t>
            </a:r>
            <a:endParaRPr lang="en-IN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Train and Test</a:t>
            </a:r>
            <a:endParaRPr lang="en-US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dirty="0">
                <a:latin typeface="Times New Roman"/>
                <a:ea typeface="Calibri" panose="020F0502020204030204" pitchFamily="34" charset="0"/>
                <a:cs typeface="Times New Roman"/>
              </a:rPr>
              <a:t> To train and test the machine with the SLR algorithm.</a:t>
            </a:r>
            <a:endParaRPr lang="en-IN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 startAt="3"/>
            </a:pPr>
            <a:r>
              <a:rPr lang="en-US" b="1" dirty="0" err="1">
                <a:latin typeface="Times New Roman"/>
                <a:ea typeface="Calibri" panose="020F0502020204030204" pitchFamily="34" charset="0"/>
                <a:cs typeface="Times New Roman"/>
              </a:rPr>
              <a:t>Streamlit</a:t>
            </a: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IN" b="1" dirty="0">
                <a:latin typeface="Times New Roman"/>
                <a:ea typeface="Calibri" panose="020F0502020204030204" pitchFamily="34" charset="0"/>
                <a:cs typeface="Times New Roman"/>
              </a:rPr>
              <a:t>Implementation 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dirty="0">
                <a:latin typeface="Times New Roman"/>
                <a:ea typeface="Calibri" panose="020F0502020204030204" pitchFamily="34" charset="0"/>
                <a:cs typeface="Times New Roman"/>
              </a:rPr>
              <a:t>To Run the ML model on localhost and it fetches user input.</a:t>
            </a:r>
            <a:endParaRPr lang="en-US" b="1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F0773-B0B8-F25A-AF24-08054059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7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Model for Wildfire Scale Prediction Using Meteorological Factors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 LIANG , MENG ZHANG , AND HAILAN WANG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Technology, Beijing Forestry University, Beijing 100083, China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Laboratory of Urban and Rural Ecological Environment, Beijing 100083, China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Lab of State Forestry Administration for Forestry Equipment and Automation, Beijing 10083, China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3A7DFA-4974-D994-19E1-4171C4C5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7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</a:p>
        </p:txBody>
      </p:sp>
    </p:spTree>
    <p:extLst>
      <p:ext uri="{BB962C8B-B14F-4D97-AF65-F5344CB8AC3E}">
        <p14:creationId xmlns:p14="http://schemas.microsoft.com/office/powerpoint/2010/main" val="42594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B51F7C7F7AC49B84C2F3C897B63EF" ma:contentTypeVersion="11" ma:contentTypeDescription="Create a new document." ma:contentTypeScope="" ma:versionID="5ae620477ee61cb6d38dfc71f64abf7d">
  <xsd:schema xmlns:xsd="http://www.w3.org/2001/XMLSchema" xmlns:xs="http://www.w3.org/2001/XMLSchema" xmlns:p="http://schemas.microsoft.com/office/2006/metadata/properties" xmlns:ns3="1e3c20b4-b2fe-4f1c-9ea2-489b226dff06" xmlns:ns4="5c0bfa6f-1c70-4fd5-b13b-de1a4bb468fc" targetNamespace="http://schemas.microsoft.com/office/2006/metadata/properties" ma:root="true" ma:fieldsID="0162fd5c7b9aeb445ecc0f07fbeb0033" ns3:_="" ns4:_="">
    <xsd:import namespace="1e3c20b4-b2fe-4f1c-9ea2-489b226dff06"/>
    <xsd:import namespace="5c0bfa6f-1c70-4fd5-b13b-de1a4bb468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c20b4-b2fe-4f1c-9ea2-489b226df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bfa6f-1c70-4fd5-b13b-de1a4bb468f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92ED41-B0BF-4AAD-A37C-A4FA4EA7F1B9}">
  <ds:schemaRefs>
    <ds:schemaRef ds:uri="1e3c20b4-b2fe-4f1c-9ea2-489b226dff06"/>
    <ds:schemaRef ds:uri="5c0bfa6f-1c70-4fd5-b13b-de1a4bb468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F50226-9CC0-4852-8E8F-066401EF1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40ADC-7D3E-4705-B61A-775DFF45F88D}">
  <ds:schemaRefs>
    <ds:schemaRef ds:uri="1e3c20b4-b2fe-4f1c-9ea2-489b226dff06"/>
    <ds:schemaRef ds:uri="5c0bfa6f-1c70-4fd5-b13b-de1a4bb468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468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SRM VALLIAMMAI ENGINEERING COLLEGE (AUTONOMOUS INSTITUTION) DEPARTMENT OF INFORMATION TECHNOLOGY THE ACADEMIC YEAR 2022-2023(EVEN SEMESTER) PROJECT PHASE 1- SECOND REVIEW   AI BASED WILDFIRE PREDICTION  GUIDED BY: Dr.S.NARAYANAN B.E., M.Tech., Ph.D.,  Assistant Professor (Sel.G) </vt:lpstr>
      <vt:lpstr>ABSTRACT</vt:lpstr>
      <vt:lpstr>INTRODUCTION </vt:lpstr>
      <vt:lpstr>OBJECTIVES</vt:lpstr>
      <vt:lpstr>ARCHITECTURE DIAGRAM</vt:lpstr>
      <vt:lpstr>PowerPoint Presentation</vt:lpstr>
      <vt:lpstr>CHALLENGES</vt:lpstr>
      <vt:lpstr>MODULES DESCRIPTION</vt:lpstr>
      <vt:lpstr>BASE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HP</dc:creator>
  <cp:lastModifiedBy>M.JAIPRAKASH</cp:lastModifiedBy>
  <cp:revision>683</cp:revision>
  <dcterms:created xsi:type="dcterms:W3CDTF">2022-01-19T13:54:28Z</dcterms:created>
  <dcterms:modified xsi:type="dcterms:W3CDTF">2022-10-18T13:19:17Z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0x0101001B8B51F7C7F7AC49B84C2F3C897B63EF</vt:lpwstr>
  </property>
</Properties>
</file>