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56" r:id="rId6"/>
    <p:sldId id="259" r:id="rId7"/>
    <p:sldId id="258" r:id="rId8"/>
    <p:sldId id="261" r:id="rId9"/>
    <p:sldId id="260" r:id="rId10"/>
    <p:sldId id="296" r:id="rId11"/>
    <p:sldId id="272" r:id="rId12"/>
    <p:sldId id="283" r:id="rId13"/>
    <p:sldId id="273" r:id="rId14"/>
    <p:sldId id="291" r:id="rId15"/>
    <p:sldId id="293" r:id="rId16"/>
    <p:sldId id="294" r:id="rId17"/>
    <p:sldId id="295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FF7A6-1A3F-446A-8CD9-92DA1C5FB8A7}" v="20" dt="2022-10-18T16:50:36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020C-A56E-78EA-9BEC-7BA9DBEC5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8F05B-9100-7A87-E9B8-D986D73C5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2089-734E-35C8-85D9-6EDD9893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1D5C-3A3A-F536-799F-AF823006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1B02-4B08-1A08-974C-CA63817B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7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72F9-9165-7D63-E083-5A85111E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6206-1AA6-8A16-61D3-A5DAF03F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6880-B166-B373-3E5D-2B54F5CB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ED5B-1A7D-BC84-B39A-88949131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6D91-03C7-334E-94C0-60DE598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9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A77-ED96-A1ED-FD92-9F286266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5399-C52E-4EDD-D3C9-E156F575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DAB8-64F1-1B4F-1EBE-43C56185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B1CE-1ECE-84EE-E339-726CB0FE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0526-F30E-3448-8F75-52EED37D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9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24E4-E12C-397C-3537-27CBE387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1142-EC84-FF9F-E9AF-6FE165F44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9B8A-9B0F-133B-E821-8B5D9D9BD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0798-38BA-31B7-CF0A-B6619503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16B1-370E-6925-F1FF-27DB7D27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B8C22-3693-3D10-0C99-9D16EB8B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3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E3BE-E0C5-EE2B-A573-8AD97D13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1A1BC-F82E-5EA5-C4CE-43229798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9774C-2096-BD5B-F192-DA51B9F1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7E955-6A74-AFB8-9D1E-24898B11B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3B359-597F-644A-4687-873EF5DBB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35813-7B93-821E-89D1-0D29AEE8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A05E3-2C3E-FB08-FD64-B7FA26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2C04A-3538-39F7-93FB-F0E84A3E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2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CFD7-3B3B-5D32-29CD-7B767A36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C07C2-0C67-F2E4-83D6-506AF3CA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AB01E-B0CD-92C9-B6B3-BDBC5193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2F6DF-3FE1-E5BF-5717-2404B672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4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5E64F-6A29-4261-CDC3-27196C26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BC8DC-C36F-FFBB-251C-B1D17741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EC550-7745-ADD1-4F47-09212F94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06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FA81-3269-6D78-2E80-6E3FA6FA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67F4-044D-142B-2E4C-ED4CF000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D0E9A-18C5-295D-C2C3-A5E74522D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1E31B-7D2E-C118-F245-511746D2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27A8-7F3B-1049-84C4-27B9C01F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5151-8C3B-A2CA-987E-AA0775CC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847F-0A6B-AC4B-BF62-03A6FF9E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8A318-8BE7-97C2-24E1-6A515938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FA990-F1B5-28EA-8247-A881853A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D1E5A-E52B-9A9B-7034-C9984914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E4CA-1378-2B6F-84FD-9CB91FAA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691C0-72A4-0661-18B0-27A631E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22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36B7-BF33-1A62-2083-1D352521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829B0-0690-4158-11BA-40E0C26D2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A375-4C13-2DD6-35C8-0309390A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1242-AFFB-87D7-7A42-37D790CC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5119-4FE0-5D4F-347C-C0A11D34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7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4EAF8-796E-7629-D94D-AF72DEA7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101F7-95C1-2E1B-90E5-81CDD2E9A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0931-B231-B777-4FDC-3243CF98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4620-7257-B62F-1DEE-DA9CC635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ED2B-0315-2E21-20DD-C6B21FD4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0AA6A-8674-0E98-CDA2-562B78C8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3105-1E98-19AA-9EF2-10C1F907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B0B1D-4063-CFA2-CAA9-D0FB1CF1B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01CC-041A-89E7-99DD-E32EC7A38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1DD4-A51D-F427-1451-D87AA37E9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9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670" y="381599"/>
            <a:ext cx="9409386" cy="316903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/>
                <a:ea typeface="+mj-lt"/>
                <a:cs typeface="+mj-lt"/>
              </a:rPr>
              <a:t>SRM VALLIAMMAI ENGINEERING COLLEGE</a:t>
            </a:r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(AUTONOMOUS </a:t>
            </a:r>
            <a:r>
              <a:rPr lang="en-IN" sz="2400" b="1" dirty="0">
                <a:latin typeface="Times New Roman"/>
                <a:ea typeface="+mj-lt"/>
                <a:cs typeface="+mj-lt"/>
              </a:rPr>
              <a:t>INSTITUTION)</a:t>
            </a:r>
            <a:br>
              <a:rPr lang="en-US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DEPARTMENT OF INFORMATION TECHNOLOGY</a:t>
            </a:r>
            <a:endParaRPr lang="en-US" sz="2400" b="1" dirty="0">
              <a:latin typeface="Times New Roman"/>
              <a:cs typeface="Calibri Light" panose="020F0302020204030204"/>
            </a:endParaRPr>
          </a:p>
          <a:p>
            <a:r>
              <a:rPr lang="en-US" sz="1800" b="1" dirty="0">
                <a:latin typeface="Times New Roman"/>
                <a:ea typeface="+mj-lt"/>
                <a:cs typeface="+mj-lt"/>
              </a:rPr>
              <a:t>THE ACADEMIC YEAR 2022-2023(EVEN SEMESTER)</a:t>
            </a:r>
            <a:endParaRPr lang="en-US" sz="18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j-lt"/>
                <a:cs typeface="+mj-lt"/>
              </a:rPr>
              <a:t>PROJECT PHASE 1- SECOND REVIEW </a:t>
            </a:r>
            <a:endParaRPr lang="en-US" sz="2000" b="1" dirty="0">
              <a:latin typeface="Times New Roman"/>
              <a:cs typeface="Calibri Light"/>
            </a:endParaRPr>
          </a:p>
          <a:p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AI BASED WILDFIRE PREDICTION</a:t>
            </a:r>
            <a:br>
              <a:rPr lang="en-US" sz="2400" b="1" dirty="0">
                <a:latin typeface="Times New Roman"/>
                <a:ea typeface="+mj-lt"/>
                <a:cs typeface="+mj-lt"/>
              </a:rPr>
            </a:br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GUIDED BY: </a:t>
            </a:r>
            <a:r>
              <a:rPr lang="en-US" sz="2400" b="1" dirty="0" err="1">
                <a:latin typeface="Times New Roman"/>
                <a:ea typeface="+mj-lt"/>
                <a:cs typeface="+mj-lt"/>
              </a:rPr>
              <a:t>Dr.S.NARAYANAN</a:t>
            </a:r>
            <a:r>
              <a:rPr lang="en-US" sz="2400" b="1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B.E.,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M.Tech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Ph.D., 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 (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Sel.G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b="1" dirty="0">
              <a:latin typeface="Times New Roman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8781" y="3831821"/>
            <a:ext cx="9154438" cy="2396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TEAM MEMBERS: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HARISHANKARAN B – 142219205031</a:t>
            </a:r>
          </a:p>
          <a:p>
            <a:r>
              <a:rPr lang="en-US" b="1" dirty="0">
                <a:latin typeface="Times New Roman"/>
                <a:cs typeface="Times New Roman"/>
              </a:rPr>
              <a:t>HARSHAVARTHAN H – 142219205032</a:t>
            </a:r>
          </a:p>
          <a:p>
            <a:r>
              <a:rPr lang="en-US" b="1" dirty="0">
                <a:latin typeface="Times New Roman"/>
                <a:cs typeface="Times New Roman"/>
              </a:rPr>
              <a:t>JAIPRAKASH M – 142219205035</a:t>
            </a:r>
          </a:p>
          <a:p>
            <a:r>
              <a:rPr lang="en-US" b="1" dirty="0">
                <a:latin typeface="Times New Roman"/>
                <a:cs typeface="Times New Roman"/>
              </a:rPr>
              <a:t>JEDIN TONY J - 142219205040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9271B520-A114-8864-338C-574355C056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54" y="1171979"/>
            <a:ext cx="205486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D77D-97C5-0BD3-0F95-F9BA998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6E713-7063-A60C-06F5-E47818A86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3" y="1591887"/>
            <a:ext cx="8977745" cy="50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7BAA-A77B-CE04-FB18-7986507F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148994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97101-A2BD-8203-1B38-149F36F9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66" y="1404851"/>
            <a:ext cx="9518073" cy="52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6762-9643-D9AD-96E9-417BA917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67" y="289969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612E9-A141-27A9-9D38-E5597B17E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0" y="1399840"/>
            <a:ext cx="9443259" cy="53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FEFE-91DB-F864-0AE8-8D3A140F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237"/>
            <a:ext cx="10515600" cy="1325563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64BD09E-755E-1CF7-2D61-1F4F0A57F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3" y="1171055"/>
            <a:ext cx="9725891" cy="54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F0773-B0B8-F25A-AF24-08054059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979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Model for Wildfire Scale Prediction Using Meteorological Factors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 LIANG , MENG ZHANG , AND HAILAN WANG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Technology, Beijing Forestry University, Beijing 100083, China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Laboratory of Urban and Rural Ecological Environment, Beijing 100083, China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Lab of State Forestry Administration for Forestry Equipment and Automation, Beijing 10083, China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23A7DFA-4974-D994-19E1-4171C4C5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7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</a:t>
            </a:r>
          </a:p>
        </p:txBody>
      </p:sp>
    </p:spTree>
    <p:extLst>
      <p:ext uri="{BB962C8B-B14F-4D97-AF65-F5344CB8AC3E}">
        <p14:creationId xmlns:p14="http://schemas.microsoft.com/office/powerpoint/2010/main" val="425944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27498-5ECC-473C-8F34-DEB21D25D1F4}"/>
              </a:ext>
            </a:extLst>
          </p:cNvPr>
          <p:cNvSpPr txBox="1"/>
          <p:nvPr/>
        </p:nvSpPr>
        <p:spPr>
          <a:xfrm>
            <a:off x="2254470" y="2828835"/>
            <a:ext cx="84109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latin typeface="Times New Roman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765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F98A-B80D-430F-A439-BEF5F968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latin typeface="Times New Roman"/>
                <a:cs typeface="Times New Roman"/>
              </a:rPr>
              <a:t>ABSTRACT</a:t>
            </a:r>
            <a:endParaRPr lang="en-US" b="1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B2E4-E77D-4754-A749-314CB90F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   Wildfires are Increased over the years due to a rise in temperature, increased intensity of drought, and other Global warming factors. It destroys forest resources that cause a severe impact on Ecology balance. The Algorithm used to predict before a Wildfire is a logistic regression, we built a model and trained it with the Weather data collected. With that previous forest fire incidents have happened. By predicting earlier we may alert the forest department.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04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D69D-6AE0-4BD3-AF07-0405CFBA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INTRODUCTION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7170-566E-427C-AF01-39A732C2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Forest resources are the most important natural resources on earth.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Wildfires occur naturally under certain Meteorological.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Wildfires are destructive and spread rapidly.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Predicting before the start of a wildfire is very useful.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Forest fires are 3 types Crown fires, surface fires, and Ground fires.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Simple logistic regression model used to train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It has a high accuracy rate of prediction.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F824-9A11-41B7-8044-6D8D9DBF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/>
                <a:ea typeface="+mj-lt"/>
                <a:cs typeface="Times New Roman"/>
              </a:rPr>
              <a:t>OBJECTIVES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0DB-890F-4863-85F0-10CE1C88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To Prevent Forest Fires.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Save the Animals and Habitants using ML algorithm.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Train the machine with historic weather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Weather data includes temperature, humidity, and oxygen.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In logistic regression, it returns true(1) or false(0) by probability.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probability is higher then inform the fire prevention team.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prior Informing Wildfire can be prevented.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6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164" y="609282"/>
            <a:ext cx="57499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-75" dirty="0">
                <a:latin typeface="Times New Roman"/>
                <a:cs typeface="Times New Roman"/>
              </a:rPr>
              <a:t>LITERATURE</a:t>
            </a:r>
            <a:r>
              <a:rPr b="0" spc="170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0050" y="1913889"/>
          <a:ext cx="11468099" cy="397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YEAR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252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METHODOLOGY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0929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BENEFITS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280" indent="209550" algn="just">
                        <a:lnSpc>
                          <a:spcPct val="1008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Neural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 Model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Wildfire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Scale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Prediction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Using  Meteorological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Factors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2019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3660" algn="just">
                        <a:lnSpc>
                          <a:spcPct val="1008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backpropagation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(BPNN), a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recurrent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(RNN),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long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short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(LSTM)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deployed.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127635">
                        <a:lnSpc>
                          <a:spcPct val="100299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backpropagation 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(BPNN), a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recurrent  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(RNN),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long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short 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(LSTM)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deployed.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2390" algn="just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backpropagation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(BPNN), 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recurrent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(RNN),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long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short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(LSTM)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deployed.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2013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3660" algn="just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backpropagation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(BPNN), a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recurrent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(RNN),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long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short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(LSTM)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deployed.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74295" algn="just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Information 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received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base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station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Intelligent  decision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made.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164" y="156527"/>
            <a:ext cx="57499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-75" dirty="0">
                <a:latin typeface="Times New Roman"/>
                <a:cs typeface="Times New Roman"/>
              </a:rPr>
              <a:t>LITERATURE</a:t>
            </a:r>
            <a:r>
              <a:rPr b="0" spc="170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250" y="1060450"/>
          <a:ext cx="11607165" cy="5633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2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YEAR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633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METHODOLOGY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BENEFITS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8105" algn="just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Fires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Segmentation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using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Neural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2021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6995" algn="just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Overcome limitation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like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false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detection of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pixels.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propose 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three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networks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U-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Net,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U2-Net,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Seg.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66040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shows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good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performance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terms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accuracy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proved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reliability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segment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  pixels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8265">
                        <a:lnSpc>
                          <a:spcPct val="100800"/>
                        </a:lnSpc>
                        <a:spcBef>
                          <a:spcPts val="305"/>
                        </a:spcBef>
                        <a:tabLst>
                          <a:tab pos="1064260" algn="l"/>
                          <a:tab pos="1636395" algn="l"/>
                          <a:tab pos="2312670" algn="l"/>
                          <a:tab pos="3133090" algn="l"/>
                        </a:tabLst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	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	b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	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Chip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Fires</a:t>
                      </a:r>
                      <a:r>
                        <a:rPr sz="18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Prediction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2020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175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Intellectual  property core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development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forest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prediction. 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up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locally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sensor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level.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64769" algn="just">
                        <a:lnSpc>
                          <a:spcPct val="100099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implementation  results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tree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fires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prediction system 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chip  show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developed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core.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280" algn="just">
                        <a:lnSpc>
                          <a:spcPct val="991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Deep Learning Approach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Predict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Fires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Meteorological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Measurements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2021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1755" algn="just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project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Fire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Weather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index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Information.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Long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short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(LSTM)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model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deploy prediction of forest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fire.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69215" algn="just">
                        <a:lnSpc>
                          <a:spcPct val="100099"/>
                        </a:lnSpc>
                        <a:spcBef>
                          <a:spcPts val="34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Since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metrics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evaluate the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accuracy of proposed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model.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Results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shows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proposed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produce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reasonable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predictions.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5E23-7E27-23CE-134C-938B23EC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diagram">
            <a:extLst>
              <a:ext uri="{FF2B5EF4-FFF2-40B4-BE49-F238E27FC236}">
                <a16:creationId xmlns:a16="http://schemas.microsoft.com/office/drawing/2014/main" id="{A3BAA926-4DD1-3FB9-7756-592E5BAB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74" y="2234972"/>
            <a:ext cx="9653026" cy="32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E043-CE5F-532D-4F86-9E82B20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53F2-4065-C963-DB5E-AB4CD9DF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- collecting historic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– data cleansing, removing duplicates.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 – Selecting the high accuracy algorithm.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Test- segmenting the train and test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Deployment machine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are very lowered compared to Train and test.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00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B23-CA33-C15F-7240-5ED0DF02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3079-6417-A1C8-64AF-BBBD3632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59"/>
            <a:ext cx="10583636" cy="52253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Dat</a:t>
            </a: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a Collection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Times New Roman"/>
                <a:ea typeface="Calibri" panose="020F0502020204030204" pitchFamily="34" charset="0"/>
                <a:cs typeface="Times New Roman"/>
              </a:rPr>
              <a:t>Collecting the weather data to train the model.</a:t>
            </a:r>
            <a:endParaRPr lang="en-US" sz="2400" b="1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2. Data Preparation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   </a:t>
            </a:r>
            <a:r>
              <a:rPr lang="en-US" sz="2400" dirty="0">
                <a:latin typeface="Times New Roman"/>
                <a:ea typeface="Calibri" panose="020F0502020204030204" pitchFamily="34" charset="0"/>
                <a:cs typeface="Times New Roman"/>
              </a:rPr>
              <a:t>Prepare the collected data to remove outliers, void, and </a:t>
            </a:r>
            <a:r>
              <a:rPr lang="en-IN" sz="2400" dirty="0">
                <a:latin typeface="Times New Roman"/>
                <a:ea typeface="Calibri" panose="020F0502020204030204" pitchFamily="34" charset="0"/>
                <a:cs typeface="Times New Roman"/>
              </a:rPr>
              <a:t>duplicate data.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3. Train and Test</a:t>
            </a:r>
            <a:endParaRPr lang="en-US" b="1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r>
              <a:rPr lang="en-US" dirty="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Calibri" panose="020F0502020204030204" pitchFamily="34" charset="0"/>
                <a:cs typeface="Times New Roman"/>
              </a:rPr>
              <a:t>To train and test data the machine with the Logistic Regression.</a:t>
            </a:r>
            <a:endParaRPr lang="en-IN" sz="2400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latin typeface="Times New Roman"/>
                <a:ea typeface="Calibri" panose="020F0502020204030204" pitchFamily="34" charset="0"/>
                <a:cs typeface="Times New Roman"/>
              </a:rPr>
              <a:t>4. </a:t>
            </a:r>
            <a:r>
              <a:rPr lang="en-US" b="1" dirty="0" err="1">
                <a:latin typeface="Times New Roman"/>
                <a:ea typeface="Calibri" panose="020F0502020204030204" pitchFamily="34" charset="0"/>
                <a:cs typeface="Times New Roman"/>
              </a:rPr>
              <a:t>Streamlit</a:t>
            </a: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IN" b="1" dirty="0">
                <a:latin typeface="Times New Roman"/>
                <a:ea typeface="Calibri" panose="020F0502020204030204" pitchFamily="34" charset="0"/>
                <a:cs typeface="Times New Roman"/>
              </a:rPr>
              <a:t>app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r>
              <a:rPr lang="en-US" sz="2400" dirty="0">
                <a:latin typeface="Times New Roman"/>
                <a:ea typeface="Calibri" panose="020F0502020204030204" pitchFamily="34" charset="0"/>
                <a:cs typeface="Times New Roman"/>
              </a:rPr>
              <a:t>To Run the ML model on localhost and it fetches user input.</a:t>
            </a:r>
            <a:endParaRPr lang="en-US" sz="2400" b="1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B51F7C7F7AC49B84C2F3C897B63EF" ma:contentTypeVersion="11" ma:contentTypeDescription="Create a new document." ma:contentTypeScope="" ma:versionID="5ae620477ee61cb6d38dfc71f64abf7d">
  <xsd:schema xmlns:xsd="http://www.w3.org/2001/XMLSchema" xmlns:xs="http://www.w3.org/2001/XMLSchema" xmlns:p="http://schemas.microsoft.com/office/2006/metadata/properties" xmlns:ns3="1e3c20b4-b2fe-4f1c-9ea2-489b226dff06" xmlns:ns4="5c0bfa6f-1c70-4fd5-b13b-de1a4bb468fc" targetNamespace="http://schemas.microsoft.com/office/2006/metadata/properties" ma:root="true" ma:fieldsID="0162fd5c7b9aeb445ecc0f07fbeb0033" ns3:_="" ns4:_="">
    <xsd:import namespace="1e3c20b4-b2fe-4f1c-9ea2-489b226dff06"/>
    <xsd:import namespace="5c0bfa6f-1c70-4fd5-b13b-de1a4bb468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c20b4-b2fe-4f1c-9ea2-489b226df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bfa6f-1c70-4fd5-b13b-de1a4bb468f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F50226-9CC0-4852-8E8F-066401EF1B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840ADC-7D3E-4705-B61A-775DFF45F88D}">
  <ds:schemaRefs>
    <ds:schemaRef ds:uri="1e3c20b4-b2fe-4f1c-9ea2-489b226dff06"/>
    <ds:schemaRef ds:uri="5c0bfa6f-1c70-4fd5-b13b-de1a4bb468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92ED41-B0BF-4AAD-A37C-A4FA4EA7F1B9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e3c20b4-b2fe-4f1c-9ea2-489b226dff06"/>
    <ds:schemaRef ds:uri="http://purl.org/dc/terms/"/>
    <ds:schemaRef ds:uri="http://purl.org/dc/elements/1.1/"/>
    <ds:schemaRef ds:uri="5c0bfa6f-1c70-4fd5-b13b-de1a4bb468fc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</TotalTime>
  <Words>826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Carlito</vt:lpstr>
      <vt:lpstr>Times New Roman</vt:lpstr>
      <vt:lpstr>Wingdings</vt:lpstr>
      <vt:lpstr>office theme</vt:lpstr>
      <vt:lpstr>Office Theme</vt:lpstr>
      <vt:lpstr>SRM VALLIAMMAI ENGINEERING COLLEGE (AUTONOMOUS INSTITUTION) DEPARTMENT OF INFORMATION TECHNOLOGY THE ACADEMIC YEAR 2022-2023(EVEN SEMESTER) PROJECT PHASE 1- SECOND REVIEW   AI BASED WILDFIRE PREDICTION  GUIDED BY: Dr.S.NARAYANAN B.E., M.Tech., Ph.D.,  Assistant Professor (Sel.G) </vt:lpstr>
      <vt:lpstr>ABSTRACT</vt:lpstr>
      <vt:lpstr>INTRODUCTION </vt:lpstr>
      <vt:lpstr>OBJECTIVES</vt:lpstr>
      <vt:lpstr>LITERATURE SURVEY</vt:lpstr>
      <vt:lpstr>LITERATURE SURVEY</vt:lpstr>
      <vt:lpstr>ARCHITECTURE DIAGRAM</vt:lpstr>
      <vt:lpstr>CHALLENGES</vt:lpstr>
      <vt:lpstr>MODULES DESCRIPTION</vt:lpstr>
      <vt:lpstr>ML model</vt:lpstr>
      <vt:lpstr>Streamlit app</vt:lpstr>
      <vt:lpstr>Prepared data</vt:lpstr>
      <vt:lpstr>OUTPUT</vt:lpstr>
      <vt:lpstr>BASE PAPER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HP</dc:creator>
  <cp:lastModifiedBy>M.JAIPRAKASH</cp:lastModifiedBy>
  <cp:revision>684</cp:revision>
  <dcterms:created xsi:type="dcterms:W3CDTF">2022-01-19T13:54:28Z</dcterms:created>
  <dcterms:modified xsi:type="dcterms:W3CDTF">2022-10-18T16:52:03Z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0x0101001B8B51F7C7F7AC49B84C2F3C897B63EF</vt:lpwstr>
  </property>
</Properties>
</file>