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Fira Sans Extra Condensed Medium" panose="020B0603050000020004" pitchFamily="34" charset="0"/>
      <p:regular r:id="rId19"/>
      <p:bold r:id="rId20"/>
      <p:italic r:id="rId21"/>
      <p:boldItalic r:id="rId22"/>
    </p:embeddedFont>
    <p:embeddedFont>
      <p:font typeface="Proxima Nova" panose="02000506030000020004"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5315E9-A3A0-4D7E-8454-9AE8905A0922}">
  <a:tblStyle styleId="{BD5315E9-A3A0-4D7E-8454-9AE8905A09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0"/>
  </p:normalViewPr>
  <p:slideViewPr>
    <p:cSldViewPr snapToGrid="0">
      <p:cViewPr varScale="1">
        <p:scale>
          <a:sx n="136" d="100"/>
          <a:sy n="136" d="100"/>
        </p:scale>
        <p:origin x="96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9" name="Google Shape;61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11366681444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11366681444_1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a:t>Question format + at least 6 + merge task 3 subtasks</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114c8325655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114c8325655_1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1366681444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1366681444_1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1366681444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1366681444_1_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1366681444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5" name="Google Shape;745;g11366681444_1_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g114c8325655_1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1" name="Google Shape;751;g114c8325655_1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1120ee3fbb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1120ee3fbbe_0_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7" name="Google Shape;757;g1120ee3fbbe_0_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16</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14c83256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14c8325655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1136668144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11366681444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11366681444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11366681444_1_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g114c832565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 name="Google Shape;649;g114c8325655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1366681444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1366681444_1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1366681444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0" name="Google Shape;660;g11366681444_1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136668144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1366681444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114c832565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114c8325655_1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2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Master" Target="../slideMasters/slideMaster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5.png"/><Relationship Id="rId4" Type="http://schemas.openxmlformats.org/officeDocument/2006/relationships/image" Target="../media/image20.png"/><Relationship Id="rId9" Type="http://schemas.openxmlformats.org/officeDocument/2006/relationships/image" Target="../media/image25.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4"/>
        <p:cNvGrpSpPr/>
        <p:nvPr/>
      </p:nvGrpSpPr>
      <p:grpSpPr>
        <a:xfrm>
          <a:off x="0" y="0"/>
          <a:ext cx="0" cy="0"/>
          <a:chOff x="0" y="0"/>
          <a:chExt cx="0" cy="0"/>
        </a:xfrm>
      </p:grpSpPr>
      <p:sp>
        <p:nvSpPr>
          <p:cNvPr id="15" name="Google Shape;15;p2"/>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7" name="Google Shape;17;p2"/>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E72D4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rgbClr val="E72D40"/>
                </a:solidFill>
                <a:latin typeface="Proxima Nova"/>
                <a:ea typeface="Proxima Nova"/>
                <a:cs typeface="Proxima Nova"/>
                <a:sym typeface="Proxima Nova"/>
              </a:defRPr>
            </a:lvl1pPr>
            <a:lvl2pPr marL="0" lvl="1" indent="0" algn="r">
              <a:spcBef>
                <a:spcPts val="0"/>
              </a:spcBef>
              <a:buNone/>
              <a:defRPr sz="900" b="0" i="0" u="none" strike="noStrike" cap="none">
                <a:solidFill>
                  <a:srgbClr val="E72D40"/>
                </a:solidFill>
                <a:latin typeface="Proxima Nova"/>
                <a:ea typeface="Proxima Nova"/>
                <a:cs typeface="Proxima Nova"/>
                <a:sym typeface="Proxima Nova"/>
              </a:defRPr>
            </a:lvl2pPr>
            <a:lvl3pPr marL="0" lvl="2" indent="0" algn="r">
              <a:spcBef>
                <a:spcPts val="0"/>
              </a:spcBef>
              <a:buNone/>
              <a:defRPr sz="900" b="0" i="0" u="none" strike="noStrike" cap="none">
                <a:solidFill>
                  <a:srgbClr val="E72D40"/>
                </a:solidFill>
                <a:latin typeface="Proxima Nova"/>
                <a:ea typeface="Proxima Nova"/>
                <a:cs typeface="Proxima Nova"/>
                <a:sym typeface="Proxima Nova"/>
              </a:defRPr>
            </a:lvl3pPr>
            <a:lvl4pPr marL="0" lvl="3" indent="0" algn="r">
              <a:spcBef>
                <a:spcPts val="0"/>
              </a:spcBef>
              <a:buNone/>
              <a:defRPr sz="900" b="0" i="0" u="none" strike="noStrike" cap="none">
                <a:solidFill>
                  <a:srgbClr val="E72D40"/>
                </a:solidFill>
                <a:latin typeface="Proxima Nova"/>
                <a:ea typeface="Proxima Nova"/>
                <a:cs typeface="Proxima Nova"/>
                <a:sym typeface="Proxima Nova"/>
              </a:defRPr>
            </a:lvl4pPr>
            <a:lvl5pPr marL="0" lvl="4" indent="0" algn="r">
              <a:spcBef>
                <a:spcPts val="0"/>
              </a:spcBef>
              <a:buNone/>
              <a:defRPr sz="900" b="0" i="0" u="none" strike="noStrike" cap="none">
                <a:solidFill>
                  <a:srgbClr val="E72D40"/>
                </a:solidFill>
                <a:latin typeface="Proxima Nova"/>
                <a:ea typeface="Proxima Nova"/>
                <a:cs typeface="Proxima Nova"/>
                <a:sym typeface="Proxima Nova"/>
              </a:defRPr>
            </a:lvl5pPr>
            <a:lvl6pPr marL="0" lvl="5" indent="0" algn="r">
              <a:spcBef>
                <a:spcPts val="0"/>
              </a:spcBef>
              <a:buNone/>
              <a:defRPr sz="900" b="0" i="0" u="none" strike="noStrike" cap="none">
                <a:solidFill>
                  <a:srgbClr val="E72D40"/>
                </a:solidFill>
                <a:latin typeface="Proxima Nova"/>
                <a:ea typeface="Proxima Nova"/>
                <a:cs typeface="Proxima Nova"/>
                <a:sym typeface="Proxima Nova"/>
              </a:defRPr>
            </a:lvl6pPr>
            <a:lvl7pPr marL="0" lvl="6" indent="0" algn="r">
              <a:spcBef>
                <a:spcPts val="0"/>
              </a:spcBef>
              <a:buNone/>
              <a:defRPr sz="900" b="0" i="0" u="none" strike="noStrike" cap="none">
                <a:solidFill>
                  <a:srgbClr val="E72D40"/>
                </a:solidFill>
                <a:latin typeface="Proxima Nova"/>
                <a:ea typeface="Proxima Nova"/>
                <a:cs typeface="Proxima Nova"/>
                <a:sym typeface="Proxima Nova"/>
              </a:defRPr>
            </a:lvl7pPr>
            <a:lvl8pPr marL="0" lvl="7" indent="0" algn="r">
              <a:spcBef>
                <a:spcPts val="0"/>
              </a:spcBef>
              <a:buNone/>
              <a:defRPr sz="900" b="0" i="0" u="none" strike="noStrike" cap="none">
                <a:solidFill>
                  <a:srgbClr val="E72D40"/>
                </a:solidFill>
                <a:latin typeface="Proxima Nova"/>
                <a:ea typeface="Proxima Nova"/>
                <a:cs typeface="Proxima Nova"/>
                <a:sym typeface="Proxima Nova"/>
              </a:defRPr>
            </a:lvl8pPr>
            <a:lvl9pPr marL="0" lvl="8" indent="0" algn="r">
              <a:spcBef>
                <a:spcPts val="0"/>
              </a:spcBef>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 name="Google Shape;19;p2"/>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b="0" i="0" u="none" strike="noStrike" cap="none">
              <a:solidFill>
                <a:schemeClr val="lt1"/>
              </a:solidFill>
              <a:latin typeface="Calibri"/>
              <a:ea typeface="Calibri"/>
              <a:cs typeface="Calibri"/>
              <a:sym typeface="Calibri"/>
            </a:endParaRPr>
          </a:p>
        </p:txBody>
      </p:sp>
      <p:pic>
        <p:nvPicPr>
          <p:cNvPr id="20" name="Google Shape;20;p2"/>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2 Line Title, Infographics and Caption">
  <p:cSld name="3_2 Line Title, Infographics and Caption">
    <p:spTree>
      <p:nvGrpSpPr>
        <p:cNvPr id="1" name="Shape 119"/>
        <p:cNvGrpSpPr/>
        <p:nvPr/>
      </p:nvGrpSpPr>
      <p:grpSpPr>
        <a:xfrm>
          <a:off x="0" y="0"/>
          <a:ext cx="0" cy="0"/>
          <a:chOff x="0" y="0"/>
          <a:chExt cx="0" cy="0"/>
        </a:xfrm>
      </p:grpSpPr>
      <p:sp>
        <p:nvSpPr>
          <p:cNvPr id="120" name="Google Shape;120;p11"/>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1" name="Google Shape;121;p11"/>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22" name="Google Shape;122;p11"/>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3" name="Google Shape;123;p11"/>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4" name="Google Shape;124;p1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25" name="Google Shape;125;p1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26" name="Google Shape;126;p11"/>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27" name="Google Shape;127;p11"/>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128" name="Google Shape;128;p11"/>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129" name="Google Shape;129;p11"/>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5_Section Header">
  <p:cSld name="6_Section Header">
    <p:spTree>
      <p:nvGrpSpPr>
        <p:cNvPr id="1" name="Shape 130"/>
        <p:cNvGrpSpPr/>
        <p:nvPr/>
      </p:nvGrpSpPr>
      <p:grpSpPr>
        <a:xfrm>
          <a:off x="0" y="0"/>
          <a:ext cx="0" cy="0"/>
          <a:chOff x="0" y="0"/>
          <a:chExt cx="0" cy="0"/>
        </a:xfrm>
      </p:grpSpPr>
      <p:sp>
        <p:nvSpPr>
          <p:cNvPr id="131" name="Google Shape;131;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2" name="Google Shape;132;p12"/>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33" name="Google Shape;133;p12"/>
          <p:cNvGrpSpPr/>
          <p:nvPr/>
        </p:nvGrpSpPr>
        <p:grpSpPr>
          <a:xfrm>
            <a:off x="994787" y="3020755"/>
            <a:ext cx="775019" cy="174751"/>
            <a:chOff x="1326382" y="4041646"/>
            <a:chExt cx="2597497" cy="653143"/>
          </a:xfrm>
        </p:grpSpPr>
        <p:sp>
          <p:nvSpPr>
            <p:cNvPr id="134" name="Google Shape;134;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5" name="Google Shape;135;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6" name="Google Shape;136;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7" name="Google Shape;137;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38" name="Google Shape;138;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39" name="Google Shape;139;p12"/>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0" name="Google Shape;140;p12"/>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1" name="Google Shape;141;p12"/>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42" name="Google Shape;142;p12"/>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43" name="Google Shape;143;p12"/>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44" name="Google Shape;144;p12"/>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145" name="Google Shape;145;p1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6" name="Google Shape;146;p12"/>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nvGrpSpPr>
          <p:cNvPr id="147" name="Google Shape;147;p12"/>
          <p:cNvGrpSpPr/>
          <p:nvPr/>
        </p:nvGrpSpPr>
        <p:grpSpPr>
          <a:xfrm>
            <a:off x="923664" y="3020755"/>
            <a:ext cx="775019" cy="174751"/>
            <a:chOff x="1326382" y="4041646"/>
            <a:chExt cx="2597497" cy="653143"/>
          </a:xfrm>
        </p:grpSpPr>
        <p:sp>
          <p:nvSpPr>
            <p:cNvPr id="148" name="Google Shape;148;p12"/>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49" name="Google Shape;149;p12"/>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0" name="Google Shape;150;p12"/>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1" name="Google Shape;151;p12"/>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52" name="Google Shape;152;p12"/>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grpSp>
      <p:sp>
        <p:nvSpPr>
          <p:cNvPr id="153" name="Google Shape;153;p12"/>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4" name="Google Shape;154;p12"/>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55" name="Google Shape;155;p12"/>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56" name="Google Shape;156;p12"/>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1_Title and TImeline Infographic">
    <p:spTree>
      <p:nvGrpSpPr>
        <p:cNvPr id="1" name="Shape 157"/>
        <p:cNvGrpSpPr/>
        <p:nvPr/>
      </p:nvGrpSpPr>
      <p:grpSpPr>
        <a:xfrm>
          <a:off x="0" y="0"/>
          <a:ext cx="0" cy="0"/>
          <a:chOff x="0" y="0"/>
          <a:chExt cx="0" cy="0"/>
        </a:xfrm>
      </p:grpSpPr>
      <p:sp>
        <p:nvSpPr>
          <p:cNvPr id="158" name="Google Shape;158;p1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59" name="Google Shape;159;p1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60" name="Google Shape;160;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61" name="Google Shape;161;p13"/>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2" name="Google Shape;162;p13"/>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3" name="Google Shape;163;p13"/>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4" name="Google Shape;164;p13"/>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5" name="Google Shape;165;p13"/>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6" name="Google Shape;166;p13"/>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7" name="Google Shape;167;p13"/>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8" name="Google Shape;168;p13"/>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69" name="Google Shape;169;p13"/>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0" name="Google Shape;170;p13"/>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1" name="Google Shape;171;p13"/>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2" name="Google Shape;172;p13"/>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3" name="Google Shape;173;p13"/>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4" name="Google Shape;174;p13"/>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5" name="Google Shape;175;p13"/>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6" name="Google Shape;176;p13"/>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7" name="Google Shape;177;p13"/>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8" name="Google Shape;178;p13"/>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79" name="Google Shape;179;p13"/>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0" name="Google Shape;180;p13"/>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181" name="Google Shape;181;p13"/>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182" name="Google Shape;182;p1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3" name="Google Shape;183;p1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84" name="Google Shape;184;p1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oughnut Chart">
  <p:cSld name="1_Title and Doughnut Chart">
    <p:spTree>
      <p:nvGrpSpPr>
        <p:cNvPr id="1" name="Shape 185"/>
        <p:cNvGrpSpPr/>
        <p:nvPr/>
      </p:nvGrpSpPr>
      <p:grpSpPr>
        <a:xfrm>
          <a:off x="0" y="0"/>
          <a:ext cx="0" cy="0"/>
          <a:chOff x="0" y="0"/>
          <a:chExt cx="0" cy="0"/>
        </a:xfrm>
      </p:grpSpPr>
      <p:sp>
        <p:nvSpPr>
          <p:cNvPr id="186" name="Google Shape;186;p1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87" name="Google Shape;187;p1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88" name="Google Shape;188;p1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89" name="Google Shape;189;p1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90" name="Google Shape;190;p14"/>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Line Chart">
  <p:cSld name="1_Title and Line Chart">
    <p:spTree>
      <p:nvGrpSpPr>
        <p:cNvPr id="1" name="Shape 191"/>
        <p:cNvGrpSpPr/>
        <p:nvPr/>
      </p:nvGrpSpPr>
      <p:grpSpPr>
        <a:xfrm>
          <a:off x="0" y="0"/>
          <a:ext cx="0" cy="0"/>
          <a:chOff x="0" y="0"/>
          <a:chExt cx="0" cy="0"/>
        </a:xfrm>
      </p:grpSpPr>
      <p:sp>
        <p:nvSpPr>
          <p:cNvPr id="192" name="Google Shape;192;p1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93" name="Google Shape;193;p1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94" name="Google Shape;194;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95" name="Google Shape;195;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196" name="Google Shape;196;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197" name="Google Shape;197;p15"/>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8" name="Google Shape;198;p15"/>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9" name="Google Shape;199;p15"/>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0" name="Google Shape;200;p15"/>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1" name="Google Shape;201;p15"/>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2" name="Google Shape;202;p15"/>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3" name="Google Shape;203;p15"/>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4" name="Google Shape;204;p15"/>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05" name="Google Shape;205;p15"/>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6" name="Google Shape;206;p15"/>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207" name="Google Shape;207;p15"/>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208" name="Google Shape;208;p15"/>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09" name="Google Shape;209;p15"/>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10" name="Google Shape;210;p15"/>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Doughnut Chart 2">
  <p:cSld name="1_Title and Doughnut Chart 2">
    <p:spTree>
      <p:nvGrpSpPr>
        <p:cNvPr id="1" name="Shape 211"/>
        <p:cNvGrpSpPr/>
        <p:nvPr/>
      </p:nvGrpSpPr>
      <p:grpSpPr>
        <a:xfrm>
          <a:off x="0" y="0"/>
          <a:ext cx="0" cy="0"/>
          <a:chOff x="0" y="0"/>
          <a:chExt cx="0" cy="0"/>
        </a:xfrm>
      </p:grpSpPr>
      <p:sp>
        <p:nvSpPr>
          <p:cNvPr id="212" name="Google Shape;212;p1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13" name="Google Shape;213;p1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14" name="Google Shape;214;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15" name="Google Shape;215;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16" name="Google Shape;216;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17" name="Google Shape;217;p16"/>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8" name="Google Shape;218;p16"/>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19" name="Google Shape;219;p16"/>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20" name="Google Shape;220;p16"/>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21" name="Google Shape;221;p16"/>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222" name="Google Shape;222;p16"/>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223" name="Google Shape;223;p16"/>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224" name="Google Shape;224;p1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25" name="Google Shape;225;p1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26" name="Google Shape;226;p16"/>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Infograhic">
  <p:cSld name="1_Title and Infograhic">
    <p:spTree>
      <p:nvGrpSpPr>
        <p:cNvPr id="1" name="Shape 227"/>
        <p:cNvGrpSpPr/>
        <p:nvPr/>
      </p:nvGrpSpPr>
      <p:grpSpPr>
        <a:xfrm>
          <a:off x="0" y="0"/>
          <a:ext cx="0" cy="0"/>
          <a:chOff x="0" y="0"/>
          <a:chExt cx="0" cy="0"/>
        </a:xfrm>
      </p:grpSpPr>
      <p:sp>
        <p:nvSpPr>
          <p:cNvPr id="228" name="Google Shape;228;p1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29" name="Google Shape;229;p1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30" name="Google Shape;23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31" name="Google Shape;23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32" name="Google Shape;232;p17"/>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3" name="Google Shape;233;p17"/>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4" name="Google Shape;234;p17"/>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5" name="Google Shape;235;p17"/>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6" name="Google Shape;236;p17"/>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7" name="Google Shape;237;p17"/>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8" name="Google Shape;238;p17"/>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9" name="Google Shape;239;p17"/>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0" name="Google Shape;240;p17"/>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1" name="Google Shape;241;p17"/>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2" name="Google Shape;242;p17"/>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3" name="Google Shape;243;p17"/>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4" name="Google Shape;244;p17"/>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5" name="Google Shape;245;p17"/>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6" name="Google Shape;246;p17"/>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7" name="Google Shape;247;p17"/>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8" name="Google Shape;248;p17"/>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9" name="Google Shape;249;p17"/>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250" name="Google Shape;250;p17"/>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251" name="Google Shape;251;p17"/>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252" name="Google Shape;252;p1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253" name="Google Shape;253;p1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54" name="Google Shape;254;p17"/>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Infographic 2">
  <p:cSld name="1_Title and Infographic 2">
    <p:spTree>
      <p:nvGrpSpPr>
        <p:cNvPr id="1" name="Shape 255"/>
        <p:cNvGrpSpPr/>
        <p:nvPr/>
      </p:nvGrpSpPr>
      <p:grpSpPr>
        <a:xfrm>
          <a:off x="0" y="0"/>
          <a:ext cx="0" cy="0"/>
          <a:chOff x="0" y="0"/>
          <a:chExt cx="0" cy="0"/>
        </a:xfrm>
      </p:grpSpPr>
      <p:sp>
        <p:nvSpPr>
          <p:cNvPr id="256" name="Google Shape;256;p1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57" name="Google Shape;257;p1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8" name="Google Shape;258;p18"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259" name="Google Shape;259;p18"/>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0" name="Google Shape;260;p18"/>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1" name="Google Shape;261;p18"/>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2" name="Google Shape;262;p18"/>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3" name="Google Shape;263;p18"/>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4" name="Google Shape;264;p18"/>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5" name="Google Shape;265;p18"/>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6" name="Google Shape;266;p18"/>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7" name="Google Shape;267;p18"/>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8" name="Google Shape;268;p18"/>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69" name="Google Shape;269;p1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pic>
        <p:nvPicPr>
          <p:cNvPr id="270" name="Google Shape;270;p18"/>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Infographic 3">
  <p:cSld name="1_Title and Infographic 3">
    <p:spTree>
      <p:nvGrpSpPr>
        <p:cNvPr id="1" name="Shape 271"/>
        <p:cNvGrpSpPr/>
        <p:nvPr/>
      </p:nvGrpSpPr>
      <p:grpSpPr>
        <a:xfrm>
          <a:off x="0" y="0"/>
          <a:ext cx="0" cy="0"/>
          <a:chOff x="0" y="0"/>
          <a:chExt cx="0" cy="0"/>
        </a:xfrm>
      </p:grpSpPr>
      <p:sp>
        <p:nvSpPr>
          <p:cNvPr id="272" name="Google Shape;272;p1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73" name="Google Shape;273;p1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274" name="Google Shape;274;p19"/>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5" name="Google Shape;275;p19"/>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6" name="Google Shape;276;p19"/>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7" name="Google Shape;277;p19"/>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8" name="Google Shape;278;p19"/>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79" name="Google Shape;279;p19"/>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0" name="Google Shape;280;p19"/>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1" name="Google Shape;281;p19"/>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2" name="Google Shape;282;p19"/>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3" name="Google Shape;283;p19"/>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4" name="Google Shape;284;p19"/>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5" name="Google Shape;285;p19"/>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6" name="Google Shape;286;p19"/>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7" name="Google Shape;287;p19"/>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8" name="Google Shape;288;p19"/>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89" name="Google Shape;289;p19"/>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0" name="Google Shape;290;p19"/>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1" name="Google Shape;291;p19"/>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2" name="Google Shape;292;p19"/>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3" name="Google Shape;293;p19"/>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4" name="Google Shape;294;p19"/>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5" name="Google Shape;295;p19"/>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6" name="Google Shape;296;p19"/>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97" name="Google Shape;297;p19"/>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298" name="Google Shape;298;p19"/>
          <p:cNvGrpSpPr/>
          <p:nvPr/>
        </p:nvGrpSpPr>
        <p:grpSpPr>
          <a:xfrm>
            <a:off x="3064089" y="1322496"/>
            <a:ext cx="3130304" cy="3130304"/>
            <a:chOff x="1725851" y="197234"/>
            <a:chExt cx="4799362" cy="4799363"/>
          </a:xfrm>
        </p:grpSpPr>
        <p:sp>
          <p:nvSpPr>
            <p:cNvPr id="299" name="Google Shape;299;p19"/>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0" name="Google Shape;300;p19"/>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1" name="Google Shape;301;p19"/>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2" name="Google Shape;302;p19"/>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lt1"/>
                </a:solidFill>
                <a:latin typeface="Calibri"/>
                <a:ea typeface="Calibri"/>
                <a:cs typeface="Calibri"/>
                <a:sym typeface="Calibri"/>
              </a:endParaRPr>
            </a:p>
          </p:txBody>
        </p:sp>
        <p:sp>
          <p:nvSpPr>
            <p:cNvPr id="303" name="Google Shape;303;p19"/>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4" name="Google Shape;304;p19"/>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5" name="Google Shape;305;p19"/>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6" name="Google Shape;306;p19"/>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307" name="Google Shape;307;p19"/>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Clr>
                  <a:schemeClr val="dk1"/>
                </a:buClr>
                <a:buSzPts val="1200"/>
                <a:buFont typeface="Calibri"/>
                <a:buNone/>
              </a:pPr>
              <a:endParaRPr sz="1200">
                <a:solidFill>
                  <a:srgbClr val="4C4C4C"/>
                </a:solidFill>
                <a:latin typeface="Roboto"/>
                <a:ea typeface="Roboto"/>
                <a:cs typeface="Roboto"/>
                <a:sym typeface="Roboto"/>
              </a:endParaRPr>
            </a:p>
          </p:txBody>
        </p:sp>
        <p:sp>
          <p:nvSpPr>
            <p:cNvPr id="308" name="Google Shape;308;p19"/>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09" name="Google Shape;309;p19"/>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0" name="Google Shape;310;p19"/>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1" name="Google Shape;311;p19"/>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12" name="Google Shape;312;p19"/>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3" name="Google Shape;313;p19"/>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4" name="Google Shape;314;p19"/>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sp>
          <p:nvSpPr>
            <p:cNvPr id="315" name="Google Shape;315;p19"/>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Clr>
                  <a:schemeClr val="dk1"/>
                </a:buClr>
                <a:buSzPts val="4000"/>
                <a:buFont typeface="Calibri"/>
                <a:buNone/>
              </a:pPr>
              <a:endParaRPr sz="4000">
                <a:solidFill>
                  <a:schemeClr val="lt1"/>
                </a:solidFill>
                <a:latin typeface="Calibri"/>
                <a:ea typeface="Calibri"/>
                <a:cs typeface="Calibri"/>
                <a:sym typeface="Calibri"/>
              </a:endParaRPr>
            </a:p>
          </p:txBody>
        </p:sp>
      </p:grpSp>
      <p:pic>
        <p:nvPicPr>
          <p:cNvPr id="316" name="Google Shape;316;p19"/>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317" name="Google Shape;317;p19"/>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318" name="Google Shape;318;p19"/>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319" name="Google Shape;319;p19"/>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320" name="Google Shape;320;p19"/>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321" name="Google Shape;321;p19"/>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322" name="Google Shape;322;p19"/>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323" name="Google Shape;323;p19"/>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324" name="Google Shape;324;p19"/>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25" name="Google Shape;325;p1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26" name="Google Shape;326;p1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7" name="Google Shape;327;p19"/>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9_Custom Layout">
  <p:cSld name="10_Custom Layout">
    <p:spTree>
      <p:nvGrpSpPr>
        <p:cNvPr id="1" name="Shape 328"/>
        <p:cNvGrpSpPr/>
        <p:nvPr/>
      </p:nvGrpSpPr>
      <p:grpSpPr>
        <a:xfrm>
          <a:off x="0" y="0"/>
          <a:ext cx="0" cy="0"/>
          <a:chOff x="0" y="0"/>
          <a:chExt cx="0" cy="0"/>
        </a:xfrm>
      </p:grpSpPr>
      <p:sp>
        <p:nvSpPr>
          <p:cNvPr id="329" name="Google Shape;329;p2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330" name="Google Shape;330;p2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331" name="Google Shape;331;p20"/>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2" name="Google Shape;332;p20"/>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3" name="Google Shape;333;p2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334" name="Google Shape;334;p2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35" name="Google Shape;335;p2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Divider">
  <p:cSld name="2_Divider">
    <p:spTree>
      <p:nvGrpSpPr>
        <p:cNvPr id="1" name="Shape 21"/>
        <p:cNvGrpSpPr/>
        <p:nvPr/>
      </p:nvGrpSpPr>
      <p:grpSpPr>
        <a:xfrm>
          <a:off x="0" y="0"/>
          <a:ext cx="0" cy="0"/>
          <a:chOff x="0" y="0"/>
          <a:chExt cx="0" cy="0"/>
        </a:xfrm>
      </p:grpSpPr>
      <p:sp>
        <p:nvSpPr>
          <p:cNvPr id="22" name="Google Shape;22;p3"/>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3" name="Google Shape;23;p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24" name="Google Shape;24;p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6" name="Google Shape;26;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pic>
        <p:nvPicPr>
          <p:cNvPr id="27" name="Google Shape;27;p3"/>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28" name="Google Shape;28;p3"/>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b="0" i="0" u="none" strike="noStrike" cap="none">
                <a:solidFill>
                  <a:schemeClr val="lt1"/>
                </a:solidFill>
                <a:latin typeface="Proxima Nova"/>
                <a:ea typeface="Proxima Nova"/>
                <a:cs typeface="Proxima Nova"/>
                <a:sym typeface="Proxima Nova"/>
              </a:rPr>
              <a:t>Edit Master text styles</a:t>
            </a:r>
            <a:endParaRPr sz="1800" b="0" i="0" u="none" strike="noStrike" cap="none">
              <a:solidFill>
                <a:schemeClr val="dk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Divider">
  <p:cSld name="1_Divider">
    <p:spTree>
      <p:nvGrpSpPr>
        <p:cNvPr id="1" name="Shape 336"/>
        <p:cNvGrpSpPr/>
        <p:nvPr/>
      </p:nvGrpSpPr>
      <p:grpSpPr>
        <a:xfrm>
          <a:off x="0" y="0"/>
          <a:ext cx="0" cy="0"/>
          <a:chOff x="0" y="0"/>
          <a:chExt cx="0" cy="0"/>
        </a:xfrm>
      </p:grpSpPr>
      <p:sp>
        <p:nvSpPr>
          <p:cNvPr id="337" name="Google Shape;337;p21"/>
          <p:cNvSpPr>
            <a:spLocks noGrp="1"/>
          </p:cNvSpPr>
          <p:nvPr>
            <p:ph type="pic" idx="2"/>
          </p:nvPr>
        </p:nvSpPr>
        <p:spPr>
          <a:xfrm>
            <a:off x="0" y="0"/>
            <a:ext cx="9144000" cy="514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38" name="Google Shape;33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40" name="Google Shape;340;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1" name="Google Shape;341;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pic>
        <p:nvPicPr>
          <p:cNvPr id="342" name="Google Shape;342;p21"/>
          <p:cNvPicPr preferRelativeResize="0"/>
          <p:nvPr/>
        </p:nvPicPr>
        <p:blipFill rotWithShape="1">
          <a:blip r:embed="rId2">
            <a:alphaModFix/>
          </a:blip>
          <a:srcRect/>
          <a:stretch/>
        </p:blipFill>
        <p:spPr>
          <a:xfrm>
            <a:off x="628650" y="546100"/>
            <a:ext cx="3259769" cy="4033989"/>
          </a:xfrm>
          <a:prstGeom prst="rect">
            <a:avLst/>
          </a:prstGeom>
          <a:noFill/>
          <a:ln>
            <a:noFill/>
          </a:ln>
        </p:spPr>
      </p:pic>
      <p:sp>
        <p:nvSpPr>
          <p:cNvPr id="343" name="Google Shape;343;p21"/>
          <p:cNvSpPr txBox="1"/>
          <p:nvPr/>
        </p:nvSpPr>
        <p:spPr>
          <a:xfrm>
            <a:off x="971550" y="1260629"/>
            <a:ext cx="2552886" cy="158022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lt1"/>
              </a:buClr>
              <a:buSzPts val="1400"/>
              <a:buFont typeface="Arial"/>
              <a:buNone/>
            </a:pPr>
            <a:r>
              <a:rPr lang="en-IN" sz="1400">
                <a:solidFill>
                  <a:schemeClr val="lt1"/>
                </a:solidFill>
                <a:latin typeface="Proxima Nova"/>
                <a:ea typeface="Proxima Nova"/>
                <a:cs typeface="Proxima Nova"/>
                <a:sym typeface="Proxima Nova"/>
              </a:rPr>
              <a:t>Edit Master text styles</a:t>
            </a:r>
            <a:endParaRPr/>
          </a:p>
        </p:txBody>
      </p:sp>
    </p:spTree>
  </p:cSld>
  <p:clrMapOvr>
    <a:masterClrMapping/>
  </p:clrMapOvr>
  <p:extLst>
    <p:ext uri="{DCECCB84-F9BA-43D5-87BE-67443E8EF086}">
      <p15:sldGuideLst xmlns:p15="http://schemas.microsoft.com/office/powerpoint/2012/main">
        <p15:guide id="1" orient="horz" pos="2890">
          <p15:clr>
            <a:srgbClr val="FBAE40"/>
          </p15:clr>
        </p15:guide>
        <p15:guide id="2" pos="612">
          <p15:clr>
            <a:srgbClr val="FBAE40"/>
          </p15:clr>
        </p15:guide>
        <p15:guide id="3" pos="2222">
          <p15:clr>
            <a:srgbClr val="FBAE40"/>
          </p15:clr>
        </p15:guide>
        <p15:guide id="4" orient="horz" pos="162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Title and 3 picture with caption">
  <p:cSld name="Title and 3 picture with caption">
    <p:spTree>
      <p:nvGrpSpPr>
        <p:cNvPr id="1" name="Shape 344"/>
        <p:cNvGrpSpPr/>
        <p:nvPr/>
      </p:nvGrpSpPr>
      <p:grpSpPr>
        <a:xfrm>
          <a:off x="0" y="0"/>
          <a:ext cx="0" cy="0"/>
          <a:chOff x="0" y="0"/>
          <a:chExt cx="0" cy="0"/>
        </a:xfrm>
      </p:grpSpPr>
      <p:sp>
        <p:nvSpPr>
          <p:cNvPr id="345" name="Google Shape;345;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6" name="Google Shape;346;p22"/>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47" name="Google Shape;347;p22"/>
          <p:cNvSpPr txBox="1">
            <a:spLocks noGrp="1"/>
          </p:cNvSpPr>
          <p:nvPr>
            <p:ph type="title"/>
          </p:nvPr>
        </p:nvSpPr>
        <p:spPr>
          <a:xfrm>
            <a:off x="629841" y="600075"/>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8" name="Google Shape;348;p22"/>
          <p:cNvSpPr>
            <a:spLocks noGrp="1"/>
          </p:cNvSpPr>
          <p:nvPr>
            <p:ph type="pic" idx="2"/>
          </p:nvPr>
        </p:nvSpPr>
        <p:spPr>
          <a:xfrm>
            <a:off x="1445363" y="1382268"/>
            <a:ext cx="1668121"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49" name="Google Shape;349;p22"/>
          <p:cNvSpPr>
            <a:spLocks noGrp="1"/>
          </p:cNvSpPr>
          <p:nvPr>
            <p:ph type="pic" idx="3"/>
          </p:nvPr>
        </p:nvSpPr>
        <p:spPr>
          <a:xfrm>
            <a:off x="3744984"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0" name="Google Shape;350;p22"/>
          <p:cNvSpPr>
            <a:spLocks noGrp="1"/>
          </p:cNvSpPr>
          <p:nvPr>
            <p:ph type="pic" idx="4"/>
          </p:nvPr>
        </p:nvSpPr>
        <p:spPr>
          <a:xfrm>
            <a:off x="6055443" y="1382268"/>
            <a:ext cx="1654032" cy="1946672"/>
          </a:xfrm>
          <a:prstGeom prst="rect">
            <a:avLst/>
          </a:prstGeom>
          <a:noFill/>
          <a:ln>
            <a:noFill/>
          </a:ln>
          <a:effectLst>
            <a:outerShdw blurRad="50800" dist="38100" dir="10800000" algn="r" rotWithShape="0">
              <a:srgbClr val="000000">
                <a:alpha val="40000"/>
              </a:srgbClr>
            </a:outerShdw>
          </a:effectLst>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1" name="Google Shape;351;p22"/>
          <p:cNvSpPr txBox="1">
            <a:spLocks noGrp="1"/>
          </p:cNvSpPr>
          <p:nvPr>
            <p:ph type="body" idx="1"/>
          </p:nvPr>
        </p:nvSpPr>
        <p:spPr>
          <a:xfrm>
            <a:off x="1439466" y="3519224"/>
            <a:ext cx="1674019"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2" name="Google Shape;352;p22"/>
          <p:cNvSpPr txBox="1">
            <a:spLocks noGrp="1"/>
          </p:cNvSpPr>
          <p:nvPr>
            <p:ph type="body" idx="5"/>
          </p:nvPr>
        </p:nvSpPr>
        <p:spPr>
          <a:xfrm>
            <a:off x="3744985" y="3519224"/>
            <a:ext cx="1654032" cy="276489"/>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3" name="Google Shape;353;p22"/>
          <p:cNvSpPr txBox="1">
            <a:spLocks noGrp="1"/>
          </p:cNvSpPr>
          <p:nvPr>
            <p:ph type="body" idx="6"/>
          </p:nvPr>
        </p:nvSpPr>
        <p:spPr>
          <a:xfrm>
            <a:off x="6050503" y="3519223"/>
            <a:ext cx="1654032" cy="28396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F0000"/>
              </a:buClr>
              <a:buSzPts val="1215"/>
              <a:buFont typeface="Arial"/>
              <a:buNone/>
              <a:defRPr sz="1215" b="1" i="0" u="none" strike="noStrike" cap="none">
                <a:solidFill>
                  <a:srgbClr val="FF0000"/>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4" name="Google Shape;354;p22"/>
          <p:cNvSpPr txBox="1">
            <a:spLocks noGrp="1"/>
          </p:cNvSpPr>
          <p:nvPr>
            <p:ph type="body" idx="7"/>
          </p:nvPr>
        </p:nvSpPr>
        <p:spPr>
          <a:xfrm>
            <a:off x="1439863"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5" name="Google Shape;355;p22"/>
          <p:cNvSpPr txBox="1">
            <a:spLocks noGrp="1"/>
          </p:cNvSpPr>
          <p:nvPr>
            <p:ph type="body" idx="8"/>
          </p:nvPr>
        </p:nvSpPr>
        <p:spPr>
          <a:xfrm>
            <a:off x="3735388" y="3862520"/>
            <a:ext cx="1674019"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6" name="Google Shape;356;p22"/>
          <p:cNvSpPr txBox="1">
            <a:spLocks noGrp="1"/>
          </p:cNvSpPr>
          <p:nvPr>
            <p:ph type="body" idx="9"/>
          </p:nvPr>
        </p:nvSpPr>
        <p:spPr>
          <a:xfrm>
            <a:off x="6050502" y="3862520"/>
            <a:ext cx="1658973" cy="67128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57" name="Google Shape;357;p2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2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59" name="Google Shape;359;p22"/>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210">
          <p15:clr>
            <a:srgbClr val="FBAE40"/>
          </p15:clr>
        </p15:guide>
        <p15:guide id="2" orient="horz" pos="2391">
          <p15:clr>
            <a:srgbClr val="FBAE40"/>
          </p15:clr>
        </p15:guide>
        <p15:guide id="3" orient="horz" pos="2096">
          <p15:clr>
            <a:srgbClr val="FBAE40"/>
          </p15:clr>
        </p15:guide>
        <p15:guide id="4" orient="horz" pos="378">
          <p15:clr>
            <a:srgbClr val="FBAE40"/>
          </p15:clr>
        </p15:guide>
        <p15:guide id="5" pos="907">
          <p15:clr>
            <a:srgbClr val="FBAE40"/>
          </p15:clr>
        </p15:guide>
        <p15:guide id="6" orient="horz" pos="872">
          <p15:clr>
            <a:srgbClr val="FBAE40"/>
          </p15:clr>
        </p15:guide>
        <p15:guide id="7" pos="1961">
          <p15:clr>
            <a:srgbClr val="FBAE40"/>
          </p15:clr>
        </p15:guide>
        <p15:guide id="8" pos="2353">
          <p15:clr>
            <a:srgbClr val="FBAE40"/>
          </p15:clr>
        </p15:guide>
        <p15:guide id="9" pos="3407">
          <p15:clr>
            <a:srgbClr val="FBAE40"/>
          </p15:clr>
        </p15:guide>
        <p15:guide id="10" pos="3810">
          <p15:clr>
            <a:srgbClr val="FBAE40"/>
          </p15:clr>
        </p15:guide>
        <p15:guide id="11" pos="485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Title and 2 pictures">
  <p:cSld name="Title and 2 pictures">
    <p:spTree>
      <p:nvGrpSpPr>
        <p:cNvPr id="1" name="Shape 360"/>
        <p:cNvGrpSpPr/>
        <p:nvPr/>
      </p:nvGrpSpPr>
      <p:grpSpPr>
        <a:xfrm>
          <a:off x="0" y="0"/>
          <a:ext cx="0" cy="0"/>
          <a:chOff x="0" y="0"/>
          <a:chExt cx="0" cy="0"/>
        </a:xfrm>
      </p:grpSpPr>
      <p:sp>
        <p:nvSpPr>
          <p:cNvPr id="361" name="Google Shape;36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2" name="Google Shape;362;p23"/>
          <p:cNvSpPr txBox="1">
            <a:spLocks noGrp="1"/>
          </p:cNvSpPr>
          <p:nvPr>
            <p:ph type="title"/>
          </p:nvPr>
        </p:nvSpPr>
        <p:spPr>
          <a:xfrm>
            <a:off x="642473" y="546498"/>
            <a:ext cx="5902706" cy="5679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3" name="Google Shape;363;p23"/>
          <p:cNvSpPr/>
          <p:nvPr/>
        </p:nvSpPr>
        <p:spPr>
          <a:xfrm>
            <a:off x="4599929" y="1870236"/>
            <a:ext cx="3921771"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64" name="Google Shape;364;p23"/>
          <p:cNvSpPr>
            <a:spLocks noGrp="1"/>
          </p:cNvSpPr>
          <p:nvPr>
            <p:ph type="pic" idx="2"/>
          </p:nvPr>
        </p:nvSpPr>
        <p:spPr>
          <a:xfrm>
            <a:off x="4599929" y="1868092"/>
            <a:ext cx="3921771" cy="232529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5" name="Google Shape;365;p23"/>
          <p:cNvSpPr>
            <a:spLocks noGrp="1"/>
          </p:cNvSpPr>
          <p:nvPr>
            <p:ph type="pic" idx="3"/>
          </p:nvPr>
        </p:nvSpPr>
        <p:spPr>
          <a:xfrm>
            <a:off x="621848" y="1868091"/>
            <a:ext cx="2592000" cy="783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6" name="Google Shape;366;p23"/>
          <p:cNvSpPr txBox="1">
            <a:spLocks noGrp="1"/>
          </p:cNvSpPr>
          <p:nvPr>
            <p:ph type="body" idx="1"/>
          </p:nvPr>
        </p:nvSpPr>
        <p:spPr>
          <a:xfrm>
            <a:off x="629841" y="3145632"/>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7" name="Google Shape;367;p23"/>
          <p:cNvSpPr txBox="1">
            <a:spLocks noGrp="1"/>
          </p:cNvSpPr>
          <p:nvPr>
            <p:ph type="body" idx="4"/>
          </p:nvPr>
        </p:nvSpPr>
        <p:spPr>
          <a:xfrm>
            <a:off x="635000" y="3515616"/>
            <a:ext cx="3343275" cy="28396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10"/>
              <a:buFont typeface="Arial"/>
              <a:buNone/>
              <a:defRPr sz="131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8" name="Google Shape;368;p23"/>
          <p:cNvSpPr txBox="1">
            <a:spLocks noGrp="1"/>
          </p:cNvSpPr>
          <p:nvPr>
            <p:ph type="dt" idx="10"/>
          </p:nvPr>
        </p:nvSpPr>
        <p:spPr>
          <a:xfrm>
            <a:off x="642473"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23"/>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70" name="Google Shape;370;p23"/>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71" name="Google Shape;371;p23"/>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372" name="Google Shape;372;p23"/>
          <p:cNvSpPr/>
          <p:nvPr/>
        </p:nvSpPr>
        <p:spPr>
          <a:xfrm>
            <a:off x="4599929" y="1870236"/>
            <a:ext cx="3969000" cy="2322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78">
          <p15:clr>
            <a:srgbClr val="FBAE40"/>
          </p15:clr>
        </p15:guide>
        <p15:guide id="3" orient="horz" pos="1671">
          <p15:clr>
            <a:srgbClr val="FBAE40"/>
          </p15:clr>
        </p15:guide>
        <p15:guide id="4" orient="horz" pos="1977">
          <p15:clr>
            <a:srgbClr val="FBAE40"/>
          </p15:clr>
        </p15:guide>
        <p15:guide id="5" orient="horz" pos="2930">
          <p15:clr>
            <a:srgbClr val="FBAE40"/>
          </p15:clr>
        </p15:guide>
        <p15:guide id="6" orient="horz" pos="2641">
          <p15:clr>
            <a:srgbClr val="FBAE40"/>
          </p15:clr>
        </p15:guide>
        <p15:guide id="7" pos="289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Icons and Content">
  <p:cSld name="Title, Icons and Content">
    <p:spTree>
      <p:nvGrpSpPr>
        <p:cNvPr id="1" name="Shape 374"/>
        <p:cNvGrpSpPr/>
        <p:nvPr/>
      </p:nvGrpSpPr>
      <p:grpSpPr>
        <a:xfrm>
          <a:off x="0" y="0"/>
          <a:ext cx="0" cy="0"/>
          <a:chOff x="0" y="0"/>
          <a:chExt cx="0" cy="0"/>
        </a:xfrm>
      </p:grpSpPr>
      <p:pic>
        <p:nvPicPr>
          <p:cNvPr id="375" name="Google Shape;375;p24"/>
          <p:cNvPicPr preferRelativeResize="0"/>
          <p:nvPr/>
        </p:nvPicPr>
        <p:blipFill rotWithShape="1">
          <a:blip r:embed="rId2">
            <a:alphaModFix/>
          </a:blip>
          <a:srcRect/>
          <a:stretch/>
        </p:blipFill>
        <p:spPr>
          <a:xfrm>
            <a:off x="417869" y="988850"/>
            <a:ext cx="402337" cy="402337"/>
          </a:xfrm>
          <a:prstGeom prst="rect">
            <a:avLst/>
          </a:prstGeom>
          <a:noFill/>
          <a:ln>
            <a:noFill/>
          </a:ln>
        </p:spPr>
      </p:pic>
      <p:pic>
        <p:nvPicPr>
          <p:cNvPr id="376" name="Google Shape;376;p24"/>
          <p:cNvPicPr preferRelativeResize="0"/>
          <p:nvPr/>
        </p:nvPicPr>
        <p:blipFill rotWithShape="1">
          <a:blip r:embed="rId3">
            <a:alphaModFix/>
          </a:blip>
          <a:srcRect/>
          <a:stretch/>
        </p:blipFill>
        <p:spPr>
          <a:xfrm>
            <a:off x="417869" y="1469040"/>
            <a:ext cx="402337" cy="402337"/>
          </a:xfrm>
          <a:prstGeom prst="rect">
            <a:avLst/>
          </a:prstGeom>
          <a:noFill/>
          <a:ln>
            <a:noFill/>
          </a:ln>
        </p:spPr>
      </p:pic>
      <p:pic>
        <p:nvPicPr>
          <p:cNvPr id="377" name="Google Shape;377;p24"/>
          <p:cNvPicPr preferRelativeResize="0"/>
          <p:nvPr/>
        </p:nvPicPr>
        <p:blipFill rotWithShape="1">
          <a:blip r:embed="rId4">
            <a:alphaModFix/>
          </a:blip>
          <a:srcRect/>
          <a:stretch/>
        </p:blipFill>
        <p:spPr>
          <a:xfrm>
            <a:off x="417869" y="1948824"/>
            <a:ext cx="402337" cy="400051"/>
          </a:xfrm>
          <a:prstGeom prst="rect">
            <a:avLst/>
          </a:prstGeom>
          <a:noFill/>
          <a:ln>
            <a:noFill/>
          </a:ln>
        </p:spPr>
      </p:pic>
      <p:pic>
        <p:nvPicPr>
          <p:cNvPr id="378" name="Google Shape;378;p24"/>
          <p:cNvPicPr preferRelativeResize="0"/>
          <p:nvPr/>
        </p:nvPicPr>
        <p:blipFill rotWithShape="1">
          <a:blip r:embed="rId5">
            <a:alphaModFix/>
          </a:blip>
          <a:srcRect/>
          <a:stretch/>
        </p:blipFill>
        <p:spPr>
          <a:xfrm>
            <a:off x="417869" y="2427167"/>
            <a:ext cx="402337" cy="402337"/>
          </a:xfrm>
          <a:prstGeom prst="rect">
            <a:avLst/>
          </a:prstGeom>
          <a:noFill/>
          <a:ln>
            <a:noFill/>
          </a:ln>
        </p:spPr>
      </p:pic>
      <p:pic>
        <p:nvPicPr>
          <p:cNvPr id="379" name="Google Shape;379;p24"/>
          <p:cNvPicPr preferRelativeResize="0"/>
          <p:nvPr/>
        </p:nvPicPr>
        <p:blipFill rotWithShape="1">
          <a:blip r:embed="rId6">
            <a:alphaModFix/>
          </a:blip>
          <a:srcRect/>
          <a:stretch/>
        </p:blipFill>
        <p:spPr>
          <a:xfrm>
            <a:off x="417868" y="2907797"/>
            <a:ext cx="402337" cy="402337"/>
          </a:xfrm>
          <a:prstGeom prst="rect">
            <a:avLst/>
          </a:prstGeom>
          <a:noFill/>
          <a:ln>
            <a:noFill/>
          </a:ln>
        </p:spPr>
      </p:pic>
      <p:sp>
        <p:nvSpPr>
          <p:cNvPr id="380" name="Google Shape;380;p24"/>
          <p:cNvSpPr txBox="1">
            <a:spLocks noGrp="1"/>
          </p:cNvSpPr>
          <p:nvPr>
            <p:ph type="body" idx="1"/>
          </p:nvPr>
        </p:nvSpPr>
        <p:spPr>
          <a:xfrm>
            <a:off x="878243" y="1572506"/>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1" name="Google Shape;381;p24"/>
          <p:cNvSpPr txBox="1">
            <a:spLocks noGrp="1"/>
          </p:cNvSpPr>
          <p:nvPr>
            <p:ph type="body" idx="2"/>
          </p:nvPr>
        </p:nvSpPr>
        <p:spPr>
          <a:xfrm>
            <a:off x="878243" y="1088140"/>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2" name="Google Shape;382;p24"/>
          <p:cNvSpPr txBox="1">
            <a:spLocks noGrp="1"/>
          </p:cNvSpPr>
          <p:nvPr>
            <p:ph type="body" idx="3"/>
          </p:nvPr>
        </p:nvSpPr>
        <p:spPr>
          <a:xfrm>
            <a:off x="878243" y="2046971"/>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3" name="Google Shape;383;p24"/>
          <p:cNvSpPr txBox="1">
            <a:spLocks noGrp="1"/>
          </p:cNvSpPr>
          <p:nvPr>
            <p:ph type="body" idx="4"/>
          </p:nvPr>
        </p:nvSpPr>
        <p:spPr>
          <a:xfrm>
            <a:off x="878243" y="252895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4" name="Google Shape;384;p24"/>
          <p:cNvSpPr txBox="1">
            <a:spLocks noGrp="1"/>
          </p:cNvSpPr>
          <p:nvPr>
            <p:ph type="body" idx="5"/>
          </p:nvPr>
        </p:nvSpPr>
        <p:spPr>
          <a:xfrm>
            <a:off x="878243" y="3005394"/>
            <a:ext cx="2471738"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5" name="Google Shape;385;p24"/>
          <p:cNvSpPr txBox="1">
            <a:spLocks noGrp="1"/>
          </p:cNvSpPr>
          <p:nvPr>
            <p:ph type="body" idx="6"/>
          </p:nvPr>
        </p:nvSpPr>
        <p:spPr>
          <a:xfrm>
            <a:off x="4359486" y="1572507"/>
            <a:ext cx="2413617" cy="231984"/>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6" name="Google Shape;386;p24"/>
          <p:cNvSpPr txBox="1">
            <a:spLocks noGrp="1"/>
          </p:cNvSpPr>
          <p:nvPr>
            <p:ph type="body" idx="7"/>
          </p:nvPr>
        </p:nvSpPr>
        <p:spPr>
          <a:xfrm>
            <a:off x="4359486" y="1088140"/>
            <a:ext cx="2413617" cy="2418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7" name="Google Shape;387;p24"/>
          <p:cNvSpPr txBox="1">
            <a:spLocks noGrp="1"/>
          </p:cNvSpPr>
          <p:nvPr>
            <p:ph type="body" idx="8"/>
          </p:nvPr>
        </p:nvSpPr>
        <p:spPr>
          <a:xfrm>
            <a:off x="4359486" y="2046971"/>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8" name="Google Shape;388;p24"/>
          <p:cNvSpPr txBox="1">
            <a:spLocks noGrp="1"/>
          </p:cNvSpPr>
          <p:nvPr>
            <p:ph type="body" idx="9"/>
          </p:nvPr>
        </p:nvSpPr>
        <p:spPr>
          <a:xfrm>
            <a:off x="4359486" y="252895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89" name="Google Shape;389;p24"/>
          <p:cNvSpPr txBox="1">
            <a:spLocks noGrp="1"/>
          </p:cNvSpPr>
          <p:nvPr>
            <p:ph type="body" idx="13"/>
          </p:nvPr>
        </p:nvSpPr>
        <p:spPr>
          <a:xfrm>
            <a:off x="4359486" y="3005394"/>
            <a:ext cx="2413617" cy="20375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90" name="Google Shape;390;p2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2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2" name="Google Shape;392;p24"/>
          <p:cNvPicPr preferRelativeResize="0"/>
          <p:nvPr/>
        </p:nvPicPr>
        <p:blipFill rotWithShape="1">
          <a:blip r:embed="rId2">
            <a:alphaModFix/>
          </a:blip>
          <a:srcRect/>
          <a:stretch/>
        </p:blipFill>
        <p:spPr>
          <a:xfrm>
            <a:off x="420427" y="997235"/>
            <a:ext cx="402337" cy="402337"/>
          </a:xfrm>
          <a:prstGeom prst="rect">
            <a:avLst/>
          </a:prstGeom>
          <a:noFill/>
          <a:ln>
            <a:noFill/>
          </a:ln>
        </p:spPr>
      </p:pic>
      <p:pic>
        <p:nvPicPr>
          <p:cNvPr id="393" name="Google Shape;393;p24"/>
          <p:cNvPicPr preferRelativeResize="0"/>
          <p:nvPr/>
        </p:nvPicPr>
        <p:blipFill rotWithShape="1">
          <a:blip r:embed="rId3">
            <a:alphaModFix/>
          </a:blip>
          <a:srcRect/>
          <a:stretch/>
        </p:blipFill>
        <p:spPr>
          <a:xfrm>
            <a:off x="420427" y="1477425"/>
            <a:ext cx="402337" cy="402337"/>
          </a:xfrm>
          <a:prstGeom prst="rect">
            <a:avLst/>
          </a:prstGeom>
          <a:noFill/>
          <a:ln>
            <a:noFill/>
          </a:ln>
        </p:spPr>
      </p:pic>
      <p:pic>
        <p:nvPicPr>
          <p:cNvPr id="394" name="Google Shape;394;p24"/>
          <p:cNvPicPr preferRelativeResize="0"/>
          <p:nvPr/>
        </p:nvPicPr>
        <p:blipFill rotWithShape="1">
          <a:blip r:embed="rId4">
            <a:alphaModFix/>
          </a:blip>
          <a:srcRect/>
          <a:stretch/>
        </p:blipFill>
        <p:spPr>
          <a:xfrm>
            <a:off x="420427" y="1957209"/>
            <a:ext cx="402337" cy="400051"/>
          </a:xfrm>
          <a:prstGeom prst="rect">
            <a:avLst/>
          </a:prstGeom>
          <a:noFill/>
          <a:ln>
            <a:noFill/>
          </a:ln>
        </p:spPr>
      </p:pic>
      <p:pic>
        <p:nvPicPr>
          <p:cNvPr id="395" name="Google Shape;395;p24"/>
          <p:cNvPicPr preferRelativeResize="0"/>
          <p:nvPr/>
        </p:nvPicPr>
        <p:blipFill rotWithShape="1">
          <a:blip r:embed="rId5">
            <a:alphaModFix/>
          </a:blip>
          <a:srcRect/>
          <a:stretch/>
        </p:blipFill>
        <p:spPr>
          <a:xfrm>
            <a:off x="420427" y="2435552"/>
            <a:ext cx="402337" cy="402337"/>
          </a:xfrm>
          <a:prstGeom prst="rect">
            <a:avLst/>
          </a:prstGeom>
          <a:noFill/>
          <a:ln>
            <a:noFill/>
          </a:ln>
        </p:spPr>
      </p:pic>
      <p:pic>
        <p:nvPicPr>
          <p:cNvPr id="396" name="Google Shape;396;p24"/>
          <p:cNvPicPr preferRelativeResize="0"/>
          <p:nvPr/>
        </p:nvPicPr>
        <p:blipFill rotWithShape="1">
          <a:blip r:embed="rId6">
            <a:alphaModFix/>
          </a:blip>
          <a:srcRect/>
          <a:stretch/>
        </p:blipFill>
        <p:spPr>
          <a:xfrm>
            <a:off x="420426" y="2916182"/>
            <a:ext cx="402337" cy="402337"/>
          </a:xfrm>
          <a:prstGeom prst="rect">
            <a:avLst/>
          </a:prstGeom>
          <a:noFill/>
          <a:ln>
            <a:noFill/>
          </a:ln>
        </p:spPr>
      </p:pic>
      <p:pic>
        <p:nvPicPr>
          <p:cNvPr id="397" name="Google Shape;397;p24"/>
          <p:cNvPicPr preferRelativeResize="0"/>
          <p:nvPr/>
        </p:nvPicPr>
        <p:blipFill rotWithShape="1">
          <a:blip r:embed="rId7">
            <a:alphaModFix/>
          </a:blip>
          <a:srcRect/>
          <a:stretch/>
        </p:blipFill>
        <p:spPr>
          <a:xfrm>
            <a:off x="3874155" y="997235"/>
            <a:ext cx="402337" cy="402337"/>
          </a:xfrm>
          <a:prstGeom prst="rect">
            <a:avLst/>
          </a:prstGeom>
          <a:noFill/>
          <a:ln>
            <a:noFill/>
          </a:ln>
        </p:spPr>
      </p:pic>
      <p:pic>
        <p:nvPicPr>
          <p:cNvPr id="398" name="Google Shape;398;p24"/>
          <p:cNvPicPr preferRelativeResize="0"/>
          <p:nvPr/>
        </p:nvPicPr>
        <p:blipFill rotWithShape="1">
          <a:blip r:embed="rId8">
            <a:alphaModFix/>
          </a:blip>
          <a:srcRect/>
          <a:stretch/>
        </p:blipFill>
        <p:spPr>
          <a:xfrm>
            <a:off x="3874154" y="1477425"/>
            <a:ext cx="402337" cy="402337"/>
          </a:xfrm>
          <a:prstGeom prst="rect">
            <a:avLst/>
          </a:prstGeom>
          <a:noFill/>
          <a:ln>
            <a:noFill/>
          </a:ln>
        </p:spPr>
      </p:pic>
      <p:pic>
        <p:nvPicPr>
          <p:cNvPr id="399" name="Google Shape;399;p24"/>
          <p:cNvPicPr preferRelativeResize="0"/>
          <p:nvPr/>
        </p:nvPicPr>
        <p:blipFill rotWithShape="1">
          <a:blip r:embed="rId9">
            <a:alphaModFix/>
          </a:blip>
          <a:srcRect/>
          <a:stretch/>
        </p:blipFill>
        <p:spPr>
          <a:xfrm>
            <a:off x="3874153" y="1957209"/>
            <a:ext cx="402337" cy="400051"/>
          </a:xfrm>
          <a:prstGeom prst="rect">
            <a:avLst/>
          </a:prstGeom>
          <a:noFill/>
          <a:ln>
            <a:noFill/>
          </a:ln>
        </p:spPr>
      </p:pic>
      <p:pic>
        <p:nvPicPr>
          <p:cNvPr id="400" name="Google Shape;400;p24"/>
          <p:cNvPicPr preferRelativeResize="0"/>
          <p:nvPr/>
        </p:nvPicPr>
        <p:blipFill rotWithShape="1">
          <a:blip r:embed="rId10">
            <a:alphaModFix/>
          </a:blip>
          <a:srcRect/>
          <a:stretch/>
        </p:blipFill>
        <p:spPr>
          <a:xfrm>
            <a:off x="3874153" y="2434706"/>
            <a:ext cx="402337" cy="402337"/>
          </a:xfrm>
          <a:prstGeom prst="rect">
            <a:avLst/>
          </a:prstGeom>
          <a:noFill/>
          <a:ln>
            <a:noFill/>
          </a:ln>
        </p:spPr>
      </p:pic>
      <p:pic>
        <p:nvPicPr>
          <p:cNvPr id="401" name="Google Shape;401;p24"/>
          <p:cNvPicPr preferRelativeResize="0"/>
          <p:nvPr/>
        </p:nvPicPr>
        <p:blipFill rotWithShape="1">
          <a:blip r:embed="rId11">
            <a:alphaModFix/>
          </a:blip>
          <a:srcRect/>
          <a:stretch/>
        </p:blipFill>
        <p:spPr>
          <a:xfrm>
            <a:off x="3874153" y="2914489"/>
            <a:ext cx="402337" cy="402337"/>
          </a:xfrm>
          <a:prstGeom prst="rect">
            <a:avLst/>
          </a:prstGeom>
          <a:noFill/>
          <a:ln>
            <a:noFill/>
          </a:ln>
        </p:spPr>
      </p:pic>
      <p:sp>
        <p:nvSpPr>
          <p:cNvPr id="402" name="Google Shape;402;p24"/>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3" name="Google Shape;403;p24"/>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04" name="Google Shape;404;p24"/>
          <p:cNvPicPr preferRelativeResize="0"/>
          <p:nvPr/>
        </p:nvPicPr>
        <p:blipFill rotWithShape="1">
          <a:blip r:embed="rId1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878">
          <p15:clr>
            <a:srgbClr val="FBAE40"/>
          </p15:clr>
        </p15:guide>
        <p15:guide id="2" pos="397">
          <p15:clr>
            <a:srgbClr val="FBAE40"/>
          </p15:clr>
        </p15:guide>
        <p15:guide id="3" orient="horz" pos="378">
          <p15:clr>
            <a:srgbClr val="FBAE40"/>
          </p15:clr>
        </p15:guide>
        <p15:guide id="4" orient="horz" pos="923">
          <p15:clr>
            <a:srgbClr val="FBAE40"/>
          </p15:clr>
        </p15:guide>
        <p15:guide id="5" pos="1638">
          <p15:clr>
            <a:srgbClr val="FBAE40"/>
          </p15:clr>
        </p15:guide>
        <p15:guide id="6" pos="3578">
          <p15:clr>
            <a:srgbClr val="FBAE40"/>
          </p15:clr>
        </p15:guide>
        <p15:guide id="7" orient="horz" pos="1393">
          <p15:clr>
            <a:srgbClr val="FBAE40"/>
          </p15:clr>
        </p15:guide>
        <p15:guide id="8" pos="1877">
          <p15:clr>
            <a:srgbClr val="FBAE40"/>
          </p15:clr>
        </p15:guide>
        <p15:guide id="9" pos="1928">
          <p15:clr>
            <a:srgbClr val="FBAE40"/>
          </p15:clr>
        </p15:guide>
        <p15:guide id="10" pos="383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ection Header">
  <p:cSld name="5_Section Header">
    <p:spTree>
      <p:nvGrpSpPr>
        <p:cNvPr id="1" name="Shape 405"/>
        <p:cNvGrpSpPr/>
        <p:nvPr/>
      </p:nvGrpSpPr>
      <p:grpSpPr>
        <a:xfrm>
          <a:off x="0" y="0"/>
          <a:ext cx="0" cy="0"/>
          <a:chOff x="0" y="0"/>
          <a:chExt cx="0" cy="0"/>
        </a:xfrm>
      </p:grpSpPr>
      <p:sp>
        <p:nvSpPr>
          <p:cNvPr id="406" name="Google Shape;406;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7" name="Google Shape;407;p25"/>
          <p:cNvSpPr/>
          <p:nvPr/>
        </p:nvSpPr>
        <p:spPr>
          <a:xfrm>
            <a:off x="629841" y="2556933"/>
            <a:ext cx="7891859" cy="826623"/>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08" name="Google Shape;408;p25"/>
          <p:cNvGrpSpPr/>
          <p:nvPr/>
        </p:nvGrpSpPr>
        <p:grpSpPr>
          <a:xfrm>
            <a:off x="994787" y="3020755"/>
            <a:ext cx="775019" cy="174751"/>
            <a:chOff x="1326382" y="4041646"/>
            <a:chExt cx="2597497" cy="653143"/>
          </a:xfrm>
        </p:grpSpPr>
        <p:sp>
          <p:nvSpPr>
            <p:cNvPr id="409" name="Google Shape;409;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0" name="Google Shape;410;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1" name="Google Shape;411;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2" name="Google Shape;412;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3" name="Google Shape;413;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14" name="Google Shape;414;p25"/>
          <p:cNvSpPr txBox="1">
            <a:spLocks noGrp="1"/>
          </p:cNvSpPr>
          <p:nvPr>
            <p:ph type="body" idx="1"/>
          </p:nvPr>
        </p:nvSpPr>
        <p:spPr>
          <a:xfrm>
            <a:off x="1029406"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5" name="Google Shape;415;p25"/>
          <p:cNvSpPr txBox="1">
            <a:spLocks noGrp="1"/>
          </p:cNvSpPr>
          <p:nvPr>
            <p:ph type="body" idx="2"/>
          </p:nvPr>
        </p:nvSpPr>
        <p:spPr>
          <a:xfrm>
            <a:off x="1921844"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6" name="Google Shape;416;p25"/>
          <p:cNvSpPr txBox="1">
            <a:spLocks noGrp="1"/>
          </p:cNvSpPr>
          <p:nvPr>
            <p:ph type="body" idx="3"/>
          </p:nvPr>
        </p:nvSpPr>
        <p:spPr>
          <a:xfrm>
            <a:off x="2868429" y="3714682"/>
            <a:ext cx="2471738" cy="13121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17" name="Google Shape;417;p25"/>
          <p:cNvSpPr txBox="1">
            <a:spLocks noGrp="1"/>
          </p:cNvSpPr>
          <p:nvPr>
            <p:ph type="dt" idx="10"/>
          </p:nvPr>
        </p:nvSpPr>
        <p:spPr>
          <a:xfrm>
            <a:off x="636742"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8" name="Google Shape;418;p25"/>
          <p:cNvSpPr txBox="1">
            <a:spLocks noGrp="1"/>
          </p:cNvSpPr>
          <p:nvPr>
            <p:ph type="sldNum" idx="12"/>
          </p:nvPr>
        </p:nvSpPr>
        <p:spPr>
          <a:xfrm>
            <a:off x="6466042"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19" name="Google Shape;419;p25"/>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420" name="Google Shape;420;p25"/>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1" name="Google Shape;421;p25"/>
          <p:cNvSpPr/>
          <p:nvPr/>
        </p:nvSpPr>
        <p:spPr>
          <a:xfrm>
            <a:off x="629841" y="2535239"/>
            <a:ext cx="7939088" cy="848318"/>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nvGrpSpPr>
          <p:cNvPr id="422" name="Google Shape;422;p25"/>
          <p:cNvGrpSpPr/>
          <p:nvPr/>
        </p:nvGrpSpPr>
        <p:grpSpPr>
          <a:xfrm>
            <a:off x="923664" y="3020755"/>
            <a:ext cx="775019" cy="174751"/>
            <a:chOff x="1326382" y="4041646"/>
            <a:chExt cx="2597497" cy="653143"/>
          </a:xfrm>
        </p:grpSpPr>
        <p:sp>
          <p:nvSpPr>
            <p:cNvPr id="423" name="Google Shape;423;p25"/>
            <p:cNvSpPr/>
            <p:nvPr/>
          </p:nvSpPr>
          <p:spPr>
            <a:xfrm>
              <a:off x="1326382"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4" name="Google Shape;424;p25"/>
            <p:cNvSpPr/>
            <p:nvPr/>
          </p:nvSpPr>
          <p:spPr>
            <a:xfrm>
              <a:off x="1974500"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5" name="Google Shape;425;p25"/>
            <p:cNvSpPr/>
            <p:nvPr/>
          </p:nvSpPr>
          <p:spPr>
            <a:xfrm>
              <a:off x="2622617" y="4041646"/>
              <a:ext cx="653143"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6" name="Google Shape;426;p25"/>
            <p:cNvSpPr/>
            <p:nvPr/>
          </p:nvSpPr>
          <p:spPr>
            <a:xfrm>
              <a:off x="3270737" y="4041646"/>
              <a:ext cx="653142" cy="653143"/>
            </a:xfrm>
            <a:prstGeom prst="star5">
              <a:avLst>
                <a:gd name="adj" fmla="val 19098"/>
                <a:gd name="hf" fmla="val 105146"/>
                <a:gd name="vf" fmla="val 110557"/>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27" name="Google Shape;427;p25"/>
            <p:cNvSpPr/>
            <p:nvPr/>
          </p:nvSpPr>
          <p:spPr>
            <a:xfrm>
              <a:off x="3597306" y="4041650"/>
              <a:ext cx="326569" cy="653139"/>
            </a:xfrm>
            <a:custGeom>
              <a:avLst/>
              <a:gdLst/>
              <a:ahLst/>
              <a:cxnLst/>
              <a:rect l="l" t="t" r="r" b="b"/>
              <a:pathLst>
                <a:path w="326570" h="653141" extrusionOk="0">
                  <a:moveTo>
                    <a:pt x="0" y="0"/>
                  </a:moveTo>
                  <a:lnTo>
                    <a:pt x="77091" y="249480"/>
                  </a:lnTo>
                  <a:lnTo>
                    <a:pt x="326570" y="249478"/>
                  </a:lnTo>
                  <a:lnTo>
                    <a:pt x="124736" y="403663"/>
                  </a:lnTo>
                  <a:lnTo>
                    <a:pt x="201831" y="653141"/>
                  </a:lnTo>
                  <a:lnTo>
                    <a:pt x="0" y="498953"/>
                  </a:lnTo>
                  <a:close/>
                </a:path>
              </a:pathLst>
            </a:custGeom>
            <a:solidFill>
              <a:srgbClr val="CCCC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grpSp>
      <p:sp>
        <p:nvSpPr>
          <p:cNvPr id="428" name="Google Shape;428;p25"/>
          <p:cNvSpPr txBox="1">
            <a:spLocks noGrp="1"/>
          </p:cNvSpPr>
          <p:nvPr>
            <p:ph type="body" idx="4"/>
          </p:nvPr>
        </p:nvSpPr>
        <p:spPr>
          <a:xfrm>
            <a:off x="958283" y="2721203"/>
            <a:ext cx="846528" cy="2490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350"/>
              <a:buFont typeface="Arial"/>
              <a:buNone/>
              <a:defRPr sz="13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9" name="Google Shape;429;p25"/>
          <p:cNvSpPr txBox="1">
            <a:spLocks noGrp="1"/>
          </p:cNvSpPr>
          <p:nvPr>
            <p:ph type="body" idx="5"/>
          </p:nvPr>
        </p:nvSpPr>
        <p:spPr>
          <a:xfrm>
            <a:off x="1850721" y="3016014"/>
            <a:ext cx="946585" cy="18423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0" name="Google Shape;430;p25"/>
          <p:cNvSpPr txBox="1">
            <a:spLocks noGrp="1"/>
          </p:cNvSpPr>
          <p:nvPr>
            <p:ph type="title"/>
          </p:nvPr>
        </p:nvSpPr>
        <p:spPr>
          <a:xfrm>
            <a:off x="630238" y="600075"/>
            <a:ext cx="6246812" cy="4439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31" name="Google Shape;431;p25"/>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2210">
          <p15:clr>
            <a:srgbClr val="FBAE40"/>
          </p15:clr>
        </p15:guide>
        <p15:guide id="3" orient="horz" pos="2130">
          <p15:clr>
            <a:srgbClr val="FBAE40"/>
          </p15:clr>
        </p15:guide>
        <p15:guide id="4" orient="horz" pos="1597">
          <p15:clr>
            <a:srgbClr val="FBAE40"/>
          </p15:clr>
        </p15:guide>
        <p15:guide id="5" orient="horz" pos="2641">
          <p15:clr>
            <a:srgbClr val="FBAE40"/>
          </p15:clr>
        </p15:guide>
        <p15:guide id="6" pos="1134">
          <p15:clr>
            <a:srgbClr val="FBAE40"/>
          </p15:clr>
        </p15:guide>
        <p15:guide id="7" pos="433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Title and TImeline Infographic">
  <p:cSld name="Title and TImeline Infographic">
    <p:spTree>
      <p:nvGrpSpPr>
        <p:cNvPr id="1" name="Shape 432"/>
        <p:cNvGrpSpPr/>
        <p:nvPr/>
      </p:nvGrpSpPr>
      <p:grpSpPr>
        <a:xfrm>
          <a:off x="0" y="0"/>
          <a:ext cx="0" cy="0"/>
          <a:chOff x="0" y="0"/>
          <a:chExt cx="0" cy="0"/>
        </a:xfrm>
      </p:grpSpPr>
      <p:sp>
        <p:nvSpPr>
          <p:cNvPr id="433" name="Google Shape;433;p2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2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35" name="Google Shape;435;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36" name="Google Shape;436;p26"/>
          <p:cNvSpPr txBox="1">
            <a:spLocks noGrp="1"/>
          </p:cNvSpPr>
          <p:nvPr>
            <p:ph type="body" idx="1"/>
          </p:nvPr>
        </p:nvSpPr>
        <p:spPr>
          <a:xfrm>
            <a:off x="991750"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2000"/>
              <a:buFont typeface="Arial"/>
              <a:buNone/>
              <a:defRPr sz="20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7" name="Google Shape;437;p26"/>
          <p:cNvSpPr txBox="1">
            <a:spLocks noGrp="1"/>
          </p:cNvSpPr>
          <p:nvPr>
            <p:ph type="body" idx="2"/>
          </p:nvPr>
        </p:nvSpPr>
        <p:spPr>
          <a:xfrm>
            <a:off x="991750"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100"/>
              <a:buFont typeface="Arial"/>
              <a:buNone/>
              <a:defRPr sz="11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8" name="Google Shape;438;p26"/>
          <p:cNvSpPr txBox="1">
            <a:spLocks noGrp="1"/>
          </p:cNvSpPr>
          <p:nvPr>
            <p:ph type="body" idx="3"/>
          </p:nvPr>
        </p:nvSpPr>
        <p:spPr>
          <a:xfrm>
            <a:off x="991750"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9" name="Google Shape;439;p26"/>
          <p:cNvSpPr txBox="1">
            <a:spLocks noGrp="1"/>
          </p:cNvSpPr>
          <p:nvPr>
            <p:ph type="body" idx="4"/>
          </p:nvPr>
        </p:nvSpPr>
        <p:spPr>
          <a:xfrm>
            <a:off x="244048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0" name="Google Shape;440;p26"/>
          <p:cNvSpPr txBox="1">
            <a:spLocks noGrp="1"/>
          </p:cNvSpPr>
          <p:nvPr>
            <p:ph type="body" idx="5"/>
          </p:nvPr>
        </p:nvSpPr>
        <p:spPr>
          <a:xfrm>
            <a:off x="244048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1" name="Google Shape;441;p26"/>
          <p:cNvSpPr txBox="1">
            <a:spLocks noGrp="1"/>
          </p:cNvSpPr>
          <p:nvPr>
            <p:ph type="body" idx="6"/>
          </p:nvPr>
        </p:nvSpPr>
        <p:spPr>
          <a:xfrm>
            <a:off x="244048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2" name="Google Shape;442;p26"/>
          <p:cNvSpPr txBox="1">
            <a:spLocks noGrp="1"/>
          </p:cNvSpPr>
          <p:nvPr>
            <p:ph type="body" idx="7"/>
          </p:nvPr>
        </p:nvSpPr>
        <p:spPr>
          <a:xfrm>
            <a:off x="3892297"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2000"/>
              <a:buFont typeface="Arial"/>
              <a:buNone/>
              <a:defRPr sz="2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3" name="Google Shape;443;p26"/>
          <p:cNvSpPr txBox="1">
            <a:spLocks noGrp="1"/>
          </p:cNvSpPr>
          <p:nvPr>
            <p:ph type="body" idx="8"/>
          </p:nvPr>
        </p:nvSpPr>
        <p:spPr>
          <a:xfrm>
            <a:off x="3892297"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100"/>
              <a:buFont typeface="Arial"/>
              <a:buNone/>
              <a:defRPr sz="11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4" name="Google Shape;444;p26"/>
          <p:cNvSpPr txBox="1">
            <a:spLocks noGrp="1"/>
          </p:cNvSpPr>
          <p:nvPr>
            <p:ph type="body" idx="9"/>
          </p:nvPr>
        </p:nvSpPr>
        <p:spPr>
          <a:xfrm>
            <a:off x="3892297"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5" name="Google Shape;445;p26"/>
          <p:cNvSpPr txBox="1">
            <a:spLocks noGrp="1"/>
          </p:cNvSpPr>
          <p:nvPr>
            <p:ph type="body" idx="13"/>
          </p:nvPr>
        </p:nvSpPr>
        <p:spPr>
          <a:xfrm>
            <a:off x="5326899"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6" name="Google Shape;446;p26"/>
          <p:cNvSpPr txBox="1">
            <a:spLocks noGrp="1"/>
          </p:cNvSpPr>
          <p:nvPr>
            <p:ph type="body" idx="14"/>
          </p:nvPr>
        </p:nvSpPr>
        <p:spPr>
          <a:xfrm>
            <a:off x="5326899"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CCCCCC"/>
              </a:buClr>
              <a:buSzPts val="1100"/>
              <a:buFont typeface="Arial"/>
              <a:buNone/>
              <a:defRPr sz="11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7" name="Google Shape;447;p26"/>
          <p:cNvSpPr txBox="1">
            <a:spLocks noGrp="1"/>
          </p:cNvSpPr>
          <p:nvPr>
            <p:ph type="body" idx="15"/>
          </p:nvPr>
        </p:nvSpPr>
        <p:spPr>
          <a:xfrm>
            <a:off x="5326899"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8" name="Google Shape;448;p26"/>
          <p:cNvSpPr txBox="1">
            <a:spLocks noGrp="1"/>
          </p:cNvSpPr>
          <p:nvPr>
            <p:ph type="body" idx="16"/>
          </p:nvPr>
        </p:nvSpPr>
        <p:spPr>
          <a:xfrm>
            <a:off x="6735161" y="1746401"/>
            <a:ext cx="740399" cy="249042"/>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9" name="Google Shape;449;p26"/>
          <p:cNvSpPr txBox="1">
            <a:spLocks noGrp="1"/>
          </p:cNvSpPr>
          <p:nvPr>
            <p:ph type="body" idx="17"/>
          </p:nvPr>
        </p:nvSpPr>
        <p:spPr>
          <a:xfrm>
            <a:off x="6735161" y="2056441"/>
            <a:ext cx="1324840"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100"/>
              <a:buFont typeface="Arial"/>
              <a:buNone/>
              <a:defRPr sz="11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0" name="Google Shape;450;p26"/>
          <p:cNvSpPr txBox="1">
            <a:spLocks noGrp="1"/>
          </p:cNvSpPr>
          <p:nvPr>
            <p:ph type="body" idx="18"/>
          </p:nvPr>
        </p:nvSpPr>
        <p:spPr>
          <a:xfrm>
            <a:off x="6735161" y="2281691"/>
            <a:ext cx="1149473" cy="165886"/>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1" name="Google Shape;451;p26"/>
          <p:cNvSpPr txBox="1">
            <a:spLocks noGrp="1"/>
          </p:cNvSpPr>
          <p:nvPr>
            <p:ph type="body" idx="19"/>
          </p:nvPr>
        </p:nvSpPr>
        <p:spPr>
          <a:xfrm>
            <a:off x="904066" y="3531649"/>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2" name="Google Shape;452;p26"/>
          <p:cNvSpPr txBox="1">
            <a:spLocks noGrp="1"/>
          </p:cNvSpPr>
          <p:nvPr>
            <p:ph type="body" idx="20"/>
          </p:nvPr>
        </p:nvSpPr>
        <p:spPr>
          <a:xfrm>
            <a:off x="2352802" y="3531649"/>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3" name="Google Shape;453;p26"/>
          <p:cNvSpPr txBox="1">
            <a:spLocks noGrp="1"/>
          </p:cNvSpPr>
          <p:nvPr>
            <p:ph type="body" idx="21"/>
          </p:nvPr>
        </p:nvSpPr>
        <p:spPr>
          <a:xfrm>
            <a:off x="3829621" y="3531648"/>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chemeClr val="dk1"/>
              </a:buClr>
              <a:buSzPts val="1600"/>
              <a:buFont typeface="Arial"/>
              <a:buNone/>
              <a:defRPr sz="16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4" name="Google Shape;454;p26"/>
          <p:cNvSpPr txBox="1">
            <a:spLocks noGrp="1"/>
          </p:cNvSpPr>
          <p:nvPr>
            <p:ph type="body" idx="22"/>
          </p:nvPr>
        </p:nvSpPr>
        <p:spPr>
          <a:xfrm>
            <a:off x="5306440" y="3531648"/>
            <a:ext cx="1324840"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DDDDDD"/>
              </a:buClr>
              <a:buSzPts val="1600"/>
              <a:buFont typeface="Arial"/>
              <a:buNone/>
              <a:defRPr sz="1600" b="1" i="0" u="none" strike="noStrike" cap="none">
                <a:solidFill>
                  <a:srgbClr val="DDDDDD"/>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55" name="Google Shape;455;p26"/>
          <p:cNvSpPr txBox="1">
            <a:spLocks noGrp="1"/>
          </p:cNvSpPr>
          <p:nvPr>
            <p:ph type="body" idx="23"/>
          </p:nvPr>
        </p:nvSpPr>
        <p:spPr>
          <a:xfrm>
            <a:off x="6755176" y="3531647"/>
            <a:ext cx="1352923" cy="349771"/>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50"/>
              </a:spcBef>
              <a:spcAft>
                <a:spcPts val="0"/>
              </a:spcAft>
              <a:buClr>
                <a:srgbClr val="F6303E"/>
              </a:buClr>
              <a:buSzPts val="1600"/>
              <a:buFont typeface="Arial"/>
              <a:buNone/>
              <a:defRPr sz="16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56" name="Google Shape;456;p26"/>
          <p:cNvPicPr preferRelativeResize="0"/>
          <p:nvPr/>
        </p:nvPicPr>
        <p:blipFill rotWithShape="1">
          <a:blip r:embed="rId2">
            <a:alphaModFix/>
          </a:blip>
          <a:srcRect/>
          <a:stretch/>
        </p:blipFill>
        <p:spPr>
          <a:xfrm rot="10800000" flipH="1">
            <a:off x="632499" y="2973622"/>
            <a:ext cx="7691174" cy="667936"/>
          </a:xfrm>
          <a:prstGeom prst="rect">
            <a:avLst/>
          </a:prstGeom>
          <a:noFill/>
          <a:ln>
            <a:noFill/>
          </a:ln>
        </p:spPr>
      </p:pic>
      <p:sp>
        <p:nvSpPr>
          <p:cNvPr id="457" name="Google Shape;457;p2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58" name="Google Shape;458;p2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59" name="Google Shape;459;p26"/>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Doughnut Chart">
  <p:cSld name="Title and Doughnut Chart">
    <p:spTree>
      <p:nvGrpSpPr>
        <p:cNvPr id="1" name="Shape 460"/>
        <p:cNvGrpSpPr/>
        <p:nvPr/>
      </p:nvGrpSpPr>
      <p:grpSpPr>
        <a:xfrm>
          <a:off x="0" y="0"/>
          <a:ext cx="0" cy="0"/>
          <a:chOff x="0" y="0"/>
          <a:chExt cx="0" cy="0"/>
        </a:xfrm>
      </p:grpSpPr>
      <p:sp>
        <p:nvSpPr>
          <p:cNvPr id="461" name="Google Shape;461;p2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2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3" name="Google Shape;463;p2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64" name="Google Shape;464;p2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65" name="Google Shape;465;p27"/>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Line Chart">
  <p:cSld name="Title and Line Chart">
    <p:spTree>
      <p:nvGrpSpPr>
        <p:cNvPr id="1" name="Shape 466"/>
        <p:cNvGrpSpPr/>
        <p:nvPr/>
      </p:nvGrpSpPr>
      <p:grpSpPr>
        <a:xfrm>
          <a:off x="0" y="0"/>
          <a:ext cx="0" cy="0"/>
          <a:chOff x="0" y="0"/>
          <a:chExt cx="0" cy="0"/>
        </a:xfrm>
      </p:grpSpPr>
      <p:sp>
        <p:nvSpPr>
          <p:cNvPr id="467" name="Google Shape;467;p28"/>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28"/>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69" name="Google Shape;469;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70" name="Google Shape;470;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71" name="Google Shape;471;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72" name="Google Shape;472;p28"/>
          <p:cNvSpPr txBox="1">
            <a:spLocks noGrp="1"/>
          </p:cNvSpPr>
          <p:nvPr>
            <p:ph type="body" idx="1"/>
          </p:nvPr>
        </p:nvSpPr>
        <p:spPr>
          <a:xfrm>
            <a:off x="630238" y="1600199"/>
            <a:ext cx="3182128" cy="3006726"/>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3" name="Google Shape;473;p28"/>
          <p:cNvSpPr txBox="1">
            <a:spLocks noGrp="1"/>
          </p:cNvSpPr>
          <p:nvPr>
            <p:ph type="body" idx="2"/>
          </p:nvPr>
        </p:nvSpPr>
        <p:spPr>
          <a:xfrm>
            <a:off x="5306779" y="3059187"/>
            <a:ext cx="671653" cy="35078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2000"/>
              <a:buFont typeface="Arial"/>
              <a:buNone/>
              <a:defRPr sz="20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4" name="Google Shape;474;p28"/>
          <p:cNvSpPr txBox="1">
            <a:spLocks noGrp="1"/>
          </p:cNvSpPr>
          <p:nvPr>
            <p:ph type="body" idx="3"/>
          </p:nvPr>
        </p:nvSpPr>
        <p:spPr>
          <a:xfrm>
            <a:off x="6894111" y="3052728"/>
            <a:ext cx="671653" cy="32508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CCCCCC"/>
              </a:buClr>
              <a:buSzPts val="2000"/>
              <a:buFont typeface="Arial"/>
              <a:buNone/>
              <a:defRPr sz="2000" b="1" i="0" u="none" strike="noStrike" cap="none">
                <a:solidFill>
                  <a:srgbClr val="CCCCCC"/>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5" name="Google Shape;475;p28"/>
          <p:cNvSpPr txBox="1">
            <a:spLocks noGrp="1"/>
          </p:cNvSpPr>
          <p:nvPr>
            <p:ph type="body" idx="4"/>
          </p:nvPr>
        </p:nvSpPr>
        <p:spPr>
          <a:xfrm>
            <a:off x="5306778"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6" name="Google Shape;476;p28"/>
          <p:cNvSpPr txBox="1">
            <a:spLocks noGrp="1"/>
          </p:cNvSpPr>
          <p:nvPr>
            <p:ph type="body" idx="5"/>
          </p:nvPr>
        </p:nvSpPr>
        <p:spPr>
          <a:xfrm>
            <a:off x="5299344"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7" name="Google Shape;477;p28"/>
          <p:cNvSpPr txBox="1">
            <a:spLocks noGrp="1"/>
          </p:cNvSpPr>
          <p:nvPr>
            <p:ph type="body" idx="6"/>
          </p:nvPr>
        </p:nvSpPr>
        <p:spPr>
          <a:xfrm>
            <a:off x="6890089" y="3559464"/>
            <a:ext cx="1077979" cy="212599"/>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rgbClr val="F6303E"/>
              </a:buClr>
              <a:buSzPts val="1200"/>
              <a:buFont typeface="Arial"/>
              <a:buNone/>
              <a:defRPr sz="1200" b="1" i="0" u="none" strike="noStrike" cap="none">
                <a:solidFill>
                  <a:srgbClr val="F630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8" name="Google Shape;478;p28"/>
          <p:cNvSpPr txBox="1">
            <a:spLocks noGrp="1"/>
          </p:cNvSpPr>
          <p:nvPr>
            <p:ph type="body" idx="7"/>
          </p:nvPr>
        </p:nvSpPr>
        <p:spPr>
          <a:xfrm>
            <a:off x="6882655" y="3813792"/>
            <a:ext cx="1077979" cy="79914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050"/>
              <a:buFont typeface="Arial"/>
              <a:buNone/>
              <a:defRPr sz="105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79" name="Google Shape;479;p28"/>
          <p:cNvSpPr>
            <a:spLocks noGrp="1"/>
          </p:cNvSpPr>
          <p:nvPr>
            <p:ph type="chart" idx="8"/>
          </p:nvPr>
        </p:nvSpPr>
        <p:spPr>
          <a:xfrm>
            <a:off x="5295900" y="1600200"/>
            <a:ext cx="3225800" cy="133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900"/>
              <a:buFont typeface="Arial"/>
              <a:buNone/>
              <a:defRPr sz="9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80" name="Google Shape;480;p28"/>
          <p:cNvSpPr/>
          <p:nvPr/>
        </p:nvSpPr>
        <p:spPr>
          <a:xfrm>
            <a:off x="3170379" y="4105875"/>
            <a:ext cx="1512168" cy="41909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1" name="Google Shape;481;p28"/>
          <p:cNvPicPr preferRelativeResize="0"/>
          <p:nvPr/>
        </p:nvPicPr>
        <p:blipFill rotWithShape="1">
          <a:blip r:embed="rId2">
            <a:alphaModFix/>
          </a:blip>
          <a:srcRect/>
          <a:stretch/>
        </p:blipFill>
        <p:spPr>
          <a:xfrm>
            <a:off x="5176215" y="3284258"/>
            <a:ext cx="1319792" cy="422726"/>
          </a:xfrm>
          <a:prstGeom prst="rect">
            <a:avLst/>
          </a:prstGeom>
          <a:noFill/>
          <a:ln>
            <a:noFill/>
          </a:ln>
        </p:spPr>
      </p:pic>
      <p:pic>
        <p:nvPicPr>
          <p:cNvPr id="482" name="Google Shape;482;p28"/>
          <p:cNvPicPr preferRelativeResize="0"/>
          <p:nvPr/>
        </p:nvPicPr>
        <p:blipFill rotWithShape="1">
          <a:blip r:embed="rId3">
            <a:alphaModFix/>
          </a:blip>
          <a:srcRect/>
          <a:stretch/>
        </p:blipFill>
        <p:spPr>
          <a:xfrm>
            <a:off x="6609469" y="3232411"/>
            <a:ext cx="1333750" cy="431988"/>
          </a:xfrm>
          <a:prstGeom prst="rect">
            <a:avLst/>
          </a:prstGeom>
          <a:noFill/>
          <a:ln>
            <a:noFill/>
          </a:ln>
        </p:spPr>
      </p:pic>
      <p:sp>
        <p:nvSpPr>
          <p:cNvPr id="483" name="Google Shape;483;p28"/>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84" name="Google Shape;484;p28"/>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85" name="Google Shape;485;p2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1008">
          <p15:clr>
            <a:srgbClr val="FBAE40"/>
          </p15:clr>
        </p15:guide>
        <p15:guide id="3" orient="horz" pos="2754">
          <p15:clr>
            <a:srgbClr val="FBAE40"/>
          </p15:clr>
        </p15:guide>
        <p15:guide id="4" pos="240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Doughnut Chart 2">
  <p:cSld name="Title and Doughnut Chart 2">
    <p:spTree>
      <p:nvGrpSpPr>
        <p:cNvPr id="1" name="Shape 486"/>
        <p:cNvGrpSpPr/>
        <p:nvPr/>
      </p:nvGrpSpPr>
      <p:grpSpPr>
        <a:xfrm>
          <a:off x="0" y="0"/>
          <a:ext cx="0" cy="0"/>
          <a:chOff x="0" y="0"/>
          <a:chExt cx="0" cy="0"/>
        </a:xfrm>
      </p:grpSpPr>
      <p:sp>
        <p:nvSpPr>
          <p:cNvPr id="487" name="Google Shape;487;p29"/>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29"/>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89" name="Google Shape;489;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0" name="Google Shape;490;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1" name="Google Shape;491;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2" name="Google Shape;492;p29"/>
          <p:cNvSpPr txBox="1">
            <a:spLocks noGrp="1"/>
          </p:cNvSpPr>
          <p:nvPr>
            <p:ph type="body" idx="1"/>
          </p:nvPr>
        </p:nvSpPr>
        <p:spPr>
          <a:xfrm>
            <a:off x="2286696"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3" name="Google Shape;493;p29"/>
          <p:cNvSpPr txBox="1">
            <a:spLocks noGrp="1"/>
          </p:cNvSpPr>
          <p:nvPr>
            <p:ph type="body" idx="2"/>
          </p:nvPr>
        </p:nvSpPr>
        <p:spPr>
          <a:xfrm>
            <a:off x="2286696"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4" name="Google Shape;494;p29"/>
          <p:cNvSpPr txBox="1">
            <a:spLocks noGrp="1"/>
          </p:cNvSpPr>
          <p:nvPr>
            <p:ph type="body" idx="3"/>
          </p:nvPr>
        </p:nvSpPr>
        <p:spPr>
          <a:xfrm>
            <a:off x="4973335" y="257175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3200"/>
              <a:buFont typeface="Arial"/>
              <a:buNone/>
              <a:defRPr sz="3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95" name="Google Shape;495;p29"/>
          <p:cNvSpPr txBox="1">
            <a:spLocks noGrp="1"/>
          </p:cNvSpPr>
          <p:nvPr>
            <p:ph type="body" idx="4"/>
          </p:nvPr>
        </p:nvSpPr>
        <p:spPr>
          <a:xfrm>
            <a:off x="4973335" y="2939370"/>
            <a:ext cx="1324840" cy="29837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0"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96" name="Google Shape;496;p29"/>
          <p:cNvPicPr preferRelativeResize="0"/>
          <p:nvPr/>
        </p:nvPicPr>
        <p:blipFill rotWithShape="1">
          <a:blip r:embed="rId2">
            <a:alphaModFix/>
          </a:blip>
          <a:srcRect/>
          <a:stretch/>
        </p:blipFill>
        <p:spPr>
          <a:xfrm>
            <a:off x="1960619" y="1967641"/>
            <a:ext cx="2754306" cy="1408988"/>
          </a:xfrm>
          <a:prstGeom prst="rect">
            <a:avLst/>
          </a:prstGeom>
          <a:noFill/>
          <a:ln>
            <a:noFill/>
          </a:ln>
        </p:spPr>
      </p:pic>
      <p:pic>
        <p:nvPicPr>
          <p:cNvPr id="497" name="Google Shape;497;p29"/>
          <p:cNvPicPr preferRelativeResize="0"/>
          <p:nvPr/>
        </p:nvPicPr>
        <p:blipFill rotWithShape="1">
          <a:blip r:embed="rId3">
            <a:alphaModFix/>
          </a:blip>
          <a:srcRect/>
          <a:stretch/>
        </p:blipFill>
        <p:spPr>
          <a:xfrm>
            <a:off x="880659" y="1705476"/>
            <a:ext cx="4222864" cy="2160240"/>
          </a:xfrm>
          <a:prstGeom prst="rect">
            <a:avLst/>
          </a:prstGeom>
          <a:noFill/>
          <a:ln>
            <a:noFill/>
          </a:ln>
        </p:spPr>
      </p:pic>
      <p:pic>
        <p:nvPicPr>
          <p:cNvPr id="498" name="Google Shape;498;p29"/>
          <p:cNvPicPr preferRelativeResize="0"/>
          <p:nvPr/>
        </p:nvPicPr>
        <p:blipFill rotWithShape="1">
          <a:blip r:embed="rId4">
            <a:alphaModFix/>
          </a:blip>
          <a:srcRect/>
          <a:stretch/>
        </p:blipFill>
        <p:spPr>
          <a:xfrm>
            <a:off x="3542547" y="1697092"/>
            <a:ext cx="4222864" cy="2160240"/>
          </a:xfrm>
          <a:prstGeom prst="rect">
            <a:avLst/>
          </a:prstGeom>
          <a:noFill/>
          <a:ln>
            <a:noFill/>
          </a:ln>
        </p:spPr>
      </p:pic>
      <p:sp>
        <p:nvSpPr>
          <p:cNvPr id="499" name="Google Shape;499;p29"/>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00" name="Google Shape;500;p29"/>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01" name="Google Shape;501;p29"/>
          <p:cNvPicPr preferRelativeResize="0"/>
          <p:nvPr/>
        </p:nvPicPr>
        <p:blipFill rotWithShape="1">
          <a:blip r:embed="rId5">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Infograhic">
  <p:cSld name="Title and Infograhic">
    <p:spTree>
      <p:nvGrpSpPr>
        <p:cNvPr id="1" name="Shape 502"/>
        <p:cNvGrpSpPr/>
        <p:nvPr/>
      </p:nvGrpSpPr>
      <p:grpSpPr>
        <a:xfrm>
          <a:off x="0" y="0"/>
          <a:ext cx="0" cy="0"/>
          <a:chOff x="0" y="0"/>
          <a:chExt cx="0" cy="0"/>
        </a:xfrm>
      </p:grpSpPr>
      <p:sp>
        <p:nvSpPr>
          <p:cNvPr id="503" name="Google Shape;503;p3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3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05" name="Google Shape;50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06" name="Google Shape;50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07" name="Google Shape;507;p30"/>
          <p:cNvSpPr txBox="1">
            <a:spLocks noGrp="1"/>
          </p:cNvSpPr>
          <p:nvPr>
            <p:ph type="body" idx="1"/>
          </p:nvPr>
        </p:nvSpPr>
        <p:spPr>
          <a:xfrm>
            <a:off x="1263041" y="2104600"/>
            <a:ext cx="830454" cy="29204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8" name="Google Shape;508;p30"/>
          <p:cNvSpPr txBox="1">
            <a:spLocks noGrp="1"/>
          </p:cNvSpPr>
          <p:nvPr>
            <p:ph type="body" idx="2"/>
          </p:nvPr>
        </p:nvSpPr>
        <p:spPr>
          <a:xfrm>
            <a:off x="2470356" y="3778988"/>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09" name="Google Shape;509;p30"/>
          <p:cNvSpPr txBox="1">
            <a:spLocks noGrp="1"/>
          </p:cNvSpPr>
          <p:nvPr>
            <p:ph type="body" idx="3"/>
          </p:nvPr>
        </p:nvSpPr>
        <p:spPr>
          <a:xfrm>
            <a:off x="3530790" y="2108961"/>
            <a:ext cx="824532" cy="28768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0" name="Google Shape;510;p30"/>
          <p:cNvSpPr txBox="1">
            <a:spLocks noGrp="1"/>
          </p:cNvSpPr>
          <p:nvPr>
            <p:ph type="body" idx="4"/>
          </p:nvPr>
        </p:nvSpPr>
        <p:spPr>
          <a:xfrm>
            <a:off x="4729642" y="3771033"/>
            <a:ext cx="745627"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1" name="Google Shape;511;p30"/>
          <p:cNvSpPr txBox="1">
            <a:spLocks noGrp="1"/>
          </p:cNvSpPr>
          <p:nvPr>
            <p:ph type="body" idx="5"/>
          </p:nvPr>
        </p:nvSpPr>
        <p:spPr>
          <a:xfrm>
            <a:off x="5904099" y="2107682"/>
            <a:ext cx="758842" cy="292044"/>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800"/>
              <a:buFont typeface="Arial"/>
              <a:buNone/>
              <a:defRPr sz="18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2" name="Google Shape;512;p30"/>
          <p:cNvSpPr txBox="1">
            <a:spLocks noGrp="1"/>
          </p:cNvSpPr>
          <p:nvPr>
            <p:ph type="body" idx="6"/>
          </p:nvPr>
        </p:nvSpPr>
        <p:spPr>
          <a:xfrm>
            <a:off x="7023857" y="3762859"/>
            <a:ext cx="784195" cy="30595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6323E"/>
              </a:buClr>
              <a:buSzPts val="1800"/>
              <a:buFont typeface="Arial"/>
              <a:buNone/>
              <a:defRPr sz="1800" b="1" i="0" u="none" strike="noStrike" cap="none">
                <a:solidFill>
                  <a:srgbClr val="F6323E"/>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3" name="Google Shape;513;p30"/>
          <p:cNvSpPr txBox="1">
            <a:spLocks noGrp="1"/>
          </p:cNvSpPr>
          <p:nvPr>
            <p:ph type="body" idx="7"/>
          </p:nvPr>
        </p:nvSpPr>
        <p:spPr>
          <a:xfrm>
            <a:off x="2156171"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00"/>
              <a:buFont typeface="Arial"/>
              <a:buNone/>
              <a:defRPr sz="12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4" name="Google Shape;514;p30"/>
          <p:cNvSpPr txBox="1">
            <a:spLocks noGrp="1"/>
          </p:cNvSpPr>
          <p:nvPr>
            <p:ph type="body" idx="8"/>
          </p:nvPr>
        </p:nvSpPr>
        <p:spPr>
          <a:xfrm>
            <a:off x="2156171"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5" name="Google Shape;515;p30"/>
          <p:cNvSpPr txBox="1">
            <a:spLocks noGrp="1"/>
          </p:cNvSpPr>
          <p:nvPr>
            <p:ph type="body" idx="9"/>
          </p:nvPr>
        </p:nvSpPr>
        <p:spPr>
          <a:xfrm>
            <a:off x="4513908"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6" name="Google Shape;516;p30"/>
          <p:cNvSpPr txBox="1">
            <a:spLocks noGrp="1"/>
          </p:cNvSpPr>
          <p:nvPr>
            <p:ph type="body" idx="13"/>
          </p:nvPr>
        </p:nvSpPr>
        <p:spPr>
          <a:xfrm>
            <a:off x="4513908"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7" name="Google Shape;517;p30"/>
          <p:cNvSpPr txBox="1">
            <a:spLocks noGrp="1"/>
          </p:cNvSpPr>
          <p:nvPr>
            <p:ph type="body" idx="14"/>
          </p:nvPr>
        </p:nvSpPr>
        <p:spPr>
          <a:xfrm>
            <a:off x="6720777" y="125799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8" name="Google Shape;518;p30"/>
          <p:cNvSpPr txBox="1">
            <a:spLocks noGrp="1"/>
          </p:cNvSpPr>
          <p:nvPr>
            <p:ph type="body" idx="15"/>
          </p:nvPr>
        </p:nvSpPr>
        <p:spPr>
          <a:xfrm>
            <a:off x="6720777" y="152366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19" name="Google Shape;519;p30"/>
          <p:cNvSpPr txBox="1">
            <a:spLocks noGrp="1"/>
          </p:cNvSpPr>
          <p:nvPr>
            <p:ph type="body" idx="16"/>
          </p:nvPr>
        </p:nvSpPr>
        <p:spPr>
          <a:xfrm>
            <a:off x="995265" y="3791876"/>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0" name="Google Shape;520;p30"/>
          <p:cNvSpPr txBox="1">
            <a:spLocks noGrp="1"/>
          </p:cNvSpPr>
          <p:nvPr>
            <p:ph type="body" idx="17"/>
          </p:nvPr>
        </p:nvSpPr>
        <p:spPr>
          <a:xfrm>
            <a:off x="995265" y="405754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1" name="Google Shape;521;p30"/>
          <p:cNvSpPr txBox="1">
            <a:spLocks noGrp="1"/>
          </p:cNvSpPr>
          <p:nvPr>
            <p:ph type="body" idx="18"/>
          </p:nvPr>
        </p:nvSpPr>
        <p:spPr>
          <a:xfrm>
            <a:off x="3326285" y="377969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F1333F"/>
              </a:buClr>
              <a:buSzPts val="1200"/>
              <a:buFont typeface="Arial"/>
              <a:buNone/>
              <a:defRPr sz="12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2" name="Google Shape;522;p30"/>
          <p:cNvSpPr txBox="1">
            <a:spLocks noGrp="1"/>
          </p:cNvSpPr>
          <p:nvPr>
            <p:ph type="body" idx="19"/>
          </p:nvPr>
        </p:nvSpPr>
        <p:spPr>
          <a:xfrm>
            <a:off x="3326285" y="404535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3" name="Google Shape;523;p30"/>
          <p:cNvSpPr txBox="1">
            <a:spLocks noGrp="1"/>
          </p:cNvSpPr>
          <p:nvPr>
            <p:ph type="body" idx="20"/>
          </p:nvPr>
        </p:nvSpPr>
        <p:spPr>
          <a:xfrm>
            <a:off x="5599996" y="3758972"/>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24" name="Google Shape;524;p30"/>
          <p:cNvSpPr txBox="1">
            <a:spLocks noGrp="1"/>
          </p:cNvSpPr>
          <p:nvPr>
            <p:ph type="body" idx="21"/>
          </p:nvPr>
        </p:nvSpPr>
        <p:spPr>
          <a:xfrm>
            <a:off x="5599996" y="4024639"/>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525" name="Google Shape;525;p30"/>
          <p:cNvPicPr preferRelativeResize="0"/>
          <p:nvPr/>
        </p:nvPicPr>
        <p:blipFill rotWithShape="1">
          <a:blip r:embed="rId2">
            <a:alphaModFix/>
          </a:blip>
          <a:srcRect/>
          <a:stretch/>
        </p:blipFill>
        <p:spPr>
          <a:xfrm>
            <a:off x="914602" y="2566307"/>
            <a:ext cx="2538282" cy="1298479"/>
          </a:xfrm>
          <a:prstGeom prst="rect">
            <a:avLst/>
          </a:prstGeom>
          <a:noFill/>
          <a:ln>
            <a:noFill/>
          </a:ln>
        </p:spPr>
      </p:pic>
      <p:pic>
        <p:nvPicPr>
          <p:cNvPr id="526" name="Google Shape;526;p30"/>
          <p:cNvPicPr preferRelativeResize="0"/>
          <p:nvPr/>
        </p:nvPicPr>
        <p:blipFill rotWithShape="1">
          <a:blip r:embed="rId3">
            <a:alphaModFix/>
          </a:blip>
          <a:srcRect/>
          <a:stretch/>
        </p:blipFill>
        <p:spPr>
          <a:xfrm>
            <a:off x="918760" y="1581506"/>
            <a:ext cx="7431156" cy="2999208"/>
          </a:xfrm>
          <a:prstGeom prst="rect">
            <a:avLst/>
          </a:prstGeom>
          <a:noFill/>
          <a:ln>
            <a:noFill/>
          </a:ln>
        </p:spPr>
      </p:pic>
      <p:sp>
        <p:nvSpPr>
          <p:cNvPr id="527" name="Google Shape;527;p3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28" name="Google Shape;528;p3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29" name="Google Shape;529;p30"/>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p:cSld name="Divider">
    <p:spTree>
      <p:nvGrpSpPr>
        <p:cNvPr id="1" name="Shape 29"/>
        <p:cNvGrpSpPr/>
        <p:nvPr/>
      </p:nvGrpSpPr>
      <p:grpSpPr>
        <a:xfrm>
          <a:off x="0" y="0"/>
          <a:ext cx="0" cy="0"/>
          <a:chOff x="0" y="0"/>
          <a:chExt cx="0" cy="0"/>
        </a:xfrm>
      </p:grpSpPr>
      <p:sp>
        <p:nvSpPr>
          <p:cNvPr id="30" name="Google Shape;30;p4"/>
          <p:cNvSpPr/>
          <p:nvPr/>
        </p:nvSpPr>
        <p:spPr>
          <a:xfrm>
            <a:off x="-431"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1" name="Google Shape;31;p4"/>
          <p:cNvSpPr txBox="1">
            <a:spLocks noGrp="1"/>
          </p:cNvSpPr>
          <p:nvPr>
            <p:ph type="title"/>
          </p:nvPr>
        </p:nvSpPr>
        <p:spPr>
          <a:xfrm>
            <a:off x="630238" y="544498"/>
            <a:ext cx="5990568" cy="56240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4" name="Google Shape;34;p4"/>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900" b="0" i="0" u="none" strike="noStrike" cap="none">
                <a:solidFill>
                  <a:schemeClr val="lt1"/>
                </a:solidFill>
                <a:latin typeface="Proxima Nova"/>
                <a:ea typeface="Proxima Nova"/>
                <a:cs typeface="Proxima Nova"/>
                <a:sym typeface="Proxima Nova"/>
              </a:defRPr>
            </a:lvl1pPr>
            <a:lvl2pPr marL="0" lvl="1" indent="0" algn="r">
              <a:spcBef>
                <a:spcPts val="0"/>
              </a:spcBef>
              <a:buNone/>
              <a:defRPr sz="900" b="0" i="0" u="none" strike="noStrike" cap="none">
                <a:solidFill>
                  <a:schemeClr val="lt1"/>
                </a:solidFill>
                <a:latin typeface="Proxima Nova"/>
                <a:ea typeface="Proxima Nova"/>
                <a:cs typeface="Proxima Nova"/>
                <a:sym typeface="Proxima Nova"/>
              </a:defRPr>
            </a:lvl2pPr>
            <a:lvl3pPr marL="0" lvl="2" indent="0" algn="r">
              <a:spcBef>
                <a:spcPts val="0"/>
              </a:spcBef>
              <a:buNone/>
              <a:defRPr sz="900" b="0" i="0" u="none" strike="noStrike" cap="none">
                <a:solidFill>
                  <a:schemeClr val="lt1"/>
                </a:solidFill>
                <a:latin typeface="Proxima Nova"/>
                <a:ea typeface="Proxima Nova"/>
                <a:cs typeface="Proxima Nova"/>
                <a:sym typeface="Proxima Nova"/>
              </a:defRPr>
            </a:lvl3pPr>
            <a:lvl4pPr marL="0" lvl="3" indent="0" algn="r">
              <a:spcBef>
                <a:spcPts val="0"/>
              </a:spcBef>
              <a:buNone/>
              <a:defRPr sz="900" b="0" i="0" u="none" strike="noStrike" cap="none">
                <a:solidFill>
                  <a:schemeClr val="lt1"/>
                </a:solidFill>
                <a:latin typeface="Proxima Nova"/>
                <a:ea typeface="Proxima Nova"/>
                <a:cs typeface="Proxima Nova"/>
                <a:sym typeface="Proxima Nova"/>
              </a:defRPr>
            </a:lvl4pPr>
            <a:lvl5pPr marL="0" lvl="4" indent="0" algn="r">
              <a:spcBef>
                <a:spcPts val="0"/>
              </a:spcBef>
              <a:buNone/>
              <a:defRPr sz="900" b="0" i="0" u="none" strike="noStrike" cap="none">
                <a:solidFill>
                  <a:schemeClr val="lt1"/>
                </a:solidFill>
                <a:latin typeface="Proxima Nova"/>
                <a:ea typeface="Proxima Nova"/>
                <a:cs typeface="Proxima Nova"/>
                <a:sym typeface="Proxima Nova"/>
              </a:defRPr>
            </a:lvl5pPr>
            <a:lvl6pPr marL="0" lvl="5" indent="0" algn="r">
              <a:spcBef>
                <a:spcPts val="0"/>
              </a:spcBef>
              <a:buNone/>
              <a:defRPr sz="900" b="0" i="0" u="none" strike="noStrike" cap="none">
                <a:solidFill>
                  <a:schemeClr val="lt1"/>
                </a:solidFill>
                <a:latin typeface="Proxima Nova"/>
                <a:ea typeface="Proxima Nova"/>
                <a:cs typeface="Proxima Nova"/>
                <a:sym typeface="Proxima Nova"/>
              </a:defRPr>
            </a:lvl6pPr>
            <a:lvl7pPr marL="0" lvl="6" indent="0" algn="r">
              <a:spcBef>
                <a:spcPts val="0"/>
              </a:spcBef>
              <a:buNone/>
              <a:defRPr sz="900" b="0" i="0" u="none" strike="noStrike" cap="none">
                <a:solidFill>
                  <a:schemeClr val="lt1"/>
                </a:solidFill>
                <a:latin typeface="Proxima Nova"/>
                <a:ea typeface="Proxima Nova"/>
                <a:cs typeface="Proxima Nova"/>
                <a:sym typeface="Proxima Nova"/>
              </a:defRPr>
            </a:lvl7pPr>
            <a:lvl8pPr marL="0" lvl="7" indent="0" algn="r">
              <a:spcBef>
                <a:spcPts val="0"/>
              </a:spcBef>
              <a:buNone/>
              <a:defRPr sz="900" b="0" i="0" u="none" strike="noStrike" cap="none">
                <a:solidFill>
                  <a:schemeClr val="lt1"/>
                </a:solidFill>
                <a:latin typeface="Proxima Nova"/>
                <a:ea typeface="Proxima Nova"/>
                <a:cs typeface="Proxima Nova"/>
                <a:sym typeface="Proxima Nova"/>
              </a:defRPr>
            </a:lvl8pPr>
            <a:lvl9pPr marL="0" lvl="8" indent="0" algn="r">
              <a:spcBef>
                <a:spcPts val="0"/>
              </a:spcBef>
              <a:buNone/>
              <a:defRPr sz="900" b="0" i="0" u="none" strike="noStrike" cap="none">
                <a:solidFill>
                  <a:schemeClr val="lt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35" name="Google Shape;35;p4"/>
          <p:cNvPicPr preferRelativeResize="0"/>
          <p:nvPr/>
        </p:nvPicPr>
        <p:blipFill rotWithShape="1">
          <a:blip r:embed="rId2">
            <a:alphaModFix/>
          </a:blip>
          <a:srcRect/>
          <a:stretch/>
        </p:blipFill>
        <p:spPr>
          <a:xfrm>
            <a:off x="7611920" y="303610"/>
            <a:ext cx="909780" cy="242888"/>
          </a:xfrm>
          <a:prstGeom prst="rect">
            <a:avLst/>
          </a:prstGeom>
          <a:noFill/>
          <a:ln>
            <a:noFill/>
          </a:ln>
        </p:spPr>
      </p:pic>
      <p:sp>
        <p:nvSpPr>
          <p:cNvPr id="36" name="Google Shape;36;p4"/>
          <p:cNvSpPr/>
          <p:nvPr/>
        </p:nvSpPr>
        <p:spPr>
          <a:xfrm>
            <a:off x="0" y="0"/>
            <a:ext cx="9144000" cy="5143500"/>
          </a:xfrm>
          <a:prstGeom prst="rect">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nfographic 2">
  <p:cSld name="Title and Infographic 2">
    <p:spTree>
      <p:nvGrpSpPr>
        <p:cNvPr id="1" name="Shape 530"/>
        <p:cNvGrpSpPr/>
        <p:nvPr/>
      </p:nvGrpSpPr>
      <p:grpSpPr>
        <a:xfrm>
          <a:off x="0" y="0"/>
          <a:ext cx="0" cy="0"/>
          <a:chOff x="0" y="0"/>
          <a:chExt cx="0" cy="0"/>
        </a:xfrm>
      </p:grpSpPr>
      <p:sp>
        <p:nvSpPr>
          <p:cNvPr id="531" name="Google Shape;531;p3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3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33" name="Google Shape;533;p31" descr="C:\Users\diyajoseph\Desktop\New folder (3)\Infographics-01-01.png"/>
          <p:cNvPicPr preferRelativeResize="0"/>
          <p:nvPr/>
        </p:nvPicPr>
        <p:blipFill rotWithShape="1">
          <a:blip r:embed="rId2">
            <a:alphaModFix/>
          </a:blip>
          <a:srcRect/>
          <a:stretch/>
        </p:blipFill>
        <p:spPr>
          <a:xfrm>
            <a:off x="4349184" y="1331625"/>
            <a:ext cx="3644856" cy="3644859"/>
          </a:xfrm>
          <a:prstGeom prst="rect">
            <a:avLst/>
          </a:prstGeom>
          <a:noFill/>
          <a:ln>
            <a:noFill/>
          </a:ln>
        </p:spPr>
      </p:pic>
      <p:sp>
        <p:nvSpPr>
          <p:cNvPr id="534" name="Google Shape;534;p31"/>
          <p:cNvSpPr txBox="1">
            <a:spLocks noGrp="1"/>
          </p:cNvSpPr>
          <p:nvPr>
            <p:ph type="body" idx="1"/>
          </p:nvPr>
        </p:nvSpPr>
        <p:spPr>
          <a:xfrm>
            <a:off x="630238" y="1347788"/>
            <a:ext cx="3182128" cy="277177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5" name="Google Shape;535;p31"/>
          <p:cNvSpPr txBox="1">
            <a:spLocks noGrp="1"/>
          </p:cNvSpPr>
          <p:nvPr>
            <p:ph type="body" idx="2"/>
          </p:nvPr>
        </p:nvSpPr>
        <p:spPr>
          <a:xfrm>
            <a:off x="6433953" y="172210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6" name="Google Shape;536;p31"/>
          <p:cNvSpPr txBox="1">
            <a:spLocks noGrp="1"/>
          </p:cNvSpPr>
          <p:nvPr>
            <p:ph type="body" idx="3"/>
          </p:nvPr>
        </p:nvSpPr>
        <p:spPr>
          <a:xfrm>
            <a:off x="6433953" y="198777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7" name="Google Shape;537;p31"/>
          <p:cNvSpPr txBox="1">
            <a:spLocks noGrp="1"/>
          </p:cNvSpPr>
          <p:nvPr>
            <p:ph type="body" idx="4"/>
          </p:nvPr>
        </p:nvSpPr>
        <p:spPr>
          <a:xfrm>
            <a:off x="4628562" y="3026158"/>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8" name="Google Shape;538;p31"/>
          <p:cNvSpPr txBox="1">
            <a:spLocks noGrp="1"/>
          </p:cNvSpPr>
          <p:nvPr>
            <p:ph type="body" idx="5"/>
          </p:nvPr>
        </p:nvSpPr>
        <p:spPr>
          <a:xfrm>
            <a:off x="7003447" y="2783735"/>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9" name="Google Shape;539;p31"/>
          <p:cNvSpPr txBox="1">
            <a:spLocks noGrp="1"/>
          </p:cNvSpPr>
          <p:nvPr>
            <p:ph type="body" idx="6"/>
          </p:nvPr>
        </p:nvSpPr>
        <p:spPr>
          <a:xfrm>
            <a:off x="7009593" y="3303767"/>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0" name="Google Shape;540;p31"/>
          <p:cNvSpPr txBox="1">
            <a:spLocks noGrp="1"/>
          </p:cNvSpPr>
          <p:nvPr>
            <p:ph type="body" idx="7"/>
          </p:nvPr>
        </p:nvSpPr>
        <p:spPr>
          <a:xfrm>
            <a:off x="7009593" y="3569434"/>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1" name="Google Shape;541;p31"/>
          <p:cNvSpPr txBox="1">
            <a:spLocks noGrp="1"/>
          </p:cNvSpPr>
          <p:nvPr>
            <p:ph type="body" idx="8"/>
          </p:nvPr>
        </p:nvSpPr>
        <p:spPr>
          <a:xfrm>
            <a:off x="6433953" y="4034311"/>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2" name="Google Shape;542;p31"/>
          <p:cNvSpPr txBox="1">
            <a:spLocks noGrp="1"/>
          </p:cNvSpPr>
          <p:nvPr>
            <p:ph type="body" idx="9"/>
          </p:nvPr>
        </p:nvSpPr>
        <p:spPr>
          <a:xfrm>
            <a:off x="6433953" y="4299978"/>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3" name="Google Shape;543;p31"/>
          <p:cNvSpPr txBox="1">
            <a:spLocks noGrp="1"/>
          </p:cNvSpPr>
          <p:nvPr>
            <p:ph type="body" idx="13"/>
          </p:nvPr>
        </p:nvSpPr>
        <p:spPr>
          <a:xfrm>
            <a:off x="7001132" y="2524953"/>
            <a:ext cx="1331623" cy="211628"/>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200"/>
              <a:buFont typeface="Arial"/>
              <a:buNone/>
              <a:defRPr sz="12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44" name="Google Shape;544;p31"/>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545" name="Google Shape;545;p31"/>
          <p:cNvPicPr preferRelativeResize="0"/>
          <p:nvPr/>
        </p:nvPicPr>
        <p:blipFill rotWithShape="1">
          <a:blip r:embed="rId3">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orient="horz" pos="849">
          <p15:clr>
            <a:srgbClr val="FBAE40"/>
          </p15:clr>
        </p15:guide>
        <p15:guide id="3" orient="horz" pos="2663">
          <p15:clr>
            <a:srgbClr val="FBAE40"/>
          </p15:clr>
        </p15:guide>
        <p15:guide id="4" pos="25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nfographic 3">
  <p:cSld name="Title and Infographic 3">
    <p:spTree>
      <p:nvGrpSpPr>
        <p:cNvPr id="1" name="Shape 546"/>
        <p:cNvGrpSpPr/>
        <p:nvPr/>
      </p:nvGrpSpPr>
      <p:grpSpPr>
        <a:xfrm>
          <a:off x="0" y="0"/>
          <a:ext cx="0" cy="0"/>
          <a:chOff x="0" y="0"/>
          <a:chExt cx="0" cy="0"/>
        </a:xfrm>
      </p:grpSpPr>
      <p:sp>
        <p:nvSpPr>
          <p:cNvPr id="547" name="Google Shape;547;p32"/>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8" name="Google Shape;548;p32"/>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49" name="Google Shape;549;p32"/>
          <p:cNvSpPr txBox="1">
            <a:spLocks noGrp="1"/>
          </p:cNvSpPr>
          <p:nvPr>
            <p:ph type="body" idx="1"/>
          </p:nvPr>
        </p:nvSpPr>
        <p:spPr>
          <a:xfrm>
            <a:off x="2184783" y="1316876"/>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0" name="Google Shape;550;p32"/>
          <p:cNvSpPr txBox="1">
            <a:spLocks noGrp="1"/>
          </p:cNvSpPr>
          <p:nvPr>
            <p:ph type="body" idx="2"/>
          </p:nvPr>
        </p:nvSpPr>
        <p:spPr>
          <a:xfrm>
            <a:off x="2184783" y="1496505"/>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1" name="Google Shape;551;p32"/>
          <p:cNvSpPr txBox="1">
            <a:spLocks noGrp="1"/>
          </p:cNvSpPr>
          <p:nvPr>
            <p:ph type="body" idx="3"/>
          </p:nvPr>
        </p:nvSpPr>
        <p:spPr>
          <a:xfrm>
            <a:off x="2184783" y="1708544"/>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2" name="Google Shape;552;p32"/>
          <p:cNvSpPr txBox="1">
            <a:spLocks noGrp="1"/>
          </p:cNvSpPr>
          <p:nvPr>
            <p:ph type="body" idx="4"/>
          </p:nvPr>
        </p:nvSpPr>
        <p:spPr>
          <a:xfrm>
            <a:off x="1648313" y="216053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1000"/>
              <a:buFont typeface="Arial"/>
              <a:buNone/>
              <a:defRPr sz="1000"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3" name="Google Shape;553;p32"/>
          <p:cNvSpPr txBox="1">
            <a:spLocks noGrp="1"/>
          </p:cNvSpPr>
          <p:nvPr>
            <p:ph type="body" idx="5"/>
          </p:nvPr>
        </p:nvSpPr>
        <p:spPr>
          <a:xfrm>
            <a:off x="1648313" y="234016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4" name="Google Shape;554;p32"/>
          <p:cNvSpPr txBox="1">
            <a:spLocks noGrp="1"/>
          </p:cNvSpPr>
          <p:nvPr>
            <p:ph type="body" idx="6"/>
          </p:nvPr>
        </p:nvSpPr>
        <p:spPr>
          <a:xfrm>
            <a:off x="1648313" y="255220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5" name="Google Shape;555;p32"/>
          <p:cNvSpPr txBox="1">
            <a:spLocks noGrp="1"/>
          </p:cNvSpPr>
          <p:nvPr>
            <p:ph type="body" idx="7"/>
          </p:nvPr>
        </p:nvSpPr>
        <p:spPr>
          <a:xfrm>
            <a:off x="1670695" y="3113991"/>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6" name="Google Shape;556;p32"/>
          <p:cNvSpPr txBox="1">
            <a:spLocks noGrp="1"/>
          </p:cNvSpPr>
          <p:nvPr>
            <p:ph type="body" idx="8"/>
          </p:nvPr>
        </p:nvSpPr>
        <p:spPr>
          <a:xfrm>
            <a:off x="1670695" y="3293620"/>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7" name="Google Shape;557;p32"/>
          <p:cNvSpPr txBox="1">
            <a:spLocks noGrp="1"/>
          </p:cNvSpPr>
          <p:nvPr>
            <p:ph type="body" idx="9"/>
          </p:nvPr>
        </p:nvSpPr>
        <p:spPr>
          <a:xfrm>
            <a:off x="1670695" y="3505659"/>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8" name="Google Shape;558;p32"/>
          <p:cNvSpPr txBox="1">
            <a:spLocks noGrp="1"/>
          </p:cNvSpPr>
          <p:nvPr>
            <p:ph type="body" idx="13"/>
          </p:nvPr>
        </p:nvSpPr>
        <p:spPr>
          <a:xfrm>
            <a:off x="2154251" y="3833167"/>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59" name="Google Shape;559;p32"/>
          <p:cNvSpPr txBox="1">
            <a:spLocks noGrp="1"/>
          </p:cNvSpPr>
          <p:nvPr>
            <p:ph type="body" idx="14"/>
          </p:nvPr>
        </p:nvSpPr>
        <p:spPr>
          <a:xfrm>
            <a:off x="2154251" y="4012796"/>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0" name="Google Shape;560;p32"/>
          <p:cNvSpPr txBox="1">
            <a:spLocks noGrp="1"/>
          </p:cNvSpPr>
          <p:nvPr>
            <p:ph type="body" idx="15"/>
          </p:nvPr>
        </p:nvSpPr>
        <p:spPr>
          <a:xfrm>
            <a:off x="2154251" y="4224835"/>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1" name="Google Shape;561;p32"/>
          <p:cNvSpPr txBox="1">
            <a:spLocks noGrp="1"/>
          </p:cNvSpPr>
          <p:nvPr>
            <p:ph type="body" idx="16"/>
          </p:nvPr>
        </p:nvSpPr>
        <p:spPr>
          <a:xfrm>
            <a:off x="5711844" y="1274684"/>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2" name="Google Shape;562;p32"/>
          <p:cNvSpPr txBox="1">
            <a:spLocks noGrp="1"/>
          </p:cNvSpPr>
          <p:nvPr>
            <p:ph type="body" idx="17"/>
          </p:nvPr>
        </p:nvSpPr>
        <p:spPr>
          <a:xfrm>
            <a:off x="5711844" y="1454313"/>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3" name="Google Shape;563;p32"/>
          <p:cNvSpPr txBox="1">
            <a:spLocks noGrp="1"/>
          </p:cNvSpPr>
          <p:nvPr>
            <p:ph type="body" idx="18"/>
          </p:nvPr>
        </p:nvSpPr>
        <p:spPr>
          <a:xfrm>
            <a:off x="5711844" y="1666352"/>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4" name="Google Shape;564;p32"/>
          <p:cNvSpPr txBox="1">
            <a:spLocks noGrp="1"/>
          </p:cNvSpPr>
          <p:nvPr>
            <p:ph type="body" idx="19"/>
          </p:nvPr>
        </p:nvSpPr>
        <p:spPr>
          <a:xfrm>
            <a:off x="6247590" y="2081713"/>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5" name="Google Shape;565;p32"/>
          <p:cNvSpPr txBox="1">
            <a:spLocks noGrp="1"/>
          </p:cNvSpPr>
          <p:nvPr>
            <p:ph type="body" idx="20"/>
          </p:nvPr>
        </p:nvSpPr>
        <p:spPr>
          <a:xfrm>
            <a:off x="6247590" y="2261342"/>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6" name="Google Shape;566;p32"/>
          <p:cNvSpPr txBox="1">
            <a:spLocks noGrp="1"/>
          </p:cNvSpPr>
          <p:nvPr>
            <p:ph type="body" idx="21"/>
          </p:nvPr>
        </p:nvSpPr>
        <p:spPr>
          <a:xfrm>
            <a:off x="6247590" y="2473381"/>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7" name="Google Shape;567;p32"/>
          <p:cNvSpPr txBox="1">
            <a:spLocks noGrp="1"/>
          </p:cNvSpPr>
          <p:nvPr>
            <p:ph type="body" idx="22"/>
          </p:nvPr>
        </p:nvSpPr>
        <p:spPr>
          <a:xfrm>
            <a:off x="6247590" y="3009669"/>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F1333F"/>
              </a:buClr>
              <a:buSzPts val="1000"/>
              <a:buFont typeface="Arial"/>
              <a:buNone/>
              <a:defRPr sz="1000" b="1" i="0" u="none" strike="noStrike" cap="none">
                <a:solidFill>
                  <a:srgbClr val="F1333F"/>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8" name="Google Shape;568;p32"/>
          <p:cNvSpPr txBox="1">
            <a:spLocks noGrp="1"/>
          </p:cNvSpPr>
          <p:nvPr>
            <p:ph type="body" idx="23"/>
          </p:nvPr>
        </p:nvSpPr>
        <p:spPr>
          <a:xfrm>
            <a:off x="6247590" y="3189298"/>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69" name="Google Shape;569;p32"/>
          <p:cNvSpPr txBox="1">
            <a:spLocks noGrp="1"/>
          </p:cNvSpPr>
          <p:nvPr>
            <p:ph type="body" idx="24"/>
          </p:nvPr>
        </p:nvSpPr>
        <p:spPr>
          <a:xfrm>
            <a:off x="6247590" y="3401337"/>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0" name="Google Shape;570;p32"/>
          <p:cNvSpPr txBox="1">
            <a:spLocks noGrp="1"/>
          </p:cNvSpPr>
          <p:nvPr>
            <p:ph type="body" idx="25"/>
          </p:nvPr>
        </p:nvSpPr>
        <p:spPr>
          <a:xfrm>
            <a:off x="5911033" y="3827718"/>
            <a:ext cx="1331623" cy="1481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000"/>
              <a:buFont typeface="Arial"/>
              <a:buNone/>
              <a:defRPr sz="10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1" name="Google Shape;571;p32"/>
          <p:cNvSpPr txBox="1">
            <a:spLocks noGrp="1"/>
          </p:cNvSpPr>
          <p:nvPr>
            <p:ph type="body" idx="26"/>
          </p:nvPr>
        </p:nvSpPr>
        <p:spPr>
          <a:xfrm>
            <a:off x="5911033" y="4007347"/>
            <a:ext cx="1331623" cy="176979"/>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chemeClr val="dk1"/>
              </a:buClr>
              <a:buSzPts val="800"/>
              <a:buFont typeface="Arial"/>
              <a:buNone/>
              <a:defRPr sz="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72" name="Google Shape;572;p32"/>
          <p:cNvSpPr txBox="1">
            <a:spLocks noGrp="1"/>
          </p:cNvSpPr>
          <p:nvPr>
            <p:ph type="body" idx="27"/>
          </p:nvPr>
        </p:nvSpPr>
        <p:spPr>
          <a:xfrm>
            <a:off x="5911033" y="4219386"/>
            <a:ext cx="1331623" cy="18359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750"/>
              </a:spcBef>
              <a:spcAft>
                <a:spcPts val="0"/>
              </a:spcAft>
              <a:buClr>
                <a:srgbClr val="989898"/>
              </a:buClr>
              <a:buSzPts val="1600"/>
              <a:buFont typeface="Arial"/>
              <a:buNone/>
              <a:defRPr sz="16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grpSp>
        <p:nvGrpSpPr>
          <p:cNvPr id="573" name="Google Shape;573;p32"/>
          <p:cNvGrpSpPr/>
          <p:nvPr/>
        </p:nvGrpSpPr>
        <p:grpSpPr>
          <a:xfrm>
            <a:off x="3064089" y="1322496"/>
            <a:ext cx="3130304" cy="3130304"/>
            <a:chOff x="1725851" y="197234"/>
            <a:chExt cx="4799362" cy="4799363"/>
          </a:xfrm>
        </p:grpSpPr>
        <p:sp>
          <p:nvSpPr>
            <p:cNvPr id="574" name="Google Shape;574;p32"/>
            <p:cNvSpPr/>
            <p:nvPr/>
          </p:nvSpPr>
          <p:spPr>
            <a:xfrm>
              <a:off x="2160294" y="631678"/>
              <a:ext cx="3930473" cy="3930474"/>
            </a:xfrm>
            <a:prstGeom prst="blockArc">
              <a:avLst>
                <a:gd name="adj1" fmla="val 13500000"/>
                <a:gd name="adj2" fmla="val 162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2160294" y="631678"/>
              <a:ext cx="3930473" cy="3930474"/>
            </a:xfrm>
            <a:prstGeom prst="blockArc">
              <a:avLst>
                <a:gd name="adj1" fmla="val 10800000"/>
                <a:gd name="adj2" fmla="val 13500000"/>
                <a:gd name="adj3" fmla="val 3430"/>
              </a:avLst>
            </a:pr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2160294" y="631678"/>
              <a:ext cx="3930473" cy="3930474"/>
            </a:xfrm>
            <a:prstGeom prst="blockArc">
              <a:avLst>
                <a:gd name="adj1" fmla="val 8100000"/>
                <a:gd name="adj2" fmla="val 10800000"/>
                <a:gd name="adj3" fmla="val 343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2160294" y="631678"/>
              <a:ext cx="3930473" cy="3930474"/>
            </a:xfrm>
            <a:prstGeom prst="blockArc">
              <a:avLst>
                <a:gd name="adj1" fmla="val 5400000"/>
                <a:gd name="adj2" fmla="val 8100000"/>
                <a:gd name="adj3" fmla="val 3430"/>
              </a:avLst>
            </a:prstGeom>
            <a:solidFill>
              <a:srgbClr val="B4B4B4"/>
            </a:solidFill>
            <a:ln w="9525" cap="flat" cmpd="sng">
              <a:solidFill>
                <a:srgbClr val="A8A8A8"/>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578" name="Google Shape;578;p32"/>
            <p:cNvSpPr/>
            <p:nvPr/>
          </p:nvSpPr>
          <p:spPr>
            <a:xfrm>
              <a:off x="2160294" y="631678"/>
              <a:ext cx="3930473" cy="3930474"/>
            </a:xfrm>
            <a:prstGeom prst="blockArc">
              <a:avLst>
                <a:gd name="adj1" fmla="val 2700000"/>
                <a:gd name="adj2" fmla="val 5400000"/>
                <a:gd name="adj3" fmla="val 3430"/>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2160294" y="631678"/>
              <a:ext cx="3930473" cy="3930474"/>
            </a:xfrm>
            <a:prstGeom prst="blockArc">
              <a:avLst>
                <a:gd name="adj1" fmla="val 0"/>
                <a:gd name="adj2" fmla="val 27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2160294" y="631678"/>
              <a:ext cx="3930473" cy="3930474"/>
            </a:xfrm>
            <a:prstGeom prst="blockArc">
              <a:avLst>
                <a:gd name="adj1" fmla="val 18900000"/>
                <a:gd name="adj2" fmla="val 0"/>
                <a:gd name="adj3" fmla="val 3430"/>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2160294" y="631678"/>
              <a:ext cx="3930473" cy="3930474"/>
            </a:xfrm>
            <a:prstGeom prst="blockArc">
              <a:avLst>
                <a:gd name="adj1" fmla="val 16200000"/>
                <a:gd name="adj2" fmla="val 18900000"/>
                <a:gd name="adj3" fmla="val 3430"/>
              </a:avLst>
            </a:prstGeom>
            <a:solidFill>
              <a:srgbClr val="F632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3128723" y="1600108"/>
              <a:ext cx="1993614" cy="1993614"/>
            </a:xfrm>
            <a:custGeom>
              <a:avLst/>
              <a:gdLst/>
              <a:ahLst/>
              <a:cxnLst/>
              <a:rect l="l" t="t" r="r" b="b"/>
              <a:pathLst>
                <a:path w="1993614" h="1993614" extrusionOk="0">
                  <a:moveTo>
                    <a:pt x="0" y="996807"/>
                  </a:moveTo>
                  <a:cubicBezTo>
                    <a:pt x="0" y="446286"/>
                    <a:pt x="446286" y="0"/>
                    <a:pt x="996807" y="0"/>
                  </a:cubicBezTo>
                  <a:cubicBezTo>
                    <a:pt x="1547328" y="0"/>
                    <a:pt x="1993614" y="446286"/>
                    <a:pt x="1993614" y="996807"/>
                  </a:cubicBezTo>
                  <a:cubicBezTo>
                    <a:pt x="1993614" y="1547328"/>
                    <a:pt x="1547328" y="1993614"/>
                    <a:pt x="996807" y="1993614"/>
                  </a:cubicBezTo>
                  <a:cubicBezTo>
                    <a:pt x="446286" y="1993614"/>
                    <a:pt x="0" y="1547328"/>
                    <a:pt x="0" y="996807"/>
                  </a:cubicBezTo>
                  <a:close/>
                </a:path>
              </a:pathLst>
            </a:custGeom>
            <a:noFill/>
            <a:ln w="50800" cap="flat" cmpd="sng">
              <a:solidFill>
                <a:srgbClr val="4C4C4C"/>
              </a:solidFill>
              <a:prstDash val="solid"/>
              <a:miter lim="800000"/>
              <a:headEnd type="none" w="sm" len="sm"/>
              <a:tailEnd type="none" w="sm" len="sm"/>
            </a:ln>
            <a:effectLst>
              <a:outerShdw blurRad="50800" dist="38100" dir="8100000" algn="tr" rotWithShape="0">
                <a:srgbClr val="000000">
                  <a:alpha val="40000"/>
                </a:srgbClr>
              </a:outerShdw>
            </a:effectLst>
          </p:spPr>
          <p:txBody>
            <a:bodyPr spcFirstLastPara="1" wrap="square" lIns="307175" tIns="307175" rIns="307175" bIns="307175" anchor="ctr" anchorCtr="0">
              <a:noAutofit/>
            </a:bodyPr>
            <a:lstStyle/>
            <a:p>
              <a:pPr marL="0" marR="0" lvl="0" indent="0" algn="ctr" rtl="0">
                <a:lnSpc>
                  <a:spcPct val="90000"/>
                </a:lnSpc>
                <a:spcBef>
                  <a:spcPts val="0"/>
                </a:spcBef>
                <a:spcAft>
                  <a:spcPts val="0"/>
                </a:spcAft>
                <a:buNone/>
              </a:pPr>
              <a:endParaRPr sz="1200">
                <a:solidFill>
                  <a:srgbClr val="4C4C4C"/>
                </a:solidFill>
                <a:latin typeface="Roboto"/>
                <a:ea typeface="Roboto"/>
                <a:cs typeface="Roboto"/>
                <a:sym typeface="Roboto"/>
              </a:endParaRPr>
            </a:p>
          </p:txBody>
        </p:sp>
        <p:sp>
          <p:nvSpPr>
            <p:cNvPr id="583" name="Google Shape;583;p32"/>
            <p:cNvSpPr/>
            <p:nvPr/>
          </p:nvSpPr>
          <p:spPr>
            <a:xfrm>
              <a:off x="3657379" y="19723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4" name="Google Shape;584;p32"/>
            <p:cNvSpPr/>
            <p:nvPr/>
          </p:nvSpPr>
          <p:spPr>
            <a:xfrm>
              <a:off x="5023178" y="762966"/>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CCCCCC"/>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5" name="Google Shape;585;p32"/>
            <p:cNvSpPr/>
            <p:nvPr/>
          </p:nvSpPr>
          <p:spPr>
            <a:xfrm>
              <a:off x="558891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F6323E"/>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6" name="Google Shape;586;p32"/>
            <p:cNvSpPr/>
            <p:nvPr/>
          </p:nvSpPr>
          <p:spPr>
            <a:xfrm>
              <a:off x="5023177" y="3494562"/>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9D9D9D"/>
              </a:solidFill>
              <a:prstDash val="solid"/>
              <a:miter lim="800000"/>
              <a:headEnd type="none" w="sm" len="sm"/>
              <a:tailEnd type="none" w="sm" len="sm"/>
            </a:ln>
          </p:spPr>
          <p:txBody>
            <a:bodyPr spcFirstLastPara="1" wrap="square" lIns="163775" tIns="163775" rIns="163775" bIns="163775" anchor="ctr" anchorCtr="0">
              <a:noAutofit/>
            </a:bodyPr>
            <a:lstStyle/>
            <a:p>
              <a:pPr marL="0" marR="0" lvl="0" indent="0" algn="ctr" rtl="0">
                <a:lnSpc>
                  <a:spcPct val="90000"/>
                </a:lnSpc>
                <a:spcBef>
                  <a:spcPts val="0"/>
                </a:spcBef>
                <a:spcAft>
                  <a:spcPts val="0"/>
                </a:spcAft>
                <a:buNone/>
              </a:pPr>
              <a:endParaRPr sz="2100">
                <a:solidFill>
                  <a:schemeClr val="lt1"/>
                </a:solidFill>
                <a:latin typeface="Calibri"/>
                <a:ea typeface="Calibri"/>
                <a:cs typeface="Calibri"/>
                <a:sym typeface="Calibri"/>
              </a:endParaRPr>
            </a:p>
          </p:txBody>
        </p:sp>
        <p:sp>
          <p:nvSpPr>
            <p:cNvPr id="587" name="Google Shape;587;p32"/>
            <p:cNvSpPr/>
            <p:nvPr/>
          </p:nvSpPr>
          <p:spPr>
            <a:xfrm>
              <a:off x="3657379" y="406029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F6323E"/>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8" name="Google Shape;588;p32"/>
            <p:cNvSpPr/>
            <p:nvPr/>
          </p:nvSpPr>
          <p:spPr>
            <a:xfrm>
              <a:off x="2291582" y="34945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rgbClr val="A8A8A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89" name="Google Shape;589;p32"/>
            <p:cNvSpPr/>
            <p:nvPr/>
          </p:nvSpPr>
          <p:spPr>
            <a:xfrm>
              <a:off x="1725851" y="2128764"/>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1F1F2"/>
            </a:solidFill>
            <a:ln w="57150" cap="flat" cmpd="sng">
              <a:solidFill>
                <a:schemeClr val="dk1"/>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sp>
          <p:nvSpPr>
            <p:cNvPr id="590" name="Google Shape;590;p32"/>
            <p:cNvSpPr/>
            <p:nvPr/>
          </p:nvSpPr>
          <p:spPr>
            <a:xfrm>
              <a:off x="2291581" y="762965"/>
              <a:ext cx="936302" cy="936302"/>
            </a:xfrm>
            <a:custGeom>
              <a:avLst/>
              <a:gdLst/>
              <a:ahLst/>
              <a:cxnLst/>
              <a:rect l="l" t="t" r="r" b="b"/>
              <a:pathLst>
                <a:path w="936302" h="936302" extrusionOk="0">
                  <a:moveTo>
                    <a:pt x="0" y="468151"/>
                  </a:moveTo>
                  <a:cubicBezTo>
                    <a:pt x="0" y="209598"/>
                    <a:pt x="209598" y="0"/>
                    <a:pt x="468151" y="0"/>
                  </a:cubicBezTo>
                  <a:cubicBezTo>
                    <a:pt x="726704" y="0"/>
                    <a:pt x="936302" y="209598"/>
                    <a:pt x="936302" y="468151"/>
                  </a:cubicBezTo>
                  <a:cubicBezTo>
                    <a:pt x="936302" y="726704"/>
                    <a:pt x="726704" y="936302"/>
                    <a:pt x="468151" y="936302"/>
                  </a:cubicBezTo>
                  <a:cubicBezTo>
                    <a:pt x="209598" y="936302"/>
                    <a:pt x="0" y="726704"/>
                    <a:pt x="0" y="468151"/>
                  </a:cubicBezTo>
                  <a:close/>
                </a:path>
              </a:pathLst>
            </a:custGeom>
            <a:solidFill>
              <a:srgbClr val="F7F7F7"/>
            </a:solidFill>
            <a:ln w="57150" cap="flat" cmpd="sng">
              <a:solidFill>
                <a:srgbClr val="989898"/>
              </a:solidFill>
              <a:prstDash val="solid"/>
              <a:miter lim="800000"/>
              <a:headEnd type="none" w="sm" len="sm"/>
              <a:tailEnd type="none" w="sm" len="sm"/>
            </a:ln>
          </p:spPr>
          <p:txBody>
            <a:bodyPr spcFirstLastPara="1" wrap="square" lIns="187900" tIns="187900" rIns="187900" bIns="187900" anchor="ctr" anchorCtr="0">
              <a:noAutofit/>
            </a:bodyPr>
            <a:lstStyle/>
            <a:p>
              <a:pPr marL="0" marR="0" lvl="0" indent="0" algn="ctr" rtl="0">
                <a:lnSpc>
                  <a:spcPct val="90000"/>
                </a:lnSpc>
                <a:spcBef>
                  <a:spcPts val="0"/>
                </a:spcBef>
                <a:spcAft>
                  <a:spcPts val="0"/>
                </a:spcAft>
                <a:buNone/>
              </a:pPr>
              <a:endParaRPr sz="4000">
                <a:solidFill>
                  <a:schemeClr val="lt1"/>
                </a:solidFill>
                <a:latin typeface="Calibri"/>
                <a:ea typeface="Calibri"/>
                <a:cs typeface="Calibri"/>
                <a:sym typeface="Calibri"/>
              </a:endParaRPr>
            </a:p>
          </p:txBody>
        </p:sp>
      </p:grpSp>
      <p:pic>
        <p:nvPicPr>
          <p:cNvPr id="591" name="Google Shape;591;p32"/>
          <p:cNvPicPr preferRelativeResize="0"/>
          <p:nvPr/>
        </p:nvPicPr>
        <p:blipFill rotWithShape="1">
          <a:blip r:embed="rId2">
            <a:alphaModFix/>
          </a:blip>
          <a:srcRect/>
          <a:stretch/>
        </p:blipFill>
        <p:spPr>
          <a:xfrm>
            <a:off x="3906518" y="1572770"/>
            <a:ext cx="365816" cy="365816"/>
          </a:xfrm>
          <a:prstGeom prst="rect">
            <a:avLst/>
          </a:prstGeom>
          <a:noFill/>
          <a:ln>
            <a:noFill/>
          </a:ln>
        </p:spPr>
      </p:pic>
      <p:pic>
        <p:nvPicPr>
          <p:cNvPr id="592" name="Google Shape;592;p32"/>
          <p:cNvPicPr preferRelativeResize="0"/>
          <p:nvPr/>
        </p:nvPicPr>
        <p:blipFill rotWithShape="1">
          <a:blip r:embed="rId3">
            <a:alphaModFix/>
          </a:blip>
          <a:srcRect/>
          <a:stretch/>
        </p:blipFill>
        <p:spPr>
          <a:xfrm>
            <a:off x="4972122" y="3840710"/>
            <a:ext cx="365816" cy="365816"/>
          </a:xfrm>
          <a:prstGeom prst="rect">
            <a:avLst/>
          </a:prstGeom>
          <a:noFill/>
          <a:ln>
            <a:noFill/>
          </a:ln>
        </p:spPr>
      </p:pic>
      <p:pic>
        <p:nvPicPr>
          <p:cNvPr id="593" name="Google Shape;593;p32"/>
          <p:cNvPicPr preferRelativeResize="0"/>
          <p:nvPr/>
        </p:nvPicPr>
        <p:blipFill rotWithShape="1">
          <a:blip r:embed="rId4">
            <a:alphaModFix/>
          </a:blip>
          <a:srcRect/>
          <a:stretch/>
        </p:blipFill>
        <p:spPr>
          <a:xfrm>
            <a:off x="3285784" y="3229619"/>
            <a:ext cx="365816" cy="365816"/>
          </a:xfrm>
          <a:prstGeom prst="rect">
            <a:avLst/>
          </a:prstGeom>
          <a:noFill/>
          <a:ln>
            <a:noFill/>
          </a:ln>
        </p:spPr>
      </p:pic>
      <p:pic>
        <p:nvPicPr>
          <p:cNvPr id="594" name="Google Shape;594;p32"/>
          <p:cNvPicPr preferRelativeResize="0"/>
          <p:nvPr/>
        </p:nvPicPr>
        <p:blipFill rotWithShape="1">
          <a:blip r:embed="rId5">
            <a:alphaModFix/>
          </a:blip>
          <a:srcRect/>
          <a:stretch/>
        </p:blipFill>
        <p:spPr>
          <a:xfrm>
            <a:off x="3260129" y="2284117"/>
            <a:ext cx="365816" cy="365816"/>
          </a:xfrm>
          <a:prstGeom prst="rect">
            <a:avLst/>
          </a:prstGeom>
          <a:noFill/>
          <a:ln>
            <a:noFill/>
          </a:ln>
        </p:spPr>
      </p:pic>
      <p:pic>
        <p:nvPicPr>
          <p:cNvPr id="595" name="Google Shape;595;p32"/>
          <p:cNvPicPr preferRelativeResize="0"/>
          <p:nvPr/>
        </p:nvPicPr>
        <p:blipFill rotWithShape="1">
          <a:blip r:embed="rId6">
            <a:alphaModFix/>
          </a:blip>
          <a:srcRect/>
          <a:stretch/>
        </p:blipFill>
        <p:spPr>
          <a:xfrm>
            <a:off x="4871063" y="1518775"/>
            <a:ext cx="365816" cy="365816"/>
          </a:xfrm>
          <a:prstGeom prst="rect">
            <a:avLst/>
          </a:prstGeom>
          <a:noFill/>
          <a:ln>
            <a:noFill/>
          </a:ln>
        </p:spPr>
      </p:pic>
      <p:pic>
        <p:nvPicPr>
          <p:cNvPr id="596" name="Google Shape;596;p32"/>
          <p:cNvPicPr preferRelativeResize="0"/>
          <p:nvPr/>
        </p:nvPicPr>
        <p:blipFill rotWithShape="1">
          <a:blip r:embed="rId7">
            <a:alphaModFix/>
          </a:blip>
          <a:srcRect/>
          <a:stretch/>
        </p:blipFill>
        <p:spPr>
          <a:xfrm>
            <a:off x="5606880" y="2182634"/>
            <a:ext cx="365816" cy="365816"/>
          </a:xfrm>
          <a:prstGeom prst="rect">
            <a:avLst/>
          </a:prstGeom>
          <a:noFill/>
          <a:ln>
            <a:noFill/>
          </a:ln>
        </p:spPr>
      </p:pic>
      <p:pic>
        <p:nvPicPr>
          <p:cNvPr id="597" name="Google Shape;597;p32"/>
          <p:cNvPicPr preferRelativeResize="0"/>
          <p:nvPr/>
        </p:nvPicPr>
        <p:blipFill rotWithShape="1">
          <a:blip r:embed="rId8">
            <a:alphaModFix/>
          </a:blip>
          <a:srcRect/>
          <a:stretch/>
        </p:blipFill>
        <p:spPr>
          <a:xfrm>
            <a:off x="5641355" y="3145032"/>
            <a:ext cx="365816" cy="365816"/>
          </a:xfrm>
          <a:prstGeom prst="rect">
            <a:avLst/>
          </a:prstGeom>
          <a:noFill/>
          <a:ln>
            <a:noFill/>
          </a:ln>
        </p:spPr>
      </p:pic>
      <p:pic>
        <p:nvPicPr>
          <p:cNvPr id="598" name="Google Shape;598;p32"/>
          <p:cNvPicPr preferRelativeResize="0"/>
          <p:nvPr/>
        </p:nvPicPr>
        <p:blipFill rotWithShape="1">
          <a:blip r:embed="rId9">
            <a:alphaModFix/>
          </a:blip>
          <a:srcRect/>
          <a:stretch/>
        </p:blipFill>
        <p:spPr>
          <a:xfrm>
            <a:off x="4014639" y="3877794"/>
            <a:ext cx="365816" cy="365816"/>
          </a:xfrm>
          <a:prstGeom prst="rect">
            <a:avLst/>
          </a:prstGeom>
          <a:noFill/>
          <a:ln>
            <a:noFill/>
          </a:ln>
        </p:spPr>
      </p:pic>
      <p:sp>
        <p:nvSpPr>
          <p:cNvPr id="599" name="Google Shape;599;p32"/>
          <p:cNvSpPr txBox="1">
            <a:spLocks noGrp="1"/>
          </p:cNvSpPr>
          <p:nvPr>
            <p:ph type="body" idx="28"/>
          </p:nvPr>
        </p:nvSpPr>
        <p:spPr>
          <a:xfrm>
            <a:off x="4052675" y="2723156"/>
            <a:ext cx="1182772" cy="3866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rgbClr val="989898"/>
              </a:buClr>
              <a:buSzPts val="1100"/>
              <a:buFont typeface="Arial"/>
              <a:buNone/>
              <a:defRPr sz="1100" b="1" i="0" u="none" strike="noStrike" cap="none">
                <a:solidFill>
                  <a:srgbClr val="989898"/>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0" name="Google Shape;600;p32"/>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1" name="Google Shape;601;p32"/>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02" name="Google Shape;602;p32"/>
          <p:cNvPicPr preferRelativeResize="0"/>
          <p:nvPr/>
        </p:nvPicPr>
        <p:blipFill rotWithShape="1">
          <a:blip r:embed="rId10">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9_Custom Layout">
  <p:cSld name="9_Custom Layout">
    <p:spTree>
      <p:nvGrpSpPr>
        <p:cNvPr id="1" name="Shape 603"/>
        <p:cNvGrpSpPr/>
        <p:nvPr/>
      </p:nvGrpSpPr>
      <p:grpSpPr>
        <a:xfrm>
          <a:off x="0" y="0"/>
          <a:ext cx="0" cy="0"/>
          <a:chOff x="0" y="0"/>
          <a:chExt cx="0" cy="0"/>
        </a:xfrm>
      </p:grpSpPr>
      <p:sp>
        <p:nvSpPr>
          <p:cNvPr id="604" name="Google Shape;604;p33"/>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5" name="Google Shape;605;p33"/>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606" name="Google Shape;606;p33"/>
          <p:cNvSpPr txBox="1">
            <a:spLocks noGrp="1"/>
          </p:cNvSpPr>
          <p:nvPr>
            <p:ph type="body" idx="1"/>
          </p:nvPr>
        </p:nvSpPr>
        <p:spPr>
          <a:xfrm>
            <a:off x="630238" y="1455738"/>
            <a:ext cx="2933700" cy="30607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50"/>
              </a:spcBef>
              <a:spcAft>
                <a:spcPts val="0"/>
              </a:spcAft>
              <a:buClr>
                <a:schemeClr val="dk1"/>
              </a:buClr>
              <a:buSzPts val="1820"/>
              <a:buFont typeface="Arial"/>
              <a:buNone/>
              <a:defRPr sz="182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7" name="Google Shape;607;p33"/>
          <p:cNvSpPr>
            <a:spLocks noGrp="1"/>
          </p:cNvSpPr>
          <p:nvPr>
            <p:ph type="chart" idx="2"/>
          </p:nvPr>
        </p:nvSpPr>
        <p:spPr>
          <a:xfrm>
            <a:off x="3676650" y="1466850"/>
            <a:ext cx="4845050" cy="3048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8" name="Google Shape;608;p33"/>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09" name="Google Shape;609;p33"/>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610" name="Google Shape;610;p33"/>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95">
          <p15:clr>
            <a:srgbClr val="FBAE40"/>
          </p15:clr>
        </p15:guide>
        <p15:guide id="2" pos="2245">
          <p15:clr>
            <a:srgbClr val="FBAE40"/>
          </p15:clr>
        </p15:guide>
        <p15:guide id="3" orient="horz" pos="917">
          <p15:clr>
            <a:srgbClr val="FBAE40"/>
          </p15:clr>
        </p15:guide>
        <p15:guide id="4" orient="horz" pos="284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1"/>
        <p:cNvGrpSpPr/>
        <p:nvPr/>
      </p:nvGrpSpPr>
      <p:grpSpPr>
        <a:xfrm>
          <a:off x="0" y="0"/>
          <a:ext cx="0" cy="0"/>
          <a:chOff x="0" y="0"/>
          <a:chExt cx="0" cy="0"/>
        </a:xfrm>
      </p:grpSpPr>
      <p:sp>
        <p:nvSpPr>
          <p:cNvPr id="612" name="Google Shape;612;p34"/>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13" name="Google Shape;613;p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14" name="Google Shape;614;p3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5"/>
        <p:cNvGrpSpPr/>
        <p:nvPr/>
      </p:nvGrpSpPr>
      <p:grpSpPr>
        <a:xfrm>
          <a:off x="0" y="0"/>
          <a:ext cx="0" cy="0"/>
          <a:chOff x="0" y="0"/>
          <a:chExt cx="0" cy="0"/>
        </a:xfrm>
      </p:grpSpPr>
      <p:sp>
        <p:nvSpPr>
          <p:cNvPr id="616" name="Google Shape;616;p35"/>
          <p:cNvSpPr txBox="1">
            <a:spLocks noGrp="1"/>
          </p:cNvSpPr>
          <p:nvPr>
            <p:ph type="title"/>
          </p:nvPr>
        </p:nvSpPr>
        <p:spPr>
          <a:xfrm>
            <a:off x="710275" y="536650"/>
            <a:ext cx="7723500" cy="481200"/>
          </a:xfrm>
          <a:prstGeom prst="rect">
            <a:avLst/>
          </a:prstGeom>
        </p:spPr>
        <p:txBody>
          <a:bodyPr spcFirstLastPara="1" wrap="square" lIns="91425" tIns="45700" rIns="91425" bIns="45700" anchor="ctr" anchorCtr="0">
            <a:noAutofit/>
          </a:bodyPr>
          <a:lstStyle>
            <a:lvl1pPr lvl="0" rtl="0">
              <a:spcBef>
                <a:spcPts val="0"/>
              </a:spcBef>
              <a:spcAft>
                <a:spcPts val="0"/>
              </a:spcAft>
              <a:buSzPts val="36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2 Line Title, Infographics and Caption">
  <p:cSld name="2_2 Line Title, Infographics and Caption">
    <p:spTree>
      <p:nvGrpSpPr>
        <p:cNvPr id="1" name="Shape 38"/>
        <p:cNvGrpSpPr/>
        <p:nvPr/>
      </p:nvGrpSpPr>
      <p:grpSpPr>
        <a:xfrm>
          <a:off x="0" y="0"/>
          <a:ext cx="0" cy="0"/>
          <a:chOff x="0" y="0"/>
          <a:chExt cx="0" cy="0"/>
        </a:xfrm>
      </p:grpSpPr>
      <p:sp>
        <p:nvSpPr>
          <p:cNvPr id="39" name="Google Shape;39;p5"/>
          <p:cNvSpPr/>
          <p:nvPr/>
        </p:nvSpPr>
        <p:spPr>
          <a:xfrm>
            <a:off x="-1" y="600076"/>
            <a:ext cx="9144001" cy="454342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0" name="Google Shape;40;p5"/>
          <p:cNvSpPr/>
          <p:nvPr/>
        </p:nvSpPr>
        <p:spPr>
          <a:xfrm>
            <a:off x="-3" y="-20049"/>
            <a:ext cx="9144001" cy="5143500"/>
          </a:xfrm>
          <a:prstGeom prst="rect">
            <a:avLst/>
          </a:prstGeom>
          <a:blipFill rotWithShape="1">
            <a:blip r:embed="rId2">
              <a:alphaModFix amt="17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41" name="Google Shape;41;p5"/>
          <p:cNvSpPr>
            <a:spLocks noGrp="1"/>
          </p:cNvSpPr>
          <p:nvPr>
            <p:ph type="pic" idx="2"/>
          </p:nvPr>
        </p:nvSpPr>
        <p:spPr>
          <a:xfrm>
            <a:off x="-2" y="-12112"/>
            <a:ext cx="9144002"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2" name="Google Shape;42;p5"/>
          <p:cNvSpPr>
            <a:spLocks noGrp="1"/>
          </p:cNvSpPr>
          <p:nvPr>
            <p:ph type="pic" idx="3"/>
          </p:nvPr>
        </p:nvSpPr>
        <p:spPr>
          <a:xfrm>
            <a:off x="10220734" y="-3856910"/>
            <a:ext cx="9144001" cy="51476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45" name="Google Shape;45;p5"/>
          <p:cNvSpPr txBox="1">
            <a:spLocks noGrp="1"/>
          </p:cNvSpPr>
          <p:nvPr>
            <p:ph type="body" idx="1"/>
          </p:nvPr>
        </p:nvSpPr>
        <p:spPr>
          <a:xfrm>
            <a:off x="3213848" y="3489722"/>
            <a:ext cx="5355081" cy="837009"/>
          </a:xfrm>
          <a:prstGeom prst="rect">
            <a:avLst/>
          </a:prstGeom>
          <a:noFill/>
          <a:ln>
            <a:noFill/>
          </a:ln>
        </p:spPr>
        <p:txBody>
          <a:bodyPr spcFirstLastPara="1" wrap="square" lIns="91425" tIns="45700" rIns="91425" bIns="45700" anchor="t" anchorCtr="0">
            <a:noAutofit/>
          </a:bodyPr>
          <a:lstStyle>
            <a:lvl1pPr marL="457200" marR="0" lvl="0" indent="-304800" algn="l" rtl="0">
              <a:lnSpc>
                <a:spcPct val="90000"/>
              </a:lnSpc>
              <a:spcBef>
                <a:spcPts val="750"/>
              </a:spcBef>
              <a:spcAft>
                <a:spcPts val="0"/>
              </a:spcAft>
              <a:buClr>
                <a:schemeClr val="dk1"/>
              </a:buClr>
              <a:buSzPts val="1200"/>
              <a:buFont typeface="Arial"/>
              <a:buChar char="•"/>
              <a:defRPr sz="12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pic>
        <p:nvPicPr>
          <p:cNvPr id="46" name="Google Shape;46;p5"/>
          <p:cNvPicPr preferRelativeResize="0"/>
          <p:nvPr/>
        </p:nvPicPr>
        <p:blipFill rotWithShape="1">
          <a:blip r:embed="rId3">
            <a:alphaModFix/>
          </a:blip>
          <a:srcRect/>
          <a:stretch/>
        </p:blipFill>
        <p:spPr>
          <a:xfrm>
            <a:off x="3213847" y="2234762"/>
            <a:ext cx="5373512" cy="1110800"/>
          </a:xfrm>
          <a:prstGeom prst="rect">
            <a:avLst/>
          </a:prstGeom>
          <a:noFill/>
          <a:ln>
            <a:noFill/>
          </a:ln>
        </p:spPr>
      </p:pic>
      <p:sp>
        <p:nvSpPr>
          <p:cNvPr id="47" name="Google Shape;47;p5"/>
          <p:cNvSpPr txBox="1"/>
          <p:nvPr/>
        </p:nvSpPr>
        <p:spPr>
          <a:xfrm>
            <a:off x="642167" y="610235"/>
            <a:ext cx="5493203" cy="864394"/>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rgbClr val="F5333F"/>
              </a:buClr>
              <a:buSzPts val="3600"/>
              <a:buFont typeface="Arial"/>
              <a:buNone/>
            </a:pPr>
            <a:r>
              <a:rPr lang="en-IN" sz="3600" b="0">
                <a:solidFill>
                  <a:srgbClr val="F5333F"/>
                </a:solidFill>
                <a:latin typeface="Arial"/>
                <a:ea typeface="Arial"/>
                <a:cs typeface="Arial"/>
                <a:sym typeface="Arial"/>
              </a:rPr>
              <a:t>Click to add Title</a:t>
            </a:r>
            <a:endParaRPr sz="3600" b="0">
              <a:solidFill>
                <a:srgbClr val="F5333F"/>
              </a:solidFill>
              <a:latin typeface="Arial"/>
              <a:ea typeface="Arial"/>
              <a:cs typeface="Arial"/>
              <a:sym typeface="Arial"/>
            </a:endParaRPr>
          </a:p>
        </p:txBody>
      </p:sp>
      <p:sp>
        <p:nvSpPr>
          <p:cNvPr id="48" name="Google Shape;48;p5"/>
          <p:cNvSpPr/>
          <p:nvPr/>
        </p:nvSpPr>
        <p:spPr>
          <a:xfrm>
            <a:off x="11718595" y="3690308"/>
            <a:ext cx="870" cy="1071"/>
          </a:xfrm>
          <a:custGeom>
            <a:avLst/>
            <a:gdLst/>
            <a:ahLst/>
            <a:cxnLst/>
            <a:rect l="l" t="t" r="r" b="b"/>
            <a:pathLst>
              <a:path w="870" h="1071" extrusionOk="0">
                <a:moveTo>
                  <a:pt x="0" y="0"/>
                </a:moveTo>
                <a:lnTo>
                  <a:pt x="870" y="0"/>
                </a:lnTo>
                <a:lnTo>
                  <a:pt x="870" y="1071"/>
                </a:lnTo>
                <a:lnTo>
                  <a:pt x="0" y="0"/>
                </a:lnTo>
                <a:close/>
              </a:path>
            </a:pathLst>
          </a:cu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2731">
          <p15:clr>
            <a:srgbClr val="FBAE40"/>
          </p15:clr>
        </p15:guide>
        <p15:guide id="3" orient="horz" pos="219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2 Line Title and Content">
  <p:cSld name="1_2 Line Title and Content">
    <p:spTree>
      <p:nvGrpSpPr>
        <p:cNvPr id="1" name="Shape 49"/>
        <p:cNvGrpSpPr/>
        <p:nvPr/>
      </p:nvGrpSpPr>
      <p:grpSpPr>
        <a:xfrm>
          <a:off x="0" y="0"/>
          <a:ext cx="0" cy="0"/>
          <a:chOff x="0" y="0"/>
          <a:chExt cx="0" cy="0"/>
        </a:xfrm>
      </p:grpSpPr>
      <p:sp>
        <p:nvSpPr>
          <p:cNvPr id="50" name="Google Shape;50;p6"/>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52" name="Google Shape;52;p6"/>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3" name="Google Shape;53;p6"/>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4" name="Google Shape;54;p6"/>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5" name="Google Shape;55;p6"/>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picture and caption">
  <p:cSld name="Title, picture and caption">
    <p:spTree>
      <p:nvGrpSpPr>
        <p:cNvPr id="1" name="Shape 56"/>
        <p:cNvGrpSpPr/>
        <p:nvPr/>
      </p:nvGrpSpPr>
      <p:grpSpPr>
        <a:xfrm>
          <a:off x="0" y="0"/>
          <a:ext cx="0" cy="0"/>
          <a:chOff x="0" y="0"/>
          <a:chExt cx="0" cy="0"/>
        </a:xfrm>
      </p:grpSpPr>
      <p:sp>
        <p:nvSpPr>
          <p:cNvPr id="57" name="Google Shape;57;p7"/>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58" name="Google Shape;58;p7"/>
          <p:cNvSpPr>
            <a:spLocks noGrp="1"/>
          </p:cNvSpPr>
          <p:nvPr>
            <p:ph type="pic" idx="2"/>
          </p:nvPr>
        </p:nvSpPr>
        <p:spPr>
          <a:xfrm>
            <a:off x="4136817" y="1681163"/>
            <a:ext cx="4535267" cy="282547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1100"/>
              <a:buFont typeface="Arial"/>
              <a:buNone/>
              <a:defRPr sz="1100" b="0" i="0" u="none" strike="noStrike" cap="none">
                <a:solidFill>
                  <a:schemeClr val="dk1"/>
                </a:solidFill>
                <a:latin typeface="Proxima Nova"/>
                <a:ea typeface="Proxima Nova"/>
                <a:cs typeface="Proxima Nova"/>
                <a:sym typeface="Proxima Nova"/>
              </a:defRPr>
            </a:lvl1pPr>
            <a:lvl2pPr marR="0" lvl="1"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59" name="Google Shape;59;p7"/>
          <p:cNvSpPr txBox="1">
            <a:spLocks noGrp="1"/>
          </p:cNvSpPr>
          <p:nvPr>
            <p:ph type="body" idx="1"/>
          </p:nvPr>
        </p:nvSpPr>
        <p:spPr>
          <a:xfrm>
            <a:off x="648274" y="1681163"/>
            <a:ext cx="3140075" cy="28254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60" name="Google Shape;60;p7"/>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2" name="Google Shape;62;p7"/>
          <p:cNvPicPr preferRelativeResize="0"/>
          <p:nvPr/>
        </p:nvPicPr>
        <p:blipFill rotWithShape="1">
          <a:blip r:embed="rId2">
            <a:alphaModFix/>
          </a:blip>
          <a:srcRect/>
          <a:stretch/>
        </p:blipFill>
        <p:spPr>
          <a:xfrm>
            <a:off x="7929288" y="210064"/>
            <a:ext cx="813630" cy="217218"/>
          </a:xfrm>
          <a:prstGeom prst="rect">
            <a:avLst/>
          </a:prstGeom>
          <a:noFill/>
          <a:ln>
            <a:noFill/>
          </a:ln>
        </p:spPr>
      </p:pic>
      <p:sp>
        <p:nvSpPr>
          <p:cNvPr id="63" name="Google Shape;63;p7"/>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378">
          <p15:clr>
            <a:srgbClr val="FBAE40"/>
          </p15:clr>
        </p15:guide>
        <p15:guide id="2" orient="horz" pos="1053">
          <p15:clr>
            <a:srgbClr val="FBAE40"/>
          </p15:clr>
        </p15:guide>
        <p15:guide id="3" orient="horz" pos="2845">
          <p15:clr>
            <a:srgbClr val="FBAE40"/>
          </p15:clr>
        </p15:guide>
        <p15:guide id="4" pos="3254">
          <p15:clr>
            <a:srgbClr val="FBAE40"/>
          </p15:clr>
        </p15:guide>
        <p15:guide id="5" pos="339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64"/>
        <p:cNvGrpSpPr/>
        <p:nvPr/>
      </p:nvGrpSpPr>
      <p:grpSpPr>
        <a:xfrm>
          <a:off x="0" y="0"/>
          <a:ext cx="0" cy="0"/>
          <a:chOff x="0" y="0"/>
          <a:chExt cx="0" cy="0"/>
        </a:xfrm>
      </p:grpSpPr>
      <p:sp>
        <p:nvSpPr>
          <p:cNvPr id="65" name="Google Shape;65;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6" name="Google Shape;66;p8"/>
          <p:cNvSpPr txBox="1">
            <a:spLocks noGrp="1"/>
          </p:cNvSpPr>
          <p:nvPr>
            <p:ph type="title"/>
          </p:nvPr>
        </p:nvSpPr>
        <p:spPr>
          <a:xfrm>
            <a:off x="629841" y="616199"/>
            <a:ext cx="3612150" cy="4346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p:nvPr/>
        </p:nvSpPr>
        <p:spPr>
          <a:xfrm>
            <a:off x="591700" y="1822542"/>
            <a:ext cx="1836663"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8" name="Google Shape;68;p8"/>
          <p:cNvSpPr/>
          <p:nvPr/>
        </p:nvSpPr>
        <p:spPr>
          <a:xfrm>
            <a:off x="2586608" y="1819788"/>
            <a:ext cx="181818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69" name="Google Shape;69;p8"/>
          <p:cNvSpPr/>
          <p:nvPr/>
        </p:nvSpPr>
        <p:spPr>
          <a:xfrm>
            <a:off x="6603923" y="1808792"/>
            <a:ext cx="1868349"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0" name="Google Shape;70;p8"/>
          <p:cNvSpPr/>
          <p:nvPr/>
        </p:nvSpPr>
        <p:spPr>
          <a:xfrm>
            <a:off x="4604246" y="1819788"/>
            <a:ext cx="1843021" cy="1843021"/>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1" name="Google Shape;71;p8"/>
          <p:cNvSpPr/>
          <p:nvPr/>
        </p:nvSpPr>
        <p:spPr>
          <a:xfrm>
            <a:off x="673283" y="1950244"/>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2" name="Google Shape;72;p8"/>
          <p:cNvSpPr/>
          <p:nvPr/>
        </p:nvSpPr>
        <p:spPr>
          <a:xfrm>
            <a:off x="6777923" y="1956818"/>
            <a:ext cx="263289" cy="263289"/>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73" name="Google Shape;73;p8"/>
          <p:cNvSpPr/>
          <p:nvPr/>
        </p:nvSpPr>
        <p:spPr>
          <a:xfrm>
            <a:off x="4719917" y="1957683"/>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4" name="Google Shape;74;p8"/>
          <p:cNvPicPr preferRelativeResize="0"/>
          <p:nvPr/>
        </p:nvPicPr>
        <p:blipFill rotWithShape="1">
          <a:blip r:embed="rId2">
            <a:alphaModFix/>
          </a:blip>
          <a:srcRect/>
          <a:stretch/>
        </p:blipFill>
        <p:spPr>
          <a:xfrm>
            <a:off x="755392" y="2035413"/>
            <a:ext cx="103152" cy="94468"/>
          </a:xfrm>
          <a:prstGeom prst="rect">
            <a:avLst/>
          </a:prstGeom>
          <a:noFill/>
          <a:ln>
            <a:noFill/>
          </a:ln>
        </p:spPr>
      </p:pic>
      <p:sp>
        <p:nvSpPr>
          <p:cNvPr id="75" name="Google Shape;75;p8"/>
          <p:cNvSpPr/>
          <p:nvPr/>
        </p:nvSpPr>
        <p:spPr>
          <a:xfrm>
            <a:off x="2681861" y="1946687"/>
            <a:ext cx="263289" cy="263289"/>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76" name="Google Shape;76;p8"/>
          <p:cNvPicPr preferRelativeResize="0"/>
          <p:nvPr/>
        </p:nvPicPr>
        <p:blipFill rotWithShape="1">
          <a:blip r:embed="rId2">
            <a:alphaModFix/>
          </a:blip>
          <a:srcRect/>
          <a:stretch/>
        </p:blipFill>
        <p:spPr>
          <a:xfrm>
            <a:off x="2763970" y="2028697"/>
            <a:ext cx="103152" cy="94468"/>
          </a:xfrm>
          <a:prstGeom prst="rect">
            <a:avLst/>
          </a:prstGeom>
          <a:noFill/>
          <a:ln>
            <a:noFill/>
          </a:ln>
        </p:spPr>
      </p:pic>
      <p:pic>
        <p:nvPicPr>
          <p:cNvPr id="77" name="Google Shape;77;p8"/>
          <p:cNvPicPr preferRelativeResize="0"/>
          <p:nvPr/>
        </p:nvPicPr>
        <p:blipFill rotWithShape="1">
          <a:blip r:embed="rId2">
            <a:alphaModFix/>
          </a:blip>
          <a:srcRect/>
          <a:stretch/>
        </p:blipFill>
        <p:spPr>
          <a:xfrm>
            <a:off x="6860032" y="2040628"/>
            <a:ext cx="103152" cy="94468"/>
          </a:xfrm>
          <a:prstGeom prst="rect">
            <a:avLst/>
          </a:prstGeom>
          <a:noFill/>
          <a:ln>
            <a:noFill/>
          </a:ln>
        </p:spPr>
      </p:pic>
      <p:pic>
        <p:nvPicPr>
          <p:cNvPr id="78" name="Google Shape;78;p8"/>
          <p:cNvPicPr preferRelativeResize="0"/>
          <p:nvPr/>
        </p:nvPicPr>
        <p:blipFill rotWithShape="1">
          <a:blip r:embed="rId2">
            <a:alphaModFix/>
          </a:blip>
          <a:srcRect/>
          <a:stretch/>
        </p:blipFill>
        <p:spPr>
          <a:xfrm>
            <a:off x="4802026" y="2044245"/>
            <a:ext cx="103152" cy="94468"/>
          </a:xfrm>
          <a:prstGeom prst="rect">
            <a:avLst/>
          </a:prstGeom>
          <a:noFill/>
          <a:ln>
            <a:noFill/>
          </a:ln>
        </p:spPr>
      </p:pic>
      <p:sp>
        <p:nvSpPr>
          <p:cNvPr id="79" name="Google Shape;79;p8"/>
          <p:cNvSpPr txBox="1">
            <a:spLocks noGrp="1"/>
          </p:cNvSpPr>
          <p:nvPr>
            <p:ph type="body" idx="1"/>
          </p:nvPr>
        </p:nvSpPr>
        <p:spPr>
          <a:xfrm>
            <a:off x="772836"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0" name="Google Shape;80;p8"/>
          <p:cNvSpPr txBox="1">
            <a:spLocks noGrp="1"/>
          </p:cNvSpPr>
          <p:nvPr>
            <p:ph type="body" idx="2"/>
          </p:nvPr>
        </p:nvSpPr>
        <p:spPr>
          <a:xfrm>
            <a:off x="2752107"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Google Shape;81;p8"/>
          <p:cNvSpPr txBox="1">
            <a:spLocks noGrp="1"/>
          </p:cNvSpPr>
          <p:nvPr>
            <p:ph type="body" idx="3"/>
          </p:nvPr>
        </p:nvSpPr>
        <p:spPr>
          <a:xfrm>
            <a:off x="4782484"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2" name="Google Shape;82;p8"/>
          <p:cNvSpPr txBox="1">
            <a:spLocks noGrp="1"/>
          </p:cNvSpPr>
          <p:nvPr>
            <p:ph type="body" idx="4"/>
          </p:nvPr>
        </p:nvSpPr>
        <p:spPr>
          <a:xfrm>
            <a:off x="6844575" y="2352226"/>
            <a:ext cx="1495407" cy="198546"/>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215"/>
              <a:buFont typeface="Arial"/>
              <a:buNone/>
              <a:defRPr sz="1215" b="1"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3" name="Google Shape;83;p8"/>
          <p:cNvSpPr txBox="1">
            <a:spLocks noGrp="1"/>
          </p:cNvSpPr>
          <p:nvPr>
            <p:ph type="body" idx="5"/>
          </p:nvPr>
        </p:nvSpPr>
        <p:spPr>
          <a:xfrm>
            <a:off x="766677"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940"/>
              <a:buFont typeface="Arial"/>
              <a:buNone/>
              <a:defRPr sz="939"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4" name="Google Shape;84;p8"/>
          <p:cNvSpPr txBox="1">
            <a:spLocks noGrp="1"/>
          </p:cNvSpPr>
          <p:nvPr>
            <p:ph type="body" idx="6"/>
          </p:nvPr>
        </p:nvSpPr>
        <p:spPr>
          <a:xfrm>
            <a:off x="2752106" y="2633878"/>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5" name="Google Shape;85;p8"/>
          <p:cNvSpPr txBox="1">
            <a:spLocks noGrp="1"/>
          </p:cNvSpPr>
          <p:nvPr>
            <p:ph type="body" idx="7"/>
          </p:nvPr>
        </p:nvSpPr>
        <p:spPr>
          <a:xfrm>
            <a:off x="47824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6" name="Google Shape;86;p8"/>
          <p:cNvSpPr txBox="1">
            <a:spLocks noGrp="1"/>
          </p:cNvSpPr>
          <p:nvPr>
            <p:ph type="body" idx="8"/>
          </p:nvPr>
        </p:nvSpPr>
        <p:spPr>
          <a:xfrm>
            <a:off x="6843084" y="2633826"/>
            <a:ext cx="1495407" cy="800177"/>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830"/>
              <a:buFont typeface="Arial"/>
              <a:buNone/>
              <a:defRPr sz="83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7" name="Google Shape;87;p8"/>
          <p:cNvSpPr txBox="1">
            <a:spLocks noGrp="1"/>
          </p:cNvSpPr>
          <p:nvPr>
            <p:ph type="dt" idx="10"/>
          </p:nvPr>
        </p:nvSpPr>
        <p:spPr>
          <a:xfrm>
            <a:off x="638175"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8"/>
          <p:cNvSpPr txBox="1">
            <a:spLocks noGrp="1"/>
          </p:cNvSpPr>
          <p:nvPr>
            <p:ph type="ftr" idx="11"/>
          </p:nvPr>
        </p:nvSpPr>
        <p:spPr>
          <a:xfrm>
            <a:off x="3038475" y="4767263"/>
            <a:ext cx="30861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8"/>
          <p:cNvSpPr txBox="1">
            <a:spLocks noGrp="1"/>
          </p:cNvSpPr>
          <p:nvPr>
            <p:ph type="sldNum" idx="12"/>
          </p:nvPr>
        </p:nvSpPr>
        <p:spPr>
          <a:xfrm>
            <a:off x="6467475"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90" name="Google Shape;90;p8"/>
          <p:cNvPicPr preferRelativeResize="0"/>
          <p:nvPr/>
        </p:nvPicPr>
        <p:blipFill rotWithShape="1">
          <a:blip r:embed="rId3">
            <a:alphaModFix/>
          </a:blip>
          <a:srcRect/>
          <a:stretch/>
        </p:blipFill>
        <p:spPr>
          <a:xfrm>
            <a:off x="7611920" y="303610"/>
            <a:ext cx="909780" cy="242888"/>
          </a:xfrm>
          <a:prstGeom prst="rect">
            <a:avLst/>
          </a:prstGeom>
          <a:noFill/>
          <a:ln>
            <a:noFill/>
          </a:ln>
        </p:spPr>
      </p:pic>
      <p:sp>
        <p:nvSpPr>
          <p:cNvPr id="91" name="Google Shape;91;p8"/>
          <p:cNvSpPr/>
          <p:nvPr/>
        </p:nvSpPr>
        <p:spPr>
          <a:xfrm>
            <a:off x="0" y="0"/>
            <a:ext cx="9144000" cy="3031236"/>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2" name="Google Shape;92;p8"/>
          <p:cNvSpPr/>
          <p:nvPr/>
        </p:nvSpPr>
        <p:spPr>
          <a:xfrm>
            <a:off x="591700" y="1822543"/>
            <a:ext cx="188348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3" name="Google Shape;93;p8"/>
          <p:cNvSpPr/>
          <p:nvPr/>
        </p:nvSpPr>
        <p:spPr>
          <a:xfrm>
            <a:off x="2611322" y="1819789"/>
            <a:ext cx="1864527"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4" name="Google Shape;94;p8"/>
          <p:cNvSpPr/>
          <p:nvPr/>
        </p:nvSpPr>
        <p:spPr>
          <a:xfrm>
            <a:off x="6653351" y="1808793"/>
            <a:ext cx="1915974"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5" name="Google Shape;95;p8"/>
          <p:cNvSpPr/>
          <p:nvPr/>
        </p:nvSpPr>
        <p:spPr>
          <a:xfrm>
            <a:off x="4604247" y="1819789"/>
            <a:ext cx="1890000" cy="1890000"/>
          </a:xfrm>
          <a:prstGeom prst="rect">
            <a:avLst/>
          </a:prstGeom>
          <a:solidFill>
            <a:schemeClr val="lt1"/>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6" name="Google Shape;96;p8"/>
          <p:cNvSpPr/>
          <p:nvPr/>
        </p:nvSpPr>
        <p:spPr>
          <a:xfrm>
            <a:off x="673283" y="1950244"/>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7" name="Google Shape;97;p8"/>
          <p:cNvSpPr/>
          <p:nvPr/>
        </p:nvSpPr>
        <p:spPr>
          <a:xfrm>
            <a:off x="6777923" y="1956818"/>
            <a:ext cx="270000" cy="270000"/>
          </a:xfrm>
          <a:prstGeom prst="ellipse">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sp>
        <p:nvSpPr>
          <p:cNvPr id="98" name="Google Shape;98;p8"/>
          <p:cNvSpPr/>
          <p:nvPr/>
        </p:nvSpPr>
        <p:spPr>
          <a:xfrm>
            <a:off x="4719917" y="1957683"/>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99" name="Google Shape;99;p8"/>
          <p:cNvPicPr preferRelativeResize="0"/>
          <p:nvPr/>
        </p:nvPicPr>
        <p:blipFill rotWithShape="1">
          <a:blip r:embed="rId2">
            <a:alphaModFix/>
          </a:blip>
          <a:srcRect/>
          <a:stretch/>
        </p:blipFill>
        <p:spPr>
          <a:xfrm>
            <a:off x="755392" y="2035413"/>
            <a:ext cx="105782" cy="96876"/>
          </a:xfrm>
          <a:prstGeom prst="rect">
            <a:avLst/>
          </a:prstGeom>
          <a:noFill/>
          <a:ln>
            <a:noFill/>
          </a:ln>
        </p:spPr>
      </p:pic>
      <p:sp>
        <p:nvSpPr>
          <p:cNvPr id="100" name="Google Shape;100;p8"/>
          <p:cNvSpPr/>
          <p:nvPr/>
        </p:nvSpPr>
        <p:spPr>
          <a:xfrm>
            <a:off x="2681861" y="1946687"/>
            <a:ext cx="270000" cy="270000"/>
          </a:xfrm>
          <a:prstGeom prst="ellipse">
            <a:avLst/>
          </a:prstGeom>
          <a:solidFill>
            <a:srgbClr val="F1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13">
              <a:solidFill>
                <a:schemeClr val="lt1"/>
              </a:solidFill>
              <a:latin typeface="Calibri"/>
              <a:ea typeface="Calibri"/>
              <a:cs typeface="Calibri"/>
              <a:sym typeface="Calibri"/>
            </a:endParaRPr>
          </a:p>
        </p:txBody>
      </p:sp>
      <p:pic>
        <p:nvPicPr>
          <p:cNvPr id="101" name="Google Shape;101;p8"/>
          <p:cNvPicPr preferRelativeResize="0"/>
          <p:nvPr/>
        </p:nvPicPr>
        <p:blipFill rotWithShape="1">
          <a:blip r:embed="rId2">
            <a:alphaModFix/>
          </a:blip>
          <a:srcRect/>
          <a:stretch/>
        </p:blipFill>
        <p:spPr>
          <a:xfrm>
            <a:off x="2788684" y="2028697"/>
            <a:ext cx="105782" cy="96876"/>
          </a:xfrm>
          <a:prstGeom prst="rect">
            <a:avLst/>
          </a:prstGeom>
          <a:noFill/>
          <a:ln>
            <a:noFill/>
          </a:ln>
        </p:spPr>
      </p:pic>
      <p:pic>
        <p:nvPicPr>
          <p:cNvPr id="102" name="Google Shape;102;p8"/>
          <p:cNvPicPr preferRelativeResize="0"/>
          <p:nvPr/>
        </p:nvPicPr>
        <p:blipFill rotWithShape="1">
          <a:blip r:embed="rId2">
            <a:alphaModFix/>
          </a:blip>
          <a:srcRect/>
          <a:stretch/>
        </p:blipFill>
        <p:spPr>
          <a:xfrm>
            <a:off x="6860032" y="2040628"/>
            <a:ext cx="105782" cy="96876"/>
          </a:xfrm>
          <a:prstGeom prst="rect">
            <a:avLst/>
          </a:prstGeom>
          <a:noFill/>
          <a:ln>
            <a:noFill/>
          </a:ln>
        </p:spPr>
      </p:pic>
      <p:pic>
        <p:nvPicPr>
          <p:cNvPr id="103" name="Google Shape;103;p8"/>
          <p:cNvPicPr preferRelativeResize="0"/>
          <p:nvPr/>
        </p:nvPicPr>
        <p:blipFill rotWithShape="1">
          <a:blip r:embed="rId2">
            <a:alphaModFix/>
          </a:blip>
          <a:srcRect/>
          <a:stretch/>
        </p:blipFill>
        <p:spPr>
          <a:xfrm>
            <a:off x="4802026" y="2044245"/>
            <a:ext cx="105782" cy="96876"/>
          </a:xfrm>
          <a:prstGeom prst="rect">
            <a:avLst/>
          </a:prstGeom>
          <a:noFill/>
          <a:ln>
            <a:noFill/>
          </a:ln>
        </p:spPr>
      </p:pic>
      <p:pic>
        <p:nvPicPr>
          <p:cNvPr id="104" name="Google Shape;104;p8"/>
          <p:cNvPicPr preferRelativeResize="0"/>
          <p:nvPr/>
        </p:nvPicPr>
        <p:blipFill rotWithShape="1">
          <a:blip r:embed="rId4">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78">
          <p15:clr>
            <a:srgbClr val="FBAE40"/>
          </p15:clr>
        </p15:guide>
        <p15:guide id="2" orient="horz" pos="1144">
          <p15:clr>
            <a:srgbClr val="FBAE40"/>
          </p15:clr>
        </p15:guide>
        <p15:guide id="3" orient="horz" pos="2335">
          <p15:clr>
            <a:srgbClr val="FBAE40"/>
          </p15:clr>
        </p15:guide>
        <p15:guide id="4" pos="1587">
          <p15:clr>
            <a:srgbClr val="FBAE40"/>
          </p15:clr>
        </p15:guide>
        <p15:guide id="5" pos="1655">
          <p15:clr>
            <a:srgbClr val="FBAE40"/>
          </p15:clr>
        </p15:guide>
        <p15:guide id="6" pos="2835">
          <p15:clr>
            <a:srgbClr val="FBAE40"/>
          </p15:clr>
        </p15:guide>
        <p15:guide id="7" pos="2931">
          <p15:clr>
            <a:srgbClr val="FBAE40"/>
          </p15:clr>
        </p15:guide>
        <p15:guide id="8" pos="4122">
          <p15:clr>
            <a:srgbClr val="FBAE40"/>
          </p15:clr>
        </p15:guide>
        <p15:guide id="9" pos="4190">
          <p15:clr>
            <a:srgbClr val="FBAE40"/>
          </p15:clr>
        </p15:guide>
        <p15:guide id="10" orient="horz" pos="1399">
          <p15:clr>
            <a:srgbClr val="FBAE40"/>
          </p15:clr>
        </p15:guide>
        <p15:guide id="11" orient="horz" pos="122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cSld name="2_Title Slide">
    <p:spTree>
      <p:nvGrpSpPr>
        <p:cNvPr id="1" name="Shape 105"/>
        <p:cNvGrpSpPr/>
        <p:nvPr/>
      </p:nvGrpSpPr>
      <p:grpSpPr>
        <a:xfrm>
          <a:off x="0" y="0"/>
          <a:ext cx="0" cy="0"/>
          <a:chOff x="0" y="0"/>
          <a:chExt cx="0" cy="0"/>
        </a:xfrm>
      </p:grpSpPr>
      <p:sp>
        <p:nvSpPr>
          <p:cNvPr id="106" name="Google Shape;106;p9"/>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500"/>
              <a:buFont typeface="Arial"/>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9"/>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Autofit/>
          </a:bodyPr>
          <a:lstStyle>
            <a:lvl1pPr marR="0" lvl="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1pPr>
            <a:lvl2pPr marR="0" lvl="1" algn="ctr"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375"/>
              </a:spcBef>
              <a:spcAft>
                <a:spcPts val="0"/>
              </a:spcAft>
              <a:buClr>
                <a:schemeClr val="dk1"/>
              </a:buClr>
              <a:buSzPts val="1350"/>
              <a:buFont typeface="Arial"/>
              <a:buNone/>
              <a:defRPr sz="1350" b="0" i="0" u="none" strike="noStrike" cap="none">
                <a:solidFill>
                  <a:schemeClr val="dk1"/>
                </a:solidFill>
                <a:latin typeface="Calibri"/>
                <a:ea typeface="Calibri"/>
                <a:cs typeface="Calibri"/>
                <a:sym typeface="Calibri"/>
              </a:defRPr>
            </a:lvl3pPr>
            <a:lvl4pPr marR="0" lvl="3"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375"/>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08" name="Google Shape;108;p9"/>
          <p:cNvSpPr txBox="1">
            <a:spLocks noGrp="1"/>
          </p:cNvSpPr>
          <p:nvPr>
            <p:ph type="dt" idx="10"/>
          </p:nvPr>
        </p:nvSpPr>
        <p:spPr>
          <a:xfrm>
            <a:off x="663921" y="4653887"/>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E72D40"/>
              </a:buClr>
              <a:buSzPts val="1400"/>
              <a:buFont typeface="Proxima Nova"/>
              <a:buNone/>
              <a:defRPr>
                <a:solidFill>
                  <a:srgbClr val="E72D40"/>
                </a:solidFill>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09" name="Google Shape;109;p9"/>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1pPr>
            <a:lvl2pPr marL="0" marR="0" lvl="1"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2pPr>
            <a:lvl3pPr marL="0" marR="0" lvl="2"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3pPr>
            <a:lvl4pPr marL="0" marR="0" lvl="3"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4pPr>
            <a:lvl5pPr marL="0" marR="0" lvl="4"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5pPr>
            <a:lvl6pPr marL="0" marR="0" lvl="5"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6pPr>
            <a:lvl7pPr marL="0" marR="0" lvl="6"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7pPr>
            <a:lvl8pPr marL="0" marR="0" lvl="7"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8pPr>
            <a:lvl9pPr marL="0" marR="0" lvl="8" indent="0" algn="r">
              <a:spcBef>
                <a:spcPts val="0"/>
              </a:spcBef>
              <a:spcAft>
                <a:spcPts val="0"/>
              </a:spcAft>
              <a:buClr>
                <a:srgbClr val="E72D40"/>
              </a:buClr>
              <a:buSzPts val="900"/>
              <a:buFont typeface="Proxima Nova"/>
              <a:buNone/>
              <a:defRPr sz="900" b="0" i="0" u="none" strike="noStrike" cap="none">
                <a:solidFill>
                  <a:srgbClr val="E72D40"/>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9"/>
          <p:cNvSpPr/>
          <p:nvPr/>
        </p:nvSpPr>
        <p:spPr>
          <a:xfrm>
            <a:off x="0" y="0"/>
            <a:ext cx="9144000" cy="4653887"/>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b="0" i="0" u="none" strike="noStrike" cap="none">
              <a:solidFill>
                <a:schemeClr val="lt1"/>
              </a:solidFill>
              <a:latin typeface="Calibri"/>
              <a:ea typeface="Calibri"/>
              <a:cs typeface="Calibri"/>
              <a:sym typeface="Calibri"/>
            </a:endParaRPr>
          </a:p>
        </p:txBody>
      </p:sp>
      <p:pic>
        <p:nvPicPr>
          <p:cNvPr id="111" name="Google Shape;111;p9"/>
          <p:cNvPicPr preferRelativeResize="0"/>
          <p:nvPr/>
        </p:nvPicPr>
        <p:blipFill rotWithShape="1">
          <a:blip r:embed="rId2">
            <a:alphaModFix/>
          </a:blip>
          <a:srcRect/>
          <a:stretch/>
        </p:blipFill>
        <p:spPr>
          <a:xfrm>
            <a:off x="663922" y="571887"/>
            <a:ext cx="2057400" cy="548993"/>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1756">
          <p15:clr>
            <a:srgbClr val="FBAE40"/>
          </p15:clr>
        </p15:guide>
        <p15:guide id="5" pos="332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_2 Line Title and Content">
  <p:cSld name="2_2 Line Title and Content">
    <p:spTree>
      <p:nvGrpSpPr>
        <p:cNvPr id="1" name="Shape 112"/>
        <p:cNvGrpSpPr/>
        <p:nvPr/>
      </p:nvGrpSpPr>
      <p:grpSpPr>
        <a:xfrm>
          <a:off x="0" y="0"/>
          <a:ext cx="0" cy="0"/>
          <a:chOff x="0" y="0"/>
          <a:chExt cx="0" cy="0"/>
        </a:xfrm>
      </p:grpSpPr>
      <p:sp>
        <p:nvSpPr>
          <p:cNvPr id="113" name="Google Shape;113;p10"/>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888888"/>
              </a:buClr>
              <a:buSzPts val="1400"/>
              <a:buFont typeface="Proxima Nova"/>
              <a:buNone/>
              <a:defRPr/>
            </a:lvl1pPr>
            <a:lvl2pPr lvl="1" algn="l">
              <a:spcBef>
                <a:spcPts val="0"/>
              </a:spcBef>
              <a:spcAft>
                <a:spcPts val="0"/>
              </a:spcAft>
              <a:buClr>
                <a:schemeClr val="dk1"/>
              </a:buClr>
              <a:buSzPts val="1400"/>
              <a:buFont typeface="Calibri"/>
              <a:buNone/>
              <a:defRPr/>
            </a:lvl2pPr>
            <a:lvl3pPr lvl="2" algn="l">
              <a:spcBef>
                <a:spcPts val="0"/>
              </a:spcBef>
              <a:spcAft>
                <a:spcPts val="0"/>
              </a:spcAft>
              <a:buClr>
                <a:schemeClr val="dk1"/>
              </a:buClr>
              <a:buSzPts val="1400"/>
              <a:buFont typeface="Calibri"/>
              <a:buNone/>
              <a:defRPr/>
            </a:lvl3pPr>
            <a:lvl4pPr lvl="3" algn="l">
              <a:spcBef>
                <a:spcPts val="0"/>
              </a:spcBef>
              <a:spcAft>
                <a:spcPts val="0"/>
              </a:spcAft>
              <a:buClr>
                <a:schemeClr val="dk1"/>
              </a:buClr>
              <a:buSzPts val="1400"/>
              <a:buFont typeface="Calibri"/>
              <a:buNone/>
              <a:defRPr/>
            </a:lvl4pPr>
            <a:lvl5pPr lvl="4" algn="l">
              <a:spcBef>
                <a:spcPts val="0"/>
              </a:spcBef>
              <a:spcAft>
                <a:spcPts val="0"/>
              </a:spcAft>
              <a:buClr>
                <a:schemeClr val="dk1"/>
              </a:buClr>
              <a:buSzPts val="1400"/>
              <a:buFont typeface="Calibri"/>
              <a:buNone/>
              <a:defRPr/>
            </a:lvl5pPr>
            <a:lvl6pPr lvl="5" algn="l">
              <a:spcBef>
                <a:spcPts val="0"/>
              </a:spcBef>
              <a:spcAft>
                <a:spcPts val="0"/>
              </a:spcAft>
              <a:buClr>
                <a:schemeClr val="dk1"/>
              </a:buClr>
              <a:buSzPts val="1400"/>
              <a:buFont typeface="Calibri"/>
              <a:buNone/>
              <a:defRPr/>
            </a:lvl6pPr>
            <a:lvl7pPr lvl="6" algn="l">
              <a:spcBef>
                <a:spcPts val="0"/>
              </a:spcBef>
              <a:spcAft>
                <a:spcPts val="0"/>
              </a:spcAft>
              <a:buClr>
                <a:schemeClr val="dk1"/>
              </a:buClr>
              <a:buSzPts val="1400"/>
              <a:buFont typeface="Calibri"/>
              <a:buNone/>
              <a:defRPr/>
            </a:lvl7pPr>
            <a:lvl8pPr lvl="7" algn="l">
              <a:spcBef>
                <a:spcPts val="0"/>
              </a:spcBef>
              <a:spcAft>
                <a:spcPts val="0"/>
              </a:spcAft>
              <a:buClr>
                <a:schemeClr val="dk1"/>
              </a:buClr>
              <a:buSzPts val="1400"/>
              <a:buFont typeface="Calibri"/>
              <a:buNone/>
              <a:defRPr/>
            </a:lvl8pPr>
            <a:lvl9pPr lvl="8" algn="l">
              <a:spcBef>
                <a:spcPts val="0"/>
              </a:spcBef>
              <a:spcAft>
                <a:spcPts val="0"/>
              </a:spcAft>
              <a:buClr>
                <a:schemeClr val="dk1"/>
              </a:buClr>
              <a:buSzPts val="1400"/>
              <a:buFont typeface="Calibri"/>
              <a:buNone/>
              <a:defRPr/>
            </a:lvl9pPr>
          </a:lstStyle>
          <a:p>
            <a:endParaRPr/>
          </a:p>
        </p:txBody>
      </p:sp>
      <p:sp>
        <p:nvSpPr>
          <p:cNvPr id="114" name="Google Shape;114;p10"/>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1pPr>
            <a:lvl2pPr marL="0" marR="0" lvl="1"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2pPr>
            <a:lvl3pPr marL="0" marR="0" lvl="2"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3pPr>
            <a:lvl4pPr marL="0" marR="0" lvl="3"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4pPr>
            <a:lvl5pPr marL="0" marR="0" lvl="4"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5pPr>
            <a:lvl6pPr marL="0" marR="0" lvl="5"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6pPr>
            <a:lvl7pPr marL="0" marR="0" lvl="6"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7pPr>
            <a:lvl8pPr marL="0" marR="0" lvl="7"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8pPr>
            <a:lvl9pPr marL="0" marR="0" lvl="8" indent="0" algn="r">
              <a:spcBef>
                <a:spcPts val="0"/>
              </a:spcBef>
              <a:spcAft>
                <a:spcPts val="0"/>
              </a:spcAft>
              <a:buClr>
                <a:srgbClr val="888888"/>
              </a:buClr>
              <a:buSzPts val="900"/>
              <a:buFont typeface="Proxima Nova"/>
              <a:buNone/>
              <a:defRPr sz="900">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sp>
        <p:nvSpPr>
          <p:cNvPr id="115" name="Google Shape;115;p10"/>
          <p:cNvSpPr txBox="1">
            <a:spLocks noGrp="1"/>
          </p:cNvSpPr>
          <p:nvPr>
            <p:ph type="body" idx="1"/>
          </p:nvPr>
        </p:nvSpPr>
        <p:spPr>
          <a:xfrm>
            <a:off x="3303588" y="1816100"/>
            <a:ext cx="5265737" cy="2619375"/>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90000"/>
              </a:lnSpc>
              <a:spcBef>
                <a:spcPts val="750"/>
              </a:spcBef>
              <a:spcAft>
                <a:spcPts val="0"/>
              </a:spcAft>
              <a:buClr>
                <a:schemeClr val="dk1"/>
              </a:buClr>
              <a:buSzPts val="1800"/>
              <a:buFont typeface="Arial"/>
              <a:buNone/>
              <a:defRPr sz="1800" b="0" i="0" u="none" strike="noStrike" cap="none">
                <a:solidFill>
                  <a:schemeClr val="dk1"/>
                </a:solidFill>
                <a:latin typeface="Proxima Nova"/>
                <a:ea typeface="Proxima Nova"/>
                <a:cs typeface="Proxima Nova"/>
                <a:sym typeface="Proxima Nov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16" name="Google Shape;116;p10"/>
          <p:cNvSpPr/>
          <p:nvPr/>
        </p:nvSpPr>
        <p:spPr>
          <a:xfrm>
            <a:off x="0" y="0"/>
            <a:ext cx="9144000" cy="636862"/>
          </a:xfrm>
          <a:prstGeom prst="rect">
            <a:avLst/>
          </a:prstGeom>
          <a:solidFill>
            <a:srgbClr val="F5333F"/>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013"/>
              <a:buFont typeface="Calibri"/>
              <a:buNone/>
            </a:pPr>
            <a:endParaRPr sz="1013">
              <a:solidFill>
                <a:schemeClr val="lt1"/>
              </a:solidFill>
              <a:latin typeface="Calibri"/>
              <a:ea typeface="Calibri"/>
              <a:cs typeface="Calibri"/>
              <a:sym typeface="Calibri"/>
            </a:endParaRPr>
          </a:p>
        </p:txBody>
      </p:sp>
      <p:sp>
        <p:nvSpPr>
          <p:cNvPr id="117" name="Google Shape;117;p10"/>
          <p:cNvSpPr txBox="1">
            <a:spLocks noGrp="1"/>
          </p:cNvSpPr>
          <p:nvPr>
            <p:ph type="title"/>
          </p:nvPr>
        </p:nvSpPr>
        <p:spPr>
          <a:xfrm>
            <a:off x="316679" y="121966"/>
            <a:ext cx="3735903" cy="382564"/>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2400"/>
              <a:buFont typeface="Proxima Nova"/>
              <a:buNone/>
              <a:defRPr sz="2400" b="0" i="0">
                <a:solidFill>
                  <a:schemeClr val="lt1"/>
                </a:solidFill>
                <a:latin typeface="Proxima Nova"/>
                <a:ea typeface="Proxima Nova"/>
                <a:cs typeface="Proxima Nova"/>
                <a:sym typeface="Proxima Nov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18" name="Google Shape;118;p10"/>
          <p:cNvPicPr preferRelativeResize="0"/>
          <p:nvPr/>
        </p:nvPicPr>
        <p:blipFill rotWithShape="1">
          <a:blip r:embed="rId2">
            <a:alphaModFix/>
          </a:blip>
          <a:srcRect/>
          <a:stretch/>
        </p:blipFill>
        <p:spPr>
          <a:xfrm>
            <a:off x="7929288" y="210064"/>
            <a:ext cx="813630" cy="217218"/>
          </a:xfrm>
          <a:prstGeom prst="rect">
            <a:avLst/>
          </a:prstGeom>
          <a:noFill/>
          <a:ln>
            <a:noFill/>
          </a:ln>
        </p:spPr>
      </p:pic>
    </p:spTree>
  </p:cSld>
  <p:clrMapOvr>
    <a:masterClrMapping/>
  </p:clrMapOvr>
  <p:extLst>
    <p:ext uri="{DCECCB84-F9BA-43D5-87BE-67443E8EF086}">
      <p15:sldGuideLst xmlns:p15="http://schemas.microsoft.com/office/powerpoint/2012/main">
        <p15:guide id="1" pos="397">
          <p15:clr>
            <a:srgbClr val="FBAE40"/>
          </p15:clr>
        </p15:guide>
        <p15:guide id="2" orient="horz" pos="378">
          <p15:clr>
            <a:srgbClr val="FBAE40"/>
          </p15:clr>
        </p15:guide>
        <p15:guide id="3" orient="horz" pos="923">
          <p15:clr>
            <a:srgbClr val="FBAE40"/>
          </p15:clr>
        </p15:guide>
        <p15:guide id="4" orient="horz" pos="2794">
          <p15:clr>
            <a:srgbClr val="FBAE40"/>
          </p15:clr>
        </p15:guide>
        <p15:guide id="5" pos="2081">
          <p15:clr>
            <a:srgbClr val="FBAE40"/>
          </p15:clr>
        </p15:guide>
        <p15:guide id="6" orient="horz" pos="114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30238" y="544498"/>
            <a:ext cx="6196824" cy="56992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3600"/>
              <a:buFont typeface="Arial"/>
              <a:buNone/>
              <a:defRPr sz="36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Proxima Nova"/>
                <a:ea typeface="Proxima Nova"/>
                <a:cs typeface="Proxima Nova"/>
                <a:sym typeface="Proxima Nova"/>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888888"/>
                </a:solidFill>
                <a:latin typeface="Proxima Nova"/>
                <a:ea typeface="Proxima Nova"/>
                <a:cs typeface="Proxima Nova"/>
                <a:sym typeface="Proxima Nova"/>
              </a:defRPr>
            </a:lvl1pPr>
            <a:lvl2pPr marL="0" marR="0" lvl="1" indent="0" algn="r" rtl="0">
              <a:spcBef>
                <a:spcPts val="0"/>
              </a:spcBef>
              <a:buNone/>
              <a:defRPr sz="900" b="0" i="0" u="none" strike="noStrike" cap="none">
                <a:solidFill>
                  <a:srgbClr val="888888"/>
                </a:solidFill>
                <a:latin typeface="Proxima Nova"/>
                <a:ea typeface="Proxima Nova"/>
                <a:cs typeface="Proxima Nova"/>
                <a:sym typeface="Proxima Nova"/>
              </a:defRPr>
            </a:lvl2pPr>
            <a:lvl3pPr marL="0" marR="0" lvl="2" indent="0" algn="r" rtl="0">
              <a:spcBef>
                <a:spcPts val="0"/>
              </a:spcBef>
              <a:buNone/>
              <a:defRPr sz="900" b="0" i="0" u="none" strike="noStrike" cap="none">
                <a:solidFill>
                  <a:srgbClr val="888888"/>
                </a:solidFill>
                <a:latin typeface="Proxima Nova"/>
                <a:ea typeface="Proxima Nova"/>
                <a:cs typeface="Proxima Nova"/>
                <a:sym typeface="Proxima Nova"/>
              </a:defRPr>
            </a:lvl3pPr>
            <a:lvl4pPr marL="0" marR="0" lvl="3" indent="0" algn="r" rtl="0">
              <a:spcBef>
                <a:spcPts val="0"/>
              </a:spcBef>
              <a:buNone/>
              <a:defRPr sz="900" b="0" i="0" u="none" strike="noStrike" cap="none">
                <a:solidFill>
                  <a:srgbClr val="888888"/>
                </a:solidFill>
                <a:latin typeface="Proxima Nova"/>
                <a:ea typeface="Proxima Nova"/>
                <a:cs typeface="Proxima Nova"/>
                <a:sym typeface="Proxima Nova"/>
              </a:defRPr>
            </a:lvl4pPr>
            <a:lvl5pPr marL="0" marR="0" lvl="4" indent="0" algn="r" rtl="0">
              <a:spcBef>
                <a:spcPts val="0"/>
              </a:spcBef>
              <a:buNone/>
              <a:defRPr sz="900" b="0" i="0" u="none" strike="noStrike" cap="none">
                <a:solidFill>
                  <a:srgbClr val="888888"/>
                </a:solidFill>
                <a:latin typeface="Proxima Nova"/>
                <a:ea typeface="Proxima Nova"/>
                <a:cs typeface="Proxima Nova"/>
                <a:sym typeface="Proxima Nova"/>
              </a:defRPr>
            </a:lvl5pPr>
            <a:lvl6pPr marL="0" marR="0" lvl="5" indent="0" algn="r" rtl="0">
              <a:spcBef>
                <a:spcPts val="0"/>
              </a:spcBef>
              <a:buNone/>
              <a:defRPr sz="900" b="0" i="0" u="none" strike="noStrike" cap="none">
                <a:solidFill>
                  <a:srgbClr val="888888"/>
                </a:solidFill>
                <a:latin typeface="Proxima Nova"/>
                <a:ea typeface="Proxima Nova"/>
                <a:cs typeface="Proxima Nova"/>
                <a:sym typeface="Proxima Nova"/>
              </a:defRPr>
            </a:lvl6pPr>
            <a:lvl7pPr marL="0" marR="0" lvl="6" indent="0" algn="r" rtl="0">
              <a:spcBef>
                <a:spcPts val="0"/>
              </a:spcBef>
              <a:buNone/>
              <a:defRPr sz="900" b="0" i="0" u="none" strike="noStrike" cap="none">
                <a:solidFill>
                  <a:srgbClr val="888888"/>
                </a:solidFill>
                <a:latin typeface="Proxima Nova"/>
                <a:ea typeface="Proxima Nova"/>
                <a:cs typeface="Proxima Nova"/>
                <a:sym typeface="Proxima Nova"/>
              </a:defRPr>
            </a:lvl7pPr>
            <a:lvl8pPr marL="0" marR="0" lvl="7" indent="0" algn="r" rtl="0">
              <a:spcBef>
                <a:spcPts val="0"/>
              </a:spcBef>
              <a:buNone/>
              <a:defRPr sz="900" b="0" i="0" u="none" strike="noStrike" cap="none">
                <a:solidFill>
                  <a:srgbClr val="888888"/>
                </a:solidFill>
                <a:latin typeface="Proxima Nova"/>
                <a:ea typeface="Proxima Nova"/>
                <a:cs typeface="Proxima Nova"/>
                <a:sym typeface="Proxima Nova"/>
              </a:defRPr>
            </a:lvl8pPr>
            <a:lvl9pPr marL="0" marR="0" lvl="8" indent="0" algn="r" rtl="0">
              <a:spcBef>
                <a:spcPts val="0"/>
              </a:spcBef>
              <a:buNone/>
              <a:defRPr sz="900" b="0" i="0" u="none" strike="noStrike" cap="none">
                <a:solidFill>
                  <a:srgbClr val="888888"/>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IN"/>
              <a:t>‹#›</a:t>
            </a:fld>
            <a:endParaRPr/>
          </a:p>
        </p:txBody>
      </p:sp>
      <p:pic>
        <p:nvPicPr>
          <p:cNvPr id="13" name="Google Shape;13;p1"/>
          <p:cNvPicPr preferRelativeResize="0"/>
          <p:nvPr/>
        </p:nvPicPr>
        <p:blipFill rotWithShape="1">
          <a:blip r:embed="rId36">
            <a:alphaModFix/>
          </a:blip>
          <a:srcRect/>
          <a:stretch/>
        </p:blipFill>
        <p:spPr>
          <a:xfrm>
            <a:off x="7929762" y="209484"/>
            <a:ext cx="814046" cy="2172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398">
          <p15:clr>
            <a:srgbClr val="F26B43"/>
          </p15:clr>
        </p15:guide>
        <p15:guide id="2" orient="horz" pos="191">
          <p15:clr>
            <a:srgbClr val="F26B43"/>
          </p15:clr>
        </p15:guide>
        <p15:guide id="3" orient="horz" pos="344">
          <p15:clr>
            <a:srgbClr val="F26B43"/>
          </p15:clr>
        </p15:guide>
        <p15:guide id="4" pos="39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3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36"/>
          <p:cNvSpPr txBox="1"/>
          <p:nvPr/>
        </p:nvSpPr>
        <p:spPr>
          <a:xfrm>
            <a:off x="555037" y="2114911"/>
            <a:ext cx="6895272" cy="1171985"/>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Proxima Nova"/>
              <a:buNone/>
            </a:pPr>
            <a:r>
              <a:rPr lang="en-IN" sz="4000">
                <a:solidFill>
                  <a:schemeClr val="dk1"/>
                </a:solidFill>
                <a:latin typeface="Proxima Nova"/>
                <a:ea typeface="Proxima Nova"/>
                <a:cs typeface="Proxima Nova"/>
                <a:sym typeface="Proxima Nova"/>
              </a:rPr>
              <a:t>Capstone Project</a:t>
            </a:r>
            <a:endParaRPr sz="4000" b="0" i="0" u="none" strike="noStrike" cap="none">
              <a:solidFill>
                <a:schemeClr val="dk1"/>
              </a:solidFill>
              <a:latin typeface="Proxima Nova"/>
              <a:ea typeface="Proxima Nova"/>
              <a:cs typeface="Proxima Nova"/>
              <a:sym typeface="Proxima Nova"/>
            </a:endParaRPr>
          </a:p>
        </p:txBody>
      </p:sp>
      <p:pic>
        <p:nvPicPr>
          <p:cNvPr id="622" name="Google Shape;622;p36"/>
          <p:cNvPicPr preferRelativeResize="0"/>
          <p:nvPr/>
        </p:nvPicPr>
        <p:blipFill rotWithShape="1">
          <a:blip r:embed="rId3">
            <a:alphaModFix/>
          </a:blip>
          <a:srcRect/>
          <a:stretch/>
        </p:blipFill>
        <p:spPr>
          <a:xfrm>
            <a:off x="7582370" y="0"/>
            <a:ext cx="1356542" cy="1577482"/>
          </a:xfrm>
          <a:prstGeom prst="rect">
            <a:avLst/>
          </a:prstGeom>
          <a:noFill/>
          <a:ln>
            <a:noFill/>
          </a:ln>
        </p:spPr>
      </p:pic>
      <p:sp>
        <p:nvSpPr>
          <p:cNvPr id="623" name="Google Shape;623;p36"/>
          <p:cNvSpPr txBox="1">
            <a:spLocks noGrp="1"/>
          </p:cNvSpPr>
          <p:nvPr>
            <p:ph type="sldNum" idx="12"/>
          </p:nvPr>
        </p:nvSpPr>
        <p:spPr>
          <a:xfrm>
            <a:off x="6616976" y="4012406"/>
            <a:ext cx="20574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
        <p:nvSpPr>
          <p:cNvPr id="624" name="Google Shape;624;p36"/>
          <p:cNvSpPr txBox="1"/>
          <p:nvPr/>
        </p:nvSpPr>
        <p:spPr>
          <a:xfrm>
            <a:off x="544200" y="4107775"/>
            <a:ext cx="3282600" cy="769500"/>
          </a:xfrm>
          <a:prstGeom prst="rect">
            <a:avLst/>
          </a:prstGeom>
          <a:noFill/>
          <a:ln>
            <a:noFill/>
          </a:ln>
        </p:spPr>
        <p:txBody>
          <a:bodyPr spcFirstLastPara="1" wrap="square" lIns="91425" tIns="91425" rIns="91425" bIns="91425" anchor="b" anchorCtr="0">
            <a:spAutoFit/>
          </a:bodyPr>
          <a:lstStyle/>
          <a:p>
            <a:pPr marL="0" lvl="0" indent="0" algn="l" rtl="0">
              <a:spcBef>
                <a:spcPts val="0"/>
              </a:spcBef>
              <a:spcAft>
                <a:spcPts val="0"/>
              </a:spcAft>
              <a:buNone/>
            </a:pPr>
            <a:r>
              <a:rPr lang="en-IN" sz="1900" dirty="0"/>
              <a:t>First Name: </a:t>
            </a:r>
            <a:r>
              <a:rPr lang="en-IN" sz="1900" dirty="0" err="1"/>
              <a:t>Jaismine</a:t>
            </a:r>
            <a:endParaRPr sz="1900" dirty="0"/>
          </a:p>
          <a:p>
            <a:pPr marL="0" lvl="0" indent="0" algn="l" rtl="0">
              <a:spcBef>
                <a:spcPts val="0"/>
              </a:spcBef>
              <a:spcAft>
                <a:spcPts val="0"/>
              </a:spcAft>
              <a:buNone/>
            </a:pPr>
            <a:r>
              <a:rPr lang="en-IN" sz="1900" dirty="0"/>
              <a:t>Last Name: Kaur</a:t>
            </a:r>
            <a:endParaRPr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45"/>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1800">
                <a:solidFill>
                  <a:srgbClr val="FFFFFF"/>
                </a:solidFill>
              </a:rPr>
              <a:t>Task 3a.Choose the digital marketing channels you want to use. Define the social media channels separately</a:t>
            </a:r>
            <a:endParaRPr sz="1800">
              <a:solidFill>
                <a:srgbClr val="FFFFFF"/>
              </a:solidFill>
            </a:endParaRPr>
          </a:p>
        </p:txBody>
      </p:sp>
      <p:sp>
        <p:nvSpPr>
          <p:cNvPr id="723" name="Google Shape;723;p45"/>
          <p:cNvSpPr txBox="1"/>
          <p:nvPr/>
        </p:nvSpPr>
        <p:spPr>
          <a:xfrm>
            <a:off x="103396" y="84875"/>
            <a:ext cx="9040604"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b="1" dirty="0"/>
              <a:t>Task 3</a:t>
            </a:r>
            <a:endParaRPr sz="1800" b="1" dirty="0"/>
          </a:p>
          <a:p>
            <a:pPr marL="0" lvl="0" indent="0" algn="l" rtl="0">
              <a:spcBef>
                <a:spcPts val="0"/>
              </a:spcBef>
              <a:spcAft>
                <a:spcPts val="0"/>
              </a:spcAft>
              <a:buNone/>
            </a:pPr>
            <a:r>
              <a:rPr lang="en-IN" sz="1800" dirty="0"/>
              <a:t>Choose the digital marketing channels that you want to use </a:t>
            </a:r>
            <a:r>
              <a:rPr lang="en-IN" sz="1800" dirty="0">
                <a:solidFill>
                  <a:schemeClr val="dk1"/>
                </a:solidFill>
              </a:rPr>
              <a:t> (at least 6)</a:t>
            </a:r>
            <a:r>
              <a:rPr lang="en-IN" sz="1800" dirty="0"/>
              <a:t>, identify the objective for each one of them and then specify the reason you have chosen this channel mix.</a:t>
            </a:r>
            <a:endParaRPr sz="1800" dirty="0"/>
          </a:p>
        </p:txBody>
      </p:sp>
      <p:graphicFrame>
        <p:nvGraphicFramePr>
          <p:cNvPr id="724" name="Google Shape;724;p45"/>
          <p:cNvGraphicFramePr/>
          <p:nvPr>
            <p:extLst>
              <p:ext uri="{D42A27DB-BD31-4B8C-83A1-F6EECF244321}">
                <p14:modId xmlns:p14="http://schemas.microsoft.com/office/powerpoint/2010/main" val="2975001083"/>
              </p:ext>
            </p:extLst>
          </p:nvPr>
        </p:nvGraphicFramePr>
        <p:xfrm>
          <a:off x="103396" y="1303849"/>
          <a:ext cx="8937208" cy="3840420"/>
        </p:xfrm>
        <a:graphic>
          <a:graphicData uri="http://schemas.openxmlformats.org/drawingml/2006/table">
            <a:tbl>
              <a:tblPr>
                <a:noFill/>
                <a:tableStyleId>{BD5315E9-A3A0-4D7E-8454-9AE8905A0922}</a:tableStyleId>
              </a:tblPr>
              <a:tblGrid>
                <a:gridCol w="1659415">
                  <a:extLst>
                    <a:ext uri="{9D8B030D-6E8A-4147-A177-3AD203B41FA5}">
                      <a16:colId xmlns:a16="http://schemas.microsoft.com/office/drawing/2014/main" val="20000"/>
                    </a:ext>
                  </a:extLst>
                </a:gridCol>
                <a:gridCol w="2309567">
                  <a:extLst>
                    <a:ext uri="{9D8B030D-6E8A-4147-A177-3AD203B41FA5}">
                      <a16:colId xmlns:a16="http://schemas.microsoft.com/office/drawing/2014/main" val="20001"/>
                    </a:ext>
                  </a:extLst>
                </a:gridCol>
                <a:gridCol w="4968226">
                  <a:extLst>
                    <a:ext uri="{9D8B030D-6E8A-4147-A177-3AD203B41FA5}">
                      <a16:colId xmlns:a16="http://schemas.microsoft.com/office/drawing/2014/main" val="20002"/>
                    </a:ext>
                  </a:extLst>
                </a:gridCol>
              </a:tblGrid>
              <a:tr h="543805">
                <a:tc>
                  <a:txBody>
                    <a:bodyPr/>
                    <a:lstStyle/>
                    <a:p>
                      <a:pPr marL="0" lvl="0" indent="0" algn="l" rtl="0">
                        <a:spcBef>
                          <a:spcPts val="0"/>
                        </a:spcBef>
                        <a:spcAft>
                          <a:spcPts val="0"/>
                        </a:spcAft>
                        <a:buNone/>
                      </a:pPr>
                      <a:r>
                        <a:rPr lang="en-IN" sz="1200" b="1"/>
                        <a:t>Digital Marketing Channels</a:t>
                      </a:r>
                      <a:endParaRPr sz="1200" b="1"/>
                    </a:p>
                  </a:txBody>
                  <a:tcPr marL="91425" marR="91425" marT="91425" marB="91425"/>
                </a:tc>
                <a:tc>
                  <a:txBody>
                    <a:bodyPr/>
                    <a:lstStyle/>
                    <a:p>
                      <a:pPr marL="0" lvl="0" indent="0" algn="l" rtl="0">
                        <a:spcBef>
                          <a:spcPts val="0"/>
                        </a:spcBef>
                        <a:spcAft>
                          <a:spcPts val="0"/>
                        </a:spcAft>
                        <a:buNone/>
                      </a:pPr>
                      <a:r>
                        <a:rPr lang="en-IN" sz="1200" b="1"/>
                        <a:t>Objectives</a:t>
                      </a:r>
                      <a:endParaRPr sz="1200" b="1"/>
                    </a:p>
                  </a:txBody>
                  <a:tcPr marL="91425" marR="91425" marT="91425" marB="91425"/>
                </a:tc>
                <a:tc>
                  <a:txBody>
                    <a:bodyPr/>
                    <a:lstStyle/>
                    <a:p>
                      <a:pPr marL="0" lvl="0" indent="0" algn="l" rtl="0">
                        <a:spcBef>
                          <a:spcPts val="0"/>
                        </a:spcBef>
                        <a:spcAft>
                          <a:spcPts val="0"/>
                        </a:spcAft>
                        <a:buNone/>
                      </a:pPr>
                      <a:r>
                        <a:rPr lang="en-IN" sz="1200" b="1" dirty="0"/>
                        <a:t>Reason</a:t>
                      </a:r>
                      <a:endParaRPr sz="1200" b="1" dirty="0"/>
                    </a:p>
                  </a:txBody>
                  <a:tcPr marL="91425" marR="91425" marT="91425" marB="91425"/>
                </a:tc>
                <a:extLst>
                  <a:ext uri="{0D108BD9-81ED-4DB2-BD59-A6C34878D82A}">
                    <a16:rowId xmlns:a16="http://schemas.microsoft.com/office/drawing/2014/main" val="10000"/>
                  </a:ext>
                </a:extLst>
              </a:tr>
              <a:tr h="426885">
                <a:tc>
                  <a:txBody>
                    <a:bodyPr/>
                    <a:lstStyle/>
                    <a:p>
                      <a:pPr marL="0" lvl="0" indent="0" algn="l" rtl="0">
                        <a:spcBef>
                          <a:spcPts val="0"/>
                        </a:spcBef>
                        <a:spcAft>
                          <a:spcPts val="0"/>
                        </a:spcAft>
                        <a:buNone/>
                      </a:pPr>
                      <a:r>
                        <a:rPr lang="en-IN" sz="1200" dirty="0"/>
                        <a:t>1. </a:t>
                      </a:r>
                      <a:r>
                        <a:rPr lang="en-CA" sz="1200" b="0" i="0" u="none" strike="noStrike" cap="none" dirty="0">
                          <a:solidFill>
                            <a:srgbClr val="000000"/>
                          </a:solidFill>
                          <a:effectLst/>
                          <a:latin typeface="Arial"/>
                          <a:ea typeface="Arial"/>
                          <a:cs typeface="Arial"/>
                          <a:sym typeface="Arial"/>
                        </a:rPr>
                        <a:t>Facebook</a:t>
                      </a:r>
                      <a:endParaRPr sz="1200" dirty="0"/>
                    </a:p>
                  </a:txBody>
                  <a:tcPr marL="91425" marR="91425" marT="91425" marB="91425"/>
                </a:tc>
                <a:tc>
                  <a:txBody>
                    <a:bodyPr/>
                    <a:lstStyle/>
                    <a:p>
                      <a:pPr marL="0" lvl="0" indent="0" algn="l" rtl="0">
                        <a:spcBef>
                          <a:spcPts val="0"/>
                        </a:spcBef>
                        <a:spcAft>
                          <a:spcPts val="0"/>
                        </a:spcAft>
                        <a:buNone/>
                      </a:pPr>
                      <a:r>
                        <a:rPr lang="en-CA" sz="1200" b="0" i="0" u="none" strike="noStrike" cap="none" dirty="0">
                          <a:solidFill>
                            <a:srgbClr val="000000"/>
                          </a:solidFill>
                          <a:effectLst/>
                          <a:latin typeface="Arial"/>
                          <a:ea typeface="Arial"/>
                          <a:cs typeface="Arial"/>
                          <a:sym typeface="Arial"/>
                        </a:rPr>
                        <a:t>Brand Awareness</a:t>
                      </a:r>
                      <a:endParaRPr sz="1200" dirty="0"/>
                    </a:p>
                  </a:txBody>
                  <a:tcPr marL="91425" marR="91425" marT="91425" marB="91425"/>
                </a:tc>
                <a:tc rowSpan="6">
                  <a:txBody>
                    <a:bodyPr/>
                    <a:lstStyle/>
                    <a:p>
                      <a:r>
                        <a:rPr lang="en-CA" sz="1200" b="1" i="0" u="none" strike="noStrike" cap="none" dirty="0">
                          <a:solidFill>
                            <a:srgbClr val="000000"/>
                          </a:solidFill>
                          <a:effectLst/>
                          <a:latin typeface="Arial"/>
                          <a:ea typeface="Arial"/>
                          <a:cs typeface="Arial"/>
                          <a:sym typeface="Arial"/>
                        </a:rPr>
                        <a:t>Facebook &amp; Instagram</a:t>
                      </a:r>
                      <a:r>
                        <a:rPr lang="en-CA" sz="1200" b="0" i="0" u="none" strike="noStrike" cap="none" dirty="0">
                          <a:solidFill>
                            <a:srgbClr val="000000"/>
                          </a:solidFill>
                          <a:effectLst/>
                          <a:latin typeface="Arial"/>
                          <a:ea typeface="Arial"/>
                          <a:cs typeface="Arial"/>
                          <a:sym typeface="Arial"/>
                        </a:rPr>
                        <a:t>: Both platforms allow for visual content sharing, engaging a broad spectrum of users. Instagram particularly focuses on storytelling and visuals, while Facebook offers diverse targeting options for brand exposure.</a:t>
                      </a:r>
                    </a:p>
                    <a:p>
                      <a:r>
                        <a:rPr lang="en-CA" sz="1200" b="1" i="0" u="none" strike="noStrike" cap="none" dirty="0">
                          <a:solidFill>
                            <a:srgbClr val="000000"/>
                          </a:solidFill>
                          <a:effectLst/>
                          <a:latin typeface="Arial"/>
                          <a:ea typeface="Arial"/>
                          <a:cs typeface="Arial"/>
                          <a:sym typeface="Arial"/>
                        </a:rPr>
                        <a:t>Twitter</a:t>
                      </a:r>
                      <a:r>
                        <a:rPr lang="en-CA" sz="1200" b="0" i="0" u="none" strike="noStrike" cap="none" dirty="0">
                          <a:solidFill>
                            <a:srgbClr val="000000"/>
                          </a:solidFill>
                          <a:effectLst/>
                          <a:latin typeface="Arial"/>
                          <a:ea typeface="Arial"/>
                          <a:cs typeface="Arial"/>
                          <a:sym typeface="Arial"/>
                        </a:rPr>
                        <a:t>: Enables real-time engagement, customer support, and quick updates, which are crucial for a service-based industry like ride-sharing.</a:t>
                      </a:r>
                    </a:p>
                    <a:p>
                      <a:r>
                        <a:rPr lang="en-CA" sz="1200" b="1" i="0" u="none" strike="noStrike" cap="none" dirty="0">
                          <a:solidFill>
                            <a:srgbClr val="000000"/>
                          </a:solidFill>
                          <a:effectLst/>
                          <a:latin typeface="Arial"/>
                          <a:ea typeface="Arial"/>
                          <a:cs typeface="Arial"/>
                          <a:sym typeface="Arial"/>
                        </a:rPr>
                        <a:t>YouTube</a:t>
                      </a:r>
                      <a:r>
                        <a:rPr lang="en-CA" sz="1200" b="0" i="0" u="none" strike="noStrike" cap="none" dirty="0">
                          <a:solidFill>
                            <a:srgbClr val="000000"/>
                          </a:solidFill>
                          <a:effectLst/>
                          <a:latin typeface="Arial"/>
                          <a:ea typeface="Arial"/>
                          <a:cs typeface="Arial"/>
                          <a:sym typeface="Arial"/>
                        </a:rPr>
                        <a:t>: Offers an opportunity for video content, facilitating educational content about Uber's services and driver stories, appealing to a wide audience.</a:t>
                      </a:r>
                    </a:p>
                    <a:p>
                      <a:r>
                        <a:rPr lang="en-CA" sz="1200" b="1" i="0" u="none" strike="noStrike" cap="none" dirty="0">
                          <a:solidFill>
                            <a:srgbClr val="000000"/>
                          </a:solidFill>
                          <a:effectLst/>
                          <a:latin typeface="Arial"/>
                          <a:ea typeface="Arial"/>
                          <a:cs typeface="Arial"/>
                          <a:sym typeface="Arial"/>
                        </a:rPr>
                        <a:t>LinkedIn</a:t>
                      </a:r>
                      <a:r>
                        <a:rPr lang="en-CA" sz="1200" b="0" i="0" u="none" strike="noStrike" cap="none" dirty="0">
                          <a:solidFill>
                            <a:srgbClr val="000000"/>
                          </a:solidFill>
                          <a:effectLst/>
                          <a:latin typeface="Arial"/>
                          <a:ea typeface="Arial"/>
                          <a:cs typeface="Arial"/>
                          <a:sym typeface="Arial"/>
                        </a:rPr>
                        <a:t>: Targeting B2B partnerships, driver recruitment, and professional networking aligns with Uber's need to connect with businesses and potential drivers on a professional level.</a:t>
                      </a:r>
                    </a:p>
                    <a:p>
                      <a:r>
                        <a:rPr lang="en-CA" sz="1200" b="1" i="0" u="none" strike="noStrike" cap="none" dirty="0">
                          <a:solidFill>
                            <a:srgbClr val="000000"/>
                          </a:solidFill>
                          <a:effectLst/>
                          <a:latin typeface="Arial"/>
                          <a:ea typeface="Arial"/>
                          <a:cs typeface="Arial"/>
                          <a:sym typeface="Arial"/>
                        </a:rPr>
                        <a:t>Google Ads</a:t>
                      </a:r>
                      <a:r>
                        <a:rPr lang="en-CA" sz="1200" b="0" i="0" u="none" strike="noStrike" cap="none" dirty="0">
                          <a:solidFill>
                            <a:srgbClr val="000000"/>
                          </a:solidFill>
                          <a:effectLst/>
                          <a:latin typeface="Arial"/>
                          <a:ea typeface="Arial"/>
                          <a:cs typeface="Arial"/>
                          <a:sym typeface="Arial"/>
                        </a:rPr>
                        <a:t>: Essential for search visibility and lead generation, as it targets users actively searching for ride-sharing services, ensuring a strong online presence.</a:t>
                      </a:r>
                    </a:p>
                    <a:p>
                      <a:pPr marL="0" lvl="0" indent="0" algn="l" rtl="0">
                        <a:spcBef>
                          <a:spcPts val="0"/>
                        </a:spcBef>
                        <a:spcAft>
                          <a:spcPts val="0"/>
                        </a:spcAft>
                        <a:buNone/>
                      </a:pPr>
                      <a:endParaRPr sz="1200" dirty="0"/>
                    </a:p>
                  </a:txBody>
                  <a:tcPr marL="91425" marR="91425" marT="91425" marB="91425"/>
                </a:tc>
                <a:extLst>
                  <a:ext uri="{0D108BD9-81ED-4DB2-BD59-A6C34878D82A}">
                    <a16:rowId xmlns:a16="http://schemas.microsoft.com/office/drawing/2014/main" val="10001"/>
                  </a:ext>
                </a:extLst>
              </a:tr>
              <a:tr h="426885">
                <a:tc>
                  <a:txBody>
                    <a:bodyPr/>
                    <a:lstStyle/>
                    <a:p>
                      <a:pPr marL="0" lvl="0" indent="0" algn="l" rtl="0">
                        <a:spcBef>
                          <a:spcPts val="0"/>
                        </a:spcBef>
                        <a:spcAft>
                          <a:spcPts val="0"/>
                        </a:spcAft>
                        <a:buNone/>
                      </a:pPr>
                      <a:r>
                        <a:rPr lang="en-IN" sz="1200" dirty="0"/>
                        <a:t>2. </a:t>
                      </a:r>
                      <a:r>
                        <a:rPr lang="en-CA" sz="1200" b="0" i="0" u="none" strike="noStrike" cap="none" dirty="0">
                          <a:solidFill>
                            <a:srgbClr val="000000"/>
                          </a:solidFill>
                          <a:effectLst/>
                          <a:latin typeface="Arial"/>
                          <a:ea typeface="Arial"/>
                          <a:cs typeface="Arial"/>
                          <a:sym typeface="Arial"/>
                        </a:rPr>
                        <a:t>Instagram</a:t>
                      </a:r>
                      <a:endParaRPr sz="1200" dirty="0"/>
                    </a:p>
                  </a:txBody>
                  <a:tcPr marL="91425" marR="91425" marT="91425" marB="91425"/>
                </a:tc>
                <a:tc>
                  <a:txBody>
                    <a:bodyPr/>
                    <a:lstStyle/>
                    <a:p>
                      <a:pPr marL="0" lvl="0" indent="0" algn="l" rtl="0">
                        <a:spcBef>
                          <a:spcPts val="0"/>
                        </a:spcBef>
                        <a:spcAft>
                          <a:spcPts val="0"/>
                        </a:spcAft>
                        <a:buNone/>
                      </a:pPr>
                      <a:r>
                        <a:rPr lang="en-CA" sz="1200" b="0" i="0" u="none" strike="noStrike" cap="none" dirty="0">
                          <a:solidFill>
                            <a:srgbClr val="000000"/>
                          </a:solidFill>
                          <a:effectLst/>
                          <a:latin typeface="Arial"/>
                          <a:ea typeface="Arial"/>
                          <a:cs typeface="Arial"/>
                          <a:sym typeface="Arial"/>
                        </a:rPr>
                        <a:t>Visual Brand Storytelling</a:t>
                      </a:r>
                      <a:endParaRPr sz="1200" dirty="0"/>
                    </a:p>
                  </a:txBody>
                  <a:tcPr marL="91425" marR="91425" marT="91425" marB="91425"/>
                </a:tc>
                <a:tc vMerge="1">
                  <a:txBody>
                    <a:bodyPr/>
                    <a:lstStyle/>
                    <a:p>
                      <a:endParaRPr lang="en-US"/>
                    </a:p>
                  </a:txBody>
                  <a:tcPr/>
                </a:tc>
                <a:extLst>
                  <a:ext uri="{0D108BD9-81ED-4DB2-BD59-A6C34878D82A}">
                    <a16:rowId xmlns:a16="http://schemas.microsoft.com/office/drawing/2014/main" val="10002"/>
                  </a:ext>
                </a:extLst>
              </a:tr>
              <a:tr h="426885">
                <a:tc>
                  <a:txBody>
                    <a:bodyPr/>
                    <a:lstStyle/>
                    <a:p>
                      <a:pPr marL="0" lvl="0" indent="0" algn="l" rtl="0">
                        <a:spcBef>
                          <a:spcPts val="0"/>
                        </a:spcBef>
                        <a:spcAft>
                          <a:spcPts val="0"/>
                        </a:spcAft>
                        <a:buNone/>
                      </a:pPr>
                      <a:r>
                        <a:rPr lang="en-IN" sz="1200" dirty="0"/>
                        <a:t>3. </a:t>
                      </a:r>
                      <a:r>
                        <a:rPr lang="en-CA" sz="1200" b="0" i="0" u="none" strike="noStrike" cap="none" dirty="0">
                          <a:solidFill>
                            <a:srgbClr val="000000"/>
                          </a:solidFill>
                          <a:effectLst/>
                          <a:latin typeface="Arial"/>
                          <a:ea typeface="Arial"/>
                          <a:cs typeface="Arial"/>
                          <a:sym typeface="Arial"/>
                        </a:rPr>
                        <a:t>Twitter</a:t>
                      </a:r>
                      <a:endParaRPr sz="1200" dirty="0"/>
                    </a:p>
                  </a:txBody>
                  <a:tcPr marL="91425" marR="91425" marT="91425" marB="91425"/>
                </a:tc>
                <a:tc>
                  <a:txBody>
                    <a:bodyPr/>
                    <a:lstStyle/>
                    <a:p>
                      <a:pPr marL="0" lvl="0" indent="0" algn="l" rtl="0">
                        <a:spcBef>
                          <a:spcPts val="0"/>
                        </a:spcBef>
                        <a:spcAft>
                          <a:spcPts val="0"/>
                        </a:spcAft>
                        <a:buNone/>
                      </a:pPr>
                      <a:r>
                        <a:rPr lang="en-CA" sz="1200" b="0" i="0" u="none" strike="noStrike" cap="none" dirty="0">
                          <a:solidFill>
                            <a:srgbClr val="000000"/>
                          </a:solidFill>
                          <a:effectLst/>
                          <a:latin typeface="Arial"/>
                          <a:ea typeface="Arial"/>
                          <a:cs typeface="Arial"/>
                          <a:sym typeface="Arial"/>
                        </a:rPr>
                        <a:t>Customer Engagement</a:t>
                      </a:r>
                      <a:endParaRPr sz="1200" dirty="0"/>
                    </a:p>
                  </a:txBody>
                  <a:tcPr marL="91425" marR="91425" marT="91425" marB="91425"/>
                </a:tc>
                <a:tc vMerge="1">
                  <a:txBody>
                    <a:bodyPr/>
                    <a:lstStyle/>
                    <a:p>
                      <a:endParaRPr lang="en-US"/>
                    </a:p>
                  </a:txBody>
                  <a:tcPr/>
                </a:tc>
                <a:extLst>
                  <a:ext uri="{0D108BD9-81ED-4DB2-BD59-A6C34878D82A}">
                    <a16:rowId xmlns:a16="http://schemas.microsoft.com/office/drawing/2014/main" val="10003"/>
                  </a:ext>
                </a:extLst>
              </a:tr>
              <a:tr h="426885">
                <a:tc>
                  <a:txBody>
                    <a:bodyPr/>
                    <a:lstStyle/>
                    <a:p>
                      <a:pPr marL="0" lvl="0" indent="0" algn="l" rtl="0">
                        <a:spcBef>
                          <a:spcPts val="0"/>
                        </a:spcBef>
                        <a:spcAft>
                          <a:spcPts val="0"/>
                        </a:spcAft>
                        <a:buNone/>
                      </a:pPr>
                      <a:r>
                        <a:rPr lang="en-IN" sz="1200" dirty="0"/>
                        <a:t>4. </a:t>
                      </a:r>
                      <a:r>
                        <a:rPr lang="en-CA" sz="1200" b="0" i="0" u="none" strike="noStrike" cap="none" dirty="0">
                          <a:solidFill>
                            <a:srgbClr val="000000"/>
                          </a:solidFill>
                          <a:effectLst/>
                          <a:latin typeface="Arial"/>
                          <a:ea typeface="Arial"/>
                          <a:cs typeface="Arial"/>
                          <a:sym typeface="Arial"/>
                        </a:rPr>
                        <a:t>YouTube</a:t>
                      </a:r>
                      <a:endParaRPr sz="1200" dirty="0"/>
                    </a:p>
                  </a:txBody>
                  <a:tcPr marL="91425" marR="91425" marT="91425" marB="91425"/>
                </a:tc>
                <a:tc>
                  <a:txBody>
                    <a:bodyPr/>
                    <a:lstStyle/>
                    <a:p>
                      <a:pPr marL="0" lvl="0" indent="0" algn="l" rtl="0">
                        <a:spcBef>
                          <a:spcPts val="0"/>
                        </a:spcBef>
                        <a:spcAft>
                          <a:spcPts val="0"/>
                        </a:spcAft>
                        <a:buNone/>
                      </a:pPr>
                      <a:r>
                        <a:rPr lang="en-CA" sz="1200" b="0" i="0" u="none" strike="noStrike" cap="none" dirty="0">
                          <a:solidFill>
                            <a:srgbClr val="000000"/>
                          </a:solidFill>
                          <a:effectLst/>
                          <a:latin typeface="Arial"/>
                          <a:ea typeface="Arial"/>
                          <a:cs typeface="Arial"/>
                          <a:sym typeface="Arial"/>
                        </a:rPr>
                        <a:t>Educational Content &amp; Ads</a:t>
                      </a:r>
                      <a:endParaRPr sz="1200" dirty="0"/>
                    </a:p>
                  </a:txBody>
                  <a:tcPr marL="91425" marR="91425" marT="91425" marB="91425"/>
                </a:tc>
                <a:tc vMerge="1">
                  <a:txBody>
                    <a:bodyPr/>
                    <a:lstStyle/>
                    <a:p>
                      <a:endParaRPr lang="en-US"/>
                    </a:p>
                  </a:txBody>
                  <a:tcPr/>
                </a:tc>
                <a:extLst>
                  <a:ext uri="{0D108BD9-81ED-4DB2-BD59-A6C34878D82A}">
                    <a16:rowId xmlns:a16="http://schemas.microsoft.com/office/drawing/2014/main" val="10004"/>
                  </a:ext>
                </a:extLst>
              </a:tr>
              <a:tr h="809862">
                <a:tc>
                  <a:txBody>
                    <a:bodyPr/>
                    <a:lstStyle/>
                    <a:p>
                      <a:pPr marL="0" lvl="0" indent="0" algn="l" rtl="0">
                        <a:spcBef>
                          <a:spcPts val="0"/>
                        </a:spcBef>
                        <a:spcAft>
                          <a:spcPts val="0"/>
                        </a:spcAft>
                        <a:buNone/>
                      </a:pPr>
                      <a:r>
                        <a:rPr lang="en-IN" sz="1200" dirty="0"/>
                        <a:t>5. </a:t>
                      </a:r>
                      <a:r>
                        <a:rPr lang="en-CA" sz="1200" b="0" i="0" u="none" strike="noStrike" cap="none" dirty="0">
                          <a:solidFill>
                            <a:srgbClr val="000000"/>
                          </a:solidFill>
                          <a:effectLst/>
                          <a:latin typeface="Arial"/>
                          <a:ea typeface="Arial"/>
                          <a:cs typeface="Arial"/>
                          <a:sym typeface="Arial"/>
                        </a:rPr>
                        <a:t>LinkedIn</a:t>
                      </a:r>
                      <a:endParaRPr sz="1200" dirty="0"/>
                    </a:p>
                  </a:txBody>
                  <a:tcPr marL="91425" marR="91425" marT="91425" marB="91425"/>
                </a:tc>
                <a:tc>
                  <a:txBody>
                    <a:bodyPr/>
                    <a:lstStyle/>
                    <a:p>
                      <a:pPr marL="0" lvl="0" indent="0" algn="l" rtl="0">
                        <a:spcBef>
                          <a:spcPts val="0"/>
                        </a:spcBef>
                        <a:spcAft>
                          <a:spcPts val="0"/>
                        </a:spcAft>
                        <a:buNone/>
                      </a:pPr>
                      <a:r>
                        <a:rPr lang="en-CA" sz="1200" b="0" i="0" u="none" strike="noStrike" cap="none" dirty="0">
                          <a:solidFill>
                            <a:srgbClr val="000000"/>
                          </a:solidFill>
                          <a:effectLst/>
                          <a:latin typeface="Arial"/>
                          <a:ea typeface="Arial"/>
                          <a:cs typeface="Arial"/>
                          <a:sym typeface="Arial"/>
                        </a:rPr>
                        <a:t>B2B Partnerships &amp; Professional Networking</a:t>
                      </a:r>
                      <a:endParaRPr sz="1200" dirty="0"/>
                    </a:p>
                  </a:txBody>
                  <a:tcPr marL="91425" marR="91425" marT="91425" marB="91425"/>
                </a:tc>
                <a:tc vMerge="1">
                  <a:txBody>
                    <a:bodyPr/>
                    <a:lstStyle/>
                    <a:p>
                      <a:endParaRPr lang="en-US"/>
                    </a:p>
                  </a:txBody>
                  <a:tcPr/>
                </a:tc>
                <a:extLst>
                  <a:ext uri="{0D108BD9-81ED-4DB2-BD59-A6C34878D82A}">
                    <a16:rowId xmlns:a16="http://schemas.microsoft.com/office/drawing/2014/main" val="10005"/>
                  </a:ext>
                </a:extLst>
              </a:tr>
              <a:tr h="574479">
                <a:tc>
                  <a:txBody>
                    <a:bodyPr/>
                    <a:lstStyle/>
                    <a:p>
                      <a:pPr marL="0" lvl="0" indent="0" algn="l" rtl="0">
                        <a:spcBef>
                          <a:spcPts val="0"/>
                        </a:spcBef>
                        <a:spcAft>
                          <a:spcPts val="0"/>
                        </a:spcAft>
                        <a:buNone/>
                      </a:pPr>
                      <a:r>
                        <a:rPr lang="en-IN" sz="1200" dirty="0"/>
                        <a:t>6. Google ads</a:t>
                      </a:r>
                      <a:endParaRPr sz="1200" dirty="0"/>
                    </a:p>
                  </a:txBody>
                  <a:tcPr marL="91425" marR="91425" marT="91425" marB="91425"/>
                </a:tc>
                <a:tc>
                  <a:txBody>
                    <a:bodyPr/>
                    <a:lstStyle/>
                    <a:p>
                      <a:pPr marL="0" lvl="0" indent="0" algn="l" rtl="0">
                        <a:spcBef>
                          <a:spcPts val="0"/>
                        </a:spcBef>
                        <a:spcAft>
                          <a:spcPts val="0"/>
                        </a:spcAft>
                        <a:buNone/>
                      </a:pPr>
                      <a:r>
                        <a:rPr lang="en-CA" sz="1200" b="0" i="0" u="none" strike="noStrike" cap="none" dirty="0">
                          <a:solidFill>
                            <a:srgbClr val="000000"/>
                          </a:solidFill>
                          <a:effectLst/>
                          <a:latin typeface="Arial"/>
                          <a:ea typeface="Arial"/>
                          <a:cs typeface="Arial"/>
                          <a:sym typeface="Arial"/>
                        </a:rPr>
                        <a:t>Lead Generation &amp; Search Visibility</a:t>
                      </a:r>
                      <a:endParaRPr sz="1200" dirty="0"/>
                    </a:p>
                  </a:txBody>
                  <a:tcPr marL="91425" marR="91425" marT="91425" marB="91425"/>
                </a:tc>
                <a:tc vMerge="1">
                  <a:txBody>
                    <a:bodyPr/>
                    <a:lstStyle/>
                    <a:p>
                      <a:endParaRPr lang="en-US"/>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46"/>
          <p:cNvSpPr txBox="1">
            <a:spLocks noGrp="1"/>
          </p:cNvSpPr>
          <p:nvPr>
            <p:ph type="title"/>
          </p:nvPr>
        </p:nvSpPr>
        <p:spPr>
          <a:xfrm>
            <a:off x="311700" y="2285400"/>
            <a:ext cx="8520600" cy="5727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SzPts val="990"/>
              <a:buNone/>
            </a:pPr>
            <a:r>
              <a:rPr lang="en-IN" sz="1829" b="1"/>
              <a:t>Task 4: Content Ideas &amp; Calendar</a:t>
            </a:r>
            <a:endParaRPr sz="3359"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47"/>
          <p:cNvSpPr txBox="1">
            <a:spLocks noGrp="1"/>
          </p:cNvSpPr>
          <p:nvPr>
            <p:ph type="title"/>
          </p:nvPr>
        </p:nvSpPr>
        <p:spPr>
          <a:xfrm>
            <a:off x="94268" y="364655"/>
            <a:ext cx="8738032"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1800" b="1" dirty="0"/>
              <a:t>Task 4</a:t>
            </a:r>
            <a:endParaRPr sz="1800" b="1" dirty="0"/>
          </a:p>
          <a:p>
            <a:pPr marL="0" lvl="0" indent="0" algn="l" rtl="0">
              <a:spcBef>
                <a:spcPts val="0"/>
              </a:spcBef>
              <a:spcAft>
                <a:spcPts val="0"/>
              </a:spcAft>
              <a:buNone/>
            </a:pPr>
            <a:r>
              <a:rPr lang="en-IN" sz="1800" dirty="0"/>
              <a:t> Define the content themes/idea you would like to use for each channel ( at least one per channel), the content formats for each channel ( at least one per channel) and then define the KPIs of each channel.</a:t>
            </a:r>
            <a:endParaRPr sz="1800" dirty="0">
              <a:solidFill>
                <a:srgbClr val="FFFFFF"/>
              </a:solidFill>
            </a:endParaRPr>
          </a:p>
        </p:txBody>
      </p:sp>
      <p:graphicFrame>
        <p:nvGraphicFramePr>
          <p:cNvPr id="735" name="Google Shape;735;p47"/>
          <p:cNvGraphicFramePr/>
          <p:nvPr>
            <p:extLst>
              <p:ext uri="{D42A27DB-BD31-4B8C-83A1-F6EECF244321}">
                <p14:modId xmlns:p14="http://schemas.microsoft.com/office/powerpoint/2010/main" val="846799638"/>
              </p:ext>
            </p:extLst>
          </p:nvPr>
        </p:nvGraphicFramePr>
        <p:xfrm>
          <a:off x="94268" y="1203868"/>
          <a:ext cx="8908329" cy="3773483"/>
        </p:xfrm>
        <a:graphic>
          <a:graphicData uri="http://schemas.openxmlformats.org/drawingml/2006/table">
            <a:tbl>
              <a:tblPr>
                <a:noFill/>
                <a:tableStyleId>{BD5315E9-A3A0-4D7E-8454-9AE8905A0922}</a:tableStyleId>
              </a:tblPr>
              <a:tblGrid>
                <a:gridCol w="2969443">
                  <a:extLst>
                    <a:ext uri="{9D8B030D-6E8A-4147-A177-3AD203B41FA5}">
                      <a16:colId xmlns:a16="http://schemas.microsoft.com/office/drawing/2014/main" val="20000"/>
                    </a:ext>
                  </a:extLst>
                </a:gridCol>
                <a:gridCol w="2969443">
                  <a:extLst>
                    <a:ext uri="{9D8B030D-6E8A-4147-A177-3AD203B41FA5}">
                      <a16:colId xmlns:a16="http://schemas.microsoft.com/office/drawing/2014/main" val="20001"/>
                    </a:ext>
                  </a:extLst>
                </a:gridCol>
                <a:gridCol w="2969443">
                  <a:extLst>
                    <a:ext uri="{9D8B030D-6E8A-4147-A177-3AD203B41FA5}">
                      <a16:colId xmlns:a16="http://schemas.microsoft.com/office/drawing/2014/main" val="20002"/>
                    </a:ext>
                  </a:extLst>
                </a:gridCol>
              </a:tblGrid>
              <a:tr h="539069">
                <a:tc>
                  <a:txBody>
                    <a:bodyPr/>
                    <a:lstStyle/>
                    <a:p>
                      <a:pPr marL="0" lvl="0" indent="0" algn="l" rtl="0">
                        <a:spcBef>
                          <a:spcPts val="0"/>
                        </a:spcBef>
                        <a:spcAft>
                          <a:spcPts val="0"/>
                        </a:spcAft>
                        <a:buNone/>
                      </a:pPr>
                      <a:r>
                        <a:rPr lang="en-IN" b="1"/>
                        <a:t>Content Theme/Idea</a:t>
                      </a:r>
                      <a:endParaRPr b="1"/>
                    </a:p>
                  </a:txBody>
                  <a:tcPr marL="91425" marR="91425" marT="91425" marB="91425"/>
                </a:tc>
                <a:tc>
                  <a:txBody>
                    <a:bodyPr/>
                    <a:lstStyle/>
                    <a:p>
                      <a:pPr marL="0" lvl="0" indent="0" algn="l" rtl="0">
                        <a:spcBef>
                          <a:spcPts val="0"/>
                        </a:spcBef>
                        <a:spcAft>
                          <a:spcPts val="0"/>
                        </a:spcAft>
                        <a:buNone/>
                      </a:pPr>
                      <a:r>
                        <a:rPr lang="en-IN" b="1"/>
                        <a:t>Content Formats</a:t>
                      </a:r>
                      <a:endParaRPr b="1"/>
                    </a:p>
                  </a:txBody>
                  <a:tcPr marL="91425" marR="91425" marT="91425" marB="91425"/>
                </a:tc>
                <a:tc>
                  <a:txBody>
                    <a:bodyPr/>
                    <a:lstStyle/>
                    <a:p>
                      <a:pPr marL="0" lvl="0" indent="0" algn="l" rtl="0">
                        <a:spcBef>
                          <a:spcPts val="0"/>
                        </a:spcBef>
                        <a:spcAft>
                          <a:spcPts val="0"/>
                        </a:spcAft>
                        <a:buNone/>
                      </a:pPr>
                      <a:r>
                        <a:rPr lang="en-IN" b="1"/>
                        <a:t>KPIs</a:t>
                      </a:r>
                      <a:endParaRPr b="1"/>
                    </a:p>
                  </a:txBody>
                  <a:tcPr marL="91425" marR="91425" marT="91425" marB="91425"/>
                </a:tc>
                <a:extLst>
                  <a:ext uri="{0D108BD9-81ED-4DB2-BD59-A6C34878D82A}">
                    <a16:rowId xmlns:a16="http://schemas.microsoft.com/office/drawing/2014/main" val="10000"/>
                  </a:ext>
                </a:extLst>
              </a:tr>
              <a:tr h="539069">
                <a:tc>
                  <a:txBody>
                    <a:bodyPr/>
                    <a:lstStyle/>
                    <a:p>
                      <a:pPr fontAlgn="base"/>
                      <a:r>
                        <a:rPr lang="en-CA" dirty="0">
                          <a:effectLst/>
                        </a:rPr>
                        <a:t>1. Facebook - Safety Features &amp; Community Stories</a:t>
                      </a:r>
                    </a:p>
                  </a:txBody>
                  <a:tcPr anchor="ctr"/>
                </a:tc>
                <a:tc>
                  <a:txBody>
                    <a:bodyPr/>
                    <a:lstStyle/>
                    <a:p>
                      <a:pPr fontAlgn="base"/>
                      <a:r>
                        <a:rPr lang="en-CA">
                          <a:effectLst/>
                        </a:rPr>
                        <a:t>Video Posts, Carousel Posts</a:t>
                      </a:r>
                    </a:p>
                  </a:txBody>
                  <a:tcPr anchor="ctr"/>
                </a:tc>
                <a:tc>
                  <a:txBody>
                    <a:bodyPr/>
                    <a:lstStyle/>
                    <a:p>
                      <a:pPr fontAlgn="base"/>
                      <a:r>
                        <a:rPr lang="en-CA" dirty="0">
                          <a:effectLst/>
                        </a:rPr>
                        <a:t>Reach, Engagement, Click-Through Rate</a:t>
                      </a:r>
                    </a:p>
                  </a:txBody>
                  <a:tcPr anchor="ctr"/>
                </a:tc>
                <a:extLst>
                  <a:ext uri="{0D108BD9-81ED-4DB2-BD59-A6C34878D82A}">
                    <a16:rowId xmlns:a16="http://schemas.microsoft.com/office/drawing/2014/main" val="10001"/>
                  </a:ext>
                </a:extLst>
              </a:tr>
              <a:tr h="539069">
                <a:tc>
                  <a:txBody>
                    <a:bodyPr/>
                    <a:lstStyle/>
                    <a:p>
                      <a:pPr fontAlgn="base"/>
                      <a:r>
                        <a:rPr lang="en-CA" dirty="0">
                          <a:effectLst/>
                        </a:rPr>
                        <a:t>2. Instagram - User Experiences &amp; Behind-the-Scenes</a:t>
                      </a:r>
                    </a:p>
                  </a:txBody>
                  <a:tcPr anchor="ctr"/>
                </a:tc>
                <a:tc>
                  <a:txBody>
                    <a:bodyPr/>
                    <a:lstStyle/>
                    <a:p>
                      <a:pPr fontAlgn="base"/>
                      <a:r>
                        <a:rPr lang="en-CA">
                          <a:effectLst/>
                        </a:rPr>
                        <a:t>Stories, Carousel Posts, IGTV</a:t>
                      </a:r>
                    </a:p>
                  </a:txBody>
                  <a:tcPr anchor="ctr"/>
                </a:tc>
                <a:tc>
                  <a:txBody>
                    <a:bodyPr/>
                    <a:lstStyle/>
                    <a:p>
                      <a:pPr fontAlgn="base"/>
                      <a:r>
                        <a:rPr lang="en-CA" dirty="0">
                          <a:effectLst/>
                        </a:rPr>
                        <a:t>Likes &amp; Comments, Stories Engagement, Follower Growth</a:t>
                      </a:r>
                    </a:p>
                  </a:txBody>
                  <a:tcPr anchor="ctr"/>
                </a:tc>
                <a:extLst>
                  <a:ext uri="{0D108BD9-81ED-4DB2-BD59-A6C34878D82A}">
                    <a16:rowId xmlns:a16="http://schemas.microsoft.com/office/drawing/2014/main" val="10002"/>
                  </a:ext>
                </a:extLst>
              </a:tr>
              <a:tr h="539069">
                <a:tc>
                  <a:txBody>
                    <a:bodyPr/>
                    <a:lstStyle/>
                    <a:p>
                      <a:pPr fontAlgn="base"/>
                      <a:r>
                        <a:rPr lang="en-CA" dirty="0">
                          <a:effectLst/>
                        </a:rPr>
                        <a:t>3. Twitter - Real-time Updates &amp; Support</a:t>
                      </a:r>
                    </a:p>
                  </a:txBody>
                  <a:tcPr anchor="ctr"/>
                </a:tc>
                <a:tc>
                  <a:txBody>
                    <a:bodyPr/>
                    <a:lstStyle/>
                    <a:p>
                      <a:pPr fontAlgn="base"/>
                      <a:r>
                        <a:rPr lang="en-CA">
                          <a:effectLst/>
                        </a:rPr>
                        <a:t>Tweet Threads, Polls, Customer Service Tweets</a:t>
                      </a:r>
                    </a:p>
                  </a:txBody>
                  <a:tcPr anchor="ctr"/>
                </a:tc>
                <a:tc>
                  <a:txBody>
                    <a:bodyPr/>
                    <a:lstStyle/>
                    <a:p>
                      <a:pPr fontAlgn="base"/>
                      <a:r>
                        <a:rPr lang="en-CA" dirty="0">
                          <a:effectLst/>
                        </a:rPr>
                        <a:t>Mentions &amp; Replies, Follower Growth, Engagement Rate</a:t>
                      </a:r>
                    </a:p>
                  </a:txBody>
                  <a:tcPr anchor="ctr"/>
                </a:tc>
                <a:extLst>
                  <a:ext uri="{0D108BD9-81ED-4DB2-BD59-A6C34878D82A}">
                    <a16:rowId xmlns:a16="http://schemas.microsoft.com/office/drawing/2014/main" val="10003"/>
                  </a:ext>
                </a:extLst>
              </a:tr>
              <a:tr h="539069">
                <a:tc>
                  <a:txBody>
                    <a:bodyPr/>
                    <a:lstStyle/>
                    <a:p>
                      <a:pPr fontAlgn="base"/>
                      <a:r>
                        <a:rPr lang="en-CA" dirty="0">
                          <a:effectLst/>
                        </a:rPr>
                        <a:t>4. </a:t>
                      </a:r>
                      <a:r>
                        <a:rPr lang="en-CA" dirty="0" err="1">
                          <a:effectLst/>
                        </a:rPr>
                        <a:t>Youtube</a:t>
                      </a:r>
                      <a:r>
                        <a:rPr lang="en-CA" dirty="0">
                          <a:effectLst/>
                        </a:rPr>
                        <a:t> - Educational Videos &amp; Testimonials</a:t>
                      </a:r>
                    </a:p>
                  </a:txBody>
                  <a:tcPr anchor="ctr"/>
                </a:tc>
                <a:tc>
                  <a:txBody>
                    <a:bodyPr/>
                    <a:lstStyle/>
                    <a:p>
                      <a:pPr fontAlgn="base"/>
                      <a:r>
                        <a:rPr lang="en-CA">
                          <a:effectLst/>
                        </a:rPr>
                        <a:t>How-To Videos, Testimonial Videos</a:t>
                      </a:r>
                    </a:p>
                  </a:txBody>
                  <a:tcPr anchor="ctr"/>
                </a:tc>
                <a:tc>
                  <a:txBody>
                    <a:bodyPr/>
                    <a:lstStyle/>
                    <a:p>
                      <a:pPr fontAlgn="base"/>
                      <a:r>
                        <a:rPr lang="en-CA" dirty="0">
                          <a:effectLst/>
                        </a:rPr>
                        <a:t>Views, Watch Time, Subscribers</a:t>
                      </a:r>
                    </a:p>
                  </a:txBody>
                  <a:tcPr anchor="ctr"/>
                </a:tc>
                <a:extLst>
                  <a:ext uri="{0D108BD9-81ED-4DB2-BD59-A6C34878D82A}">
                    <a16:rowId xmlns:a16="http://schemas.microsoft.com/office/drawing/2014/main" val="10004"/>
                  </a:ext>
                </a:extLst>
              </a:tr>
              <a:tr h="539069">
                <a:tc>
                  <a:txBody>
                    <a:bodyPr/>
                    <a:lstStyle/>
                    <a:p>
                      <a:pPr fontAlgn="base"/>
                      <a:r>
                        <a:rPr lang="en-CA" dirty="0">
                          <a:effectLst/>
                        </a:rPr>
                        <a:t>5. </a:t>
                      </a:r>
                      <a:r>
                        <a:rPr lang="en-CA" dirty="0" err="1">
                          <a:effectLst/>
                        </a:rPr>
                        <a:t>Linkedin</a:t>
                      </a:r>
                      <a:r>
                        <a:rPr lang="en-CA" dirty="0">
                          <a:effectLst/>
                        </a:rPr>
                        <a:t> - Professional Insights &amp; Partnerships</a:t>
                      </a:r>
                    </a:p>
                  </a:txBody>
                  <a:tcPr anchor="ctr"/>
                </a:tc>
                <a:tc>
                  <a:txBody>
                    <a:bodyPr/>
                    <a:lstStyle/>
                    <a:p>
                      <a:pPr fontAlgn="base"/>
                      <a:r>
                        <a:rPr lang="en-CA">
                          <a:effectLst/>
                        </a:rPr>
                        <a:t>LinkedIn Articles, Professional Updates</a:t>
                      </a:r>
                    </a:p>
                  </a:txBody>
                  <a:tcPr anchor="ctr"/>
                </a:tc>
                <a:tc>
                  <a:txBody>
                    <a:bodyPr/>
                    <a:lstStyle/>
                    <a:p>
                      <a:pPr fontAlgn="base"/>
                      <a:r>
                        <a:rPr lang="en-CA" dirty="0">
                          <a:effectLst/>
                        </a:rPr>
                        <a:t>Engagement Rate, Lead Generation, Follower Growth</a:t>
                      </a:r>
                    </a:p>
                  </a:txBody>
                  <a:tcPr anchor="ctr"/>
                </a:tc>
                <a:extLst>
                  <a:ext uri="{0D108BD9-81ED-4DB2-BD59-A6C34878D82A}">
                    <a16:rowId xmlns:a16="http://schemas.microsoft.com/office/drawing/2014/main" val="10005"/>
                  </a:ext>
                </a:extLst>
              </a:tr>
              <a:tr h="539069">
                <a:tc>
                  <a:txBody>
                    <a:bodyPr/>
                    <a:lstStyle/>
                    <a:p>
                      <a:pPr fontAlgn="base"/>
                      <a:r>
                        <a:rPr lang="en-CA" dirty="0">
                          <a:effectLst/>
                        </a:rPr>
                        <a:t>6. Google Ads - Special Promotions &amp; Limited Offers</a:t>
                      </a:r>
                    </a:p>
                  </a:txBody>
                  <a:tcPr anchor="ctr"/>
                </a:tc>
                <a:tc>
                  <a:txBody>
                    <a:bodyPr/>
                    <a:lstStyle/>
                    <a:p>
                      <a:pPr fontAlgn="base"/>
                      <a:r>
                        <a:rPr lang="en-CA">
                          <a:effectLst/>
                        </a:rPr>
                        <a:t>Display Ads, Text Ads, Remarketing Ads</a:t>
                      </a:r>
                    </a:p>
                  </a:txBody>
                  <a:tcPr anchor="ctr"/>
                </a:tc>
                <a:tc>
                  <a:txBody>
                    <a:bodyPr/>
                    <a:lstStyle/>
                    <a:p>
                      <a:pPr fontAlgn="base"/>
                      <a:r>
                        <a:rPr lang="en-CA" dirty="0">
                          <a:effectLst/>
                        </a:rPr>
                        <a:t>Click-Through Rate, Conversion Rate, Cost-Per-Click</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48"/>
          <p:cNvSpPr txBox="1">
            <a:spLocks noGrp="1"/>
          </p:cNvSpPr>
          <p:nvPr>
            <p:ph type="title"/>
          </p:nvPr>
        </p:nvSpPr>
        <p:spPr>
          <a:xfrm>
            <a:off x="-433017" y="152793"/>
            <a:ext cx="8520600" cy="572700"/>
          </a:xfrm>
          <a:prstGeom prst="rect">
            <a:avLst/>
          </a:prstGeom>
        </p:spPr>
        <p:txBody>
          <a:bodyPr spcFirstLastPara="1" wrap="square" lIns="91425" tIns="45700" rIns="91425" bIns="45700" anchor="ctr" anchorCtr="0">
            <a:noAutofit/>
          </a:bodyPr>
          <a:lstStyle/>
          <a:p>
            <a:pPr marL="457200" lvl="0" indent="0" algn="l" rtl="0">
              <a:lnSpc>
                <a:spcPct val="115000"/>
              </a:lnSpc>
              <a:spcBef>
                <a:spcPts val="0"/>
              </a:spcBef>
              <a:spcAft>
                <a:spcPts val="0"/>
              </a:spcAft>
              <a:buNone/>
            </a:pPr>
            <a:r>
              <a:rPr lang="en-IN" sz="1800" dirty="0"/>
              <a:t>d).Create a content calendar for the campaign - prelaunch, launch and post launch</a:t>
            </a:r>
            <a:endParaRPr sz="1800" dirty="0"/>
          </a:p>
        </p:txBody>
      </p:sp>
      <p:sp>
        <p:nvSpPr>
          <p:cNvPr id="741" name="Google Shape;741;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graphicFrame>
        <p:nvGraphicFramePr>
          <p:cNvPr id="742" name="Google Shape;742;p48"/>
          <p:cNvGraphicFramePr/>
          <p:nvPr>
            <p:extLst>
              <p:ext uri="{D42A27DB-BD31-4B8C-83A1-F6EECF244321}">
                <p14:modId xmlns:p14="http://schemas.microsoft.com/office/powerpoint/2010/main" val="2625696152"/>
              </p:ext>
            </p:extLst>
          </p:nvPr>
        </p:nvGraphicFramePr>
        <p:xfrm>
          <a:off x="85036" y="776704"/>
          <a:ext cx="8983548" cy="4337527"/>
        </p:xfrm>
        <a:graphic>
          <a:graphicData uri="http://schemas.openxmlformats.org/drawingml/2006/table">
            <a:tbl>
              <a:tblPr>
                <a:noFill/>
                <a:tableStyleId>{BD5315E9-A3A0-4D7E-8454-9AE8905A0922}</a:tableStyleId>
              </a:tblPr>
              <a:tblGrid>
                <a:gridCol w="2994516">
                  <a:extLst>
                    <a:ext uri="{9D8B030D-6E8A-4147-A177-3AD203B41FA5}">
                      <a16:colId xmlns:a16="http://schemas.microsoft.com/office/drawing/2014/main" val="20000"/>
                    </a:ext>
                  </a:extLst>
                </a:gridCol>
                <a:gridCol w="2736786">
                  <a:extLst>
                    <a:ext uri="{9D8B030D-6E8A-4147-A177-3AD203B41FA5}">
                      <a16:colId xmlns:a16="http://schemas.microsoft.com/office/drawing/2014/main" val="20001"/>
                    </a:ext>
                  </a:extLst>
                </a:gridCol>
                <a:gridCol w="3252246">
                  <a:extLst>
                    <a:ext uri="{9D8B030D-6E8A-4147-A177-3AD203B41FA5}">
                      <a16:colId xmlns:a16="http://schemas.microsoft.com/office/drawing/2014/main" val="20002"/>
                    </a:ext>
                  </a:extLst>
                </a:gridCol>
              </a:tblGrid>
              <a:tr h="373610">
                <a:tc>
                  <a:txBody>
                    <a:bodyPr/>
                    <a:lstStyle/>
                    <a:p>
                      <a:pPr marL="0" lvl="0" indent="0" algn="l" rtl="0">
                        <a:spcBef>
                          <a:spcPts val="0"/>
                        </a:spcBef>
                        <a:spcAft>
                          <a:spcPts val="0"/>
                        </a:spcAft>
                        <a:buNone/>
                      </a:pPr>
                      <a:r>
                        <a:rPr lang="en-IN">
                          <a:solidFill>
                            <a:schemeClr val="dk1"/>
                          </a:solidFill>
                        </a:rPr>
                        <a:t>Pre Launch</a:t>
                      </a:r>
                      <a:endParaRPr>
                        <a:solidFill>
                          <a:schemeClr val="dk1"/>
                        </a:solidFill>
                      </a:endParaRPr>
                    </a:p>
                  </a:txBody>
                  <a:tcPr marL="91425" marR="91425" marT="91425" marB="91425"/>
                </a:tc>
                <a:tc>
                  <a:txBody>
                    <a:bodyPr/>
                    <a:lstStyle/>
                    <a:p>
                      <a:pPr marL="0" lvl="0" indent="0" algn="l" rtl="0">
                        <a:spcBef>
                          <a:spcPts val="0"/>
                        </a:spcBef>
                        <a:spcAft>
                          <a:spcPts val="0"/>
                        </a:spcAft>
                        <a:buNone/>
                      </a:pPr>
                      <a:r>
                        <a:rPr lang="en-IN" dirty="0">
                          <a:solidFill>
                            <a:schemeClr val="dk1"/>
                          </a:solidFill>
                        </a:rPr>
                        <a:t>Launch</a:t>
                      </a:r>
                      <a:endParaRPr dirty="0">
                        <a:solidFill>
                          <a:schemeClr val="dk1"/>
                        </a:solidFill>
                      </a:endParaRPr>
                    </a:p>
                  </a:txBody>
                  <a:tcPr marL="91425" marR="91425" marT="91425" marB="91425"/>
                </a:tc>
                <a:tc>
                  <a:txBody>
                    <a:bodyPr/>
                    <a:lstStyle/>
                    <a:p>
                      <a:pPr marL="0" lvl="0" indent="0" algn="l" rtl="0">
                        <a:spcBef>
                          <a:spcPts val="0"/>
                        </a:spcBef>
                        <a:spcAft>
                          <a:spcPts val="0"/>
                        </a:spcAft>
                        <a:buNone/>
                      </a:pPr>
                      <a:r>
                        <a:rPr lang="en-IN">
                          <a:solidFill>
                            <a:schemeClr val="dk1"/>
                          </a:solidFill>
                        </a:rPr>
                        <a:t>Post Launch</a:t>
                      </a:r>
                      <a:endParaRPr>
                        <a:solidFill>
                          <a:schemeClr val="dk1"/>
                        </a:solidFill>
                      </a:endParaRPr>
                    </a:p>
                  </a:txBody>
                  <a:tcPr marL="91425" marR="91425" marT="91425" marB="91425"/>
                </a:tc>
                <a:extLst>
                  <a:ext uri="{0D108BD9-81ED-4DB2-BD59-A6C34878D82A}">
                    <a16:rowId xmlns:a16="http://schemas.microsoft.com/office/drawing/2014/main" val="10000"/>
                  </a:ext>
                </a:extLst>
              </a:tr>
              <a:tr h="891556">
                <a:tc>
                  <a:txBody>
                    <a:bodyPr/>
                    <a:lstStyle/>
                    <a:p>
                      <a:r>
                        <a:rPr lang="en-CA" sz="1400" b="1" i="0" u="none" strike="noStrike" cap="none" dirty="0">
                          <a:solidFill>
                            <a:srgbClr val="000000"/>
                          </a:solidFill>
                          <a:effectLst/>
                          <a:latin typeface="Arial"/>
                          <a:ea typeface="Arial"/>
                          <a:cs typeface="Arial"/>
                          <a:sym typeface="Arial"/>
                        </a:rPr>
                        <a:t>Teasers</a:t>
                      </a:r>
                      <a:r>
                        <a:rPr lang="en-CA" sz="1400" b="0" i="0" u="none" strike="noStrike" cap="none" dirty="0">
                          <a:solidFill>
                            <a:srgbClr val="000000"/>
                          </a:solidFill>
                          <a:effectLst/>
                          <a:latin typeface="Arial"/>
                          <a:ea typeface="Arial"/>
                          <a:cs typeface="Arial"/>
                          <a:sym typeface="Arial"/>
                        </a:rPr>
                        <a:t>: Short video clips or image teasers hinting at upcoming safety features or service enhancements.</a:t>
                      </a:r>
                    </a:p>
                  </a:txBody>
                  <a:tcPr marL="91425" marR="91425" marT="91425" marB="91425"/>
                </a:tc>
                <a:tc>
                  <a:txBody>
                    <a:bodyPr/>
                    <a:lstStyle/>
                    <a:p>
                      <a:r>
                        <a:rPr lang="en-CA" sz="1400" b="1" i="0" u="none" strike="noStrike" cap="none" dirty="0">
                          <a:solidFill>
                            <a:srgbClr val="000000"/>
                          </a:solidFill>
                          <a:effectLst/>
                          <a:latin typeface="Arial"/>
                          <a:ea typeface="Arial"/>
                          <a:cs typeface="Arial"/>
                          <a:sym typeface="Arial"/>
                        </a:rPr>
                        <a:t>User Testimonials</a:t>
                      </a:r>
                      <a:r>
                        <a:rPr lang="en-CA" sz="1400" b="0" i="0" u="none" strike="noStrike" cap="none" dirty="0">
                          <a:solidFill>
                            <a:srgbClr val="000000"/>
                          </a:solidFill>
                          <a:effectLst/>
                          <a:latin typeface="Arial"/>
                          <a:ea typeface="Arial"/>
                          <a:cs typeface="Arial"/>
                          <a:sym typeface="Arial"/>
                        </a:rPr>
                        <a:t>: Positive reviews or stories shared by users about their experiences.</a:t>
                      </a:r>
                    </a:p>
                  </a:txBody>
                  <a:tcPr marL="91425" marR="91425" marT="91425" marB="91425"/>
                </a:tc>
                <a:tc>
                  <a:txBody>
                    <a:bodyPr/>
                    <a:lstStyle/>
                    <a:p>
                      <a:r>
                        <a:rPr lang="en-CA" sz="1400" b="1" i="0" u="none" strike="noStrike" cap="none" dirty="0">
                          <a:solidFill>
                            <a:srgbClr val="000000"/>
                          </a:solidFill>
                          <a:effectLst/>
                          <a:latin typeface="Arial"/>
                          <a:ea typeface="Arial"/>
                          <a:cs typeface="Arial"/>
                          <a:sym typeface="Arial"/>
                        </a:rPr>
                        <a:t>Follow-Up Stories</a:t>
                      </a:r>
                      <a:r>
                        <a:rPr lang="en-CA" sz="1400" b="0" i="0" u="none" strike="noStrike" cap="none" dirty="0">
                          <a:solidFill>
                            <a:srgbClr val="000000"/>
                          </a:solidFill>
                          <a:effectLst/>
                          <a:latin typeface="Arial"/>
                          <a:ea typeface="Arial"/>
                          <a:cs typeface="Arial"/>
                          <a:sym typeface="Arial"/>
                        </a:rPr>
                        <a:t>: Updates or continuations of stories started in the pre-launch phase.</a:t>
                      </a:r>
                    </a:p>
                  </a:txBody>
                  <a:tcPr marL="91425" marR="91425" marT="91425" marB="91425"/>
                </a:tc>
                <a:extLst>
                  <a:ext uri="{0D108BD9-81ED-4DB2-BD59-A6C34878D82A}">
                    <a16:rowId xmlns:a16="http://schemas.microsoft.com/office/drawing/2014/main" val="10001"/>
                  </a:ext>
                </a:extLst>
              </a:tr>
              <a:tr h="977181">
                <a:tc>
                  <a:txBody>
                    <a:bodyPr/>
                    <a:lstStyle/>
                    <a:p>
                      <a:r>
                        <a:rPr lang="en-CA" sz="1400" b="1" i="0" u="none" strike="noStrike" cap="none" dirty="0">
                          <a:solidFill>
                            <a:srgbClr val="000000"/>
                          </a:solidFill>
                          <a:effectLst/>
                          <a:latin typeface="Arial"/>
                          <a:ea typeface="Arial"/>
                          <a:cs typeface="Arial"/>
                          <a:sym typeface="Arial"/>
                        </a:rPr>
                        <a:t>Safety Feature Highlights</a:t>
                      </a:r>
                      <a:r>
                        <a:rPr lang="en-CA" sz="1400" b="0" i="0" u="none" strike="noStrike" cap="none" dirty="0">
                          <a:solidFill>
                            <a:srgbClr val="000000"/>
                          </a:solidFill>
                          <a:effectLst/>
                          <a:latin typeface="Arial"/>
                          <a:ea typeface="Arial"/>
                          <a:cs typeface="Arial"/>
                          <a:sym typeface="Arial"/>
                        </a:rPr>
                        <a:t>: Detailed posts or videos explaining the new safety measures or updates.</a:t>
                      </a:r>
                    </a:p>
                  </a:txBody>
                  <a:tcPr marL="91425" marR="91425" marT="91425" marB="91425"/>
                </a:tc>
                <a:tc>
                  <a:txBody>
                    <a:bodyPr/>
                    <a:lstStyle/>
                    <a:p>
                      <a:r>
                        <a:rPr lang="en-CA" sz="1400" b="1" i="0" u="none" strike="noStrike" cap="none" dirty="0">
                          <a:solidFill>
                            <a:srgbClr val="000000"/>
                          </a:solidFill>
                          <a:effectLst/>
                          <a:latin typeface="Arial"/>
                          <a:ea typeface="Arial"/>
                          <a:cs typeface="Arial"/>
                          <a:sym typeface="Arial"/>
                        </a:rPr>
                        <a:t>Special Promotions</a:t>
                      </a:r>
                      <a:r>
                        <a:rPr lang="en-CA" sz="1400" b="0" i="0" u="none" strike="noStrike" cap="none" dirty="0">
                          <a:solidFill>
                            <a:srgbClr val="000000"/>
                          </a:solidFill>
                          <a:effectLst/>
                          <a:latin typeface="Arial"/>
                          <a:ea typeface="Arial"/>
                          <a:cs typeface="Arial"/>
                          <a:sym typeface="Arial"/>
                        </a:rPr>
                        <a:t>: Announcements of limited-time offers or discounts.</a:t>
                      </a:r>
                    </a:p>
                  </a:txBody>
                  <a:tcPr marL="91425" marR="91425" marT="91425" marB="91425"/>
                </a:tc>
                <a:tc>
                  <a:txBody>
                    <a:bodyPr/>
                    <a:lstStyle/>
                    <a:p>
                      <a:r>
                        <a:rPr lang="en-CA" sz="1400" b="1" i="0" u="none" strike="noStrike" cap="none" dirty="0">
                          <a:solidFill>
                            <a:srgbClr val="000000"/>
                          </a:solidFill>
                          <a:effectLst/>
                          <a:latin typeface="Arial"/>
                          <a:ea typeface="Arial"/>
                          <a:cs typeface="Arial"/>
                          <a:sym typeface="Arial"/>
                        </a:rPr>
                        <a:t>FAQs</a:t>
                      </a:r>
                      <a:r>
                        <a:rPr lang="en-CA" sz="1400" b="0" i="0" u="none" strike="noStrike" cap="none" dirty="0">
                          <a:solidFill>
                            <a:srgbClr val="000000"/>
                          </a:solidFill>
                          <a:effectLst/>
                          <a:latin typeface="Arial"/>
                          <a:ea typeface="Arial"/>
                          <a:cs typeface="Arial"/>
                          <a:sym typeface="Arial"/>
                        </a:rPr>
                        <a:t>: Addressing common user queries or concerns.</a:t>
                      </a:r>
                    </a:p>
                  </a:txBody>
                  <a:tcPr marL="91425" marR="91425" marT="91425" marB="91425"/>
                </a:tc>
                <a:extLst>
                  <a:ext uri="{0D108BD9-81ED-4DB2-BD59-A6C34878D82A}">
                    <a16:rowId xmlns:a16="http://schemas.microsoft.com/office/drawing/2014/main" val="10002"/>
                  </a:ext>
                </a:extLst>
              </a:tr>
              <a:tr h="97718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rgbClr val="000000"/>
                          </a:solidFill>
                          <a:effectLst/>
                          <a:latin typeface="Arial"/>
                          <a:ea typeface="Arial"/>
                          <a:cs typeface="Arial"/>
                          <a:sym typeface="Arial"/>
                        </a:rPr>
                        <a:t>Driver Stories</a:t>
                      </a:r>
                      <a:r>
                        <a:rPr lang="en-CA" sz="1400" b="0" i="0" u="none" strike="noStrike" cap="none" dirty="0">
                          <a:solidFill>
                            <a:srgbClr val="000000"/>
                          </a:solidFill>
                          <a:effectLst/>
                          <a:latin typeface="Arial"/>
                          <a:ea typeface="Arial"/>
                          <a:cs typeface="Arial"/>
                          <a:sym typeface="Arial"/>
                        </a:rPr>
                        <a:t>: Personal narratives or interviews showcasing driver experiences and dedication.</a:t>
                      </a:r>
                    </a:p>
                  </a:txBody>
                  <a:tcPr marL="91425" marR="91425" marT="91425" marB="91425"/>
                </a:tc>
                <a:tc>
                  <a:txBody>
                    <a:bodyPr/>
                    <a:lstStyle/>
                    <a:p>
                      <a:r>
                        <a:rPr lang="en-CA" sz="1400" b="1" i="0" u="none" strike="noStrike" cap="none" dirty="0">
                          <a:solidFill>
                            <a:srgbClr val="000000"/>
                          </a:solidFill>
                          <a:effectLst/>
                          <a:latin typeface="Arial"/>
                          <a:ea typeface="Arial"/>
                          <a:cs typeface="Arial"/>
                          <a:sym typeface="Arial"/>
                        </a:rPr>
                        <a:t>Educational Videos</a:t>
                      </a:r>
                      <a:r>
                        <a:rPr lang="en-CA" sz="1400" b="0" i="0" u="none" strike="noStrike" cap="none" dirty="0">
                          <a:solidFill>
                            <a:srgbClr val="000000"/>
                          </a:solidFill>
                          <a:effectLst/>
                          <a:latin typeface="Arial"/>
                          <a:ea typeface="Arial"/>
                          <a:cs typeface="Arial"/>
                          <a:sym typeface="Arial"/>
                        </a:rPr>
                        <a:t>: How-to guides on using the app or utilizing special features.</a:t>
                      </a:r>
                    </a:p>
                  </a:txBody>
                  <a:tcPr marL="91425" marR="91425" marT="91425" marB="91425"/>
                </a:tc>
                <a:tc>
                  <a:txBody>
                    <a:bodyPr/>
                    <a:lstStyle/>
                    <a:p>
                      <a:r>
                        <a:rPr lang="en-CA" sz="1400" b="1" i="0" u="none" strike="noStrike" cap="none" dirty="0">
                          <a:solidFill>
                            <a:srgbClr val="000000"/>
                          </a:solidFill>
                          <a:effectLst/>
                          <a:latin typeface="Arial"/>
                          <a:ea typeface="Arial"/>
                          <a:cs typeface="Arial"/>
                          <a:sym typeface="Arial"/>
                        </a:rPr>
                        <a:t>Customer Service Highlights</a:t>
                      </a:r>
                      <a:r>
                        <a:rPr lang="en-CA" sz="1400" b="0" i="0" u="none" strike="noStrike" cap="none" dirty="0">
                          <a:solidFill>
                            <a:srgbClr val="000000"/>
                          </a:solidFill>
                          <a:effectLst/>
                          <a:latin typeface="Arial"/>
                          <a:ea typeface="Arial"/>
                          <a:cs typeface="Arial"/>
                          <a:sym typeface="Arial"/>
                        </a:rPr>
                        <a:t>: Showcasing exemplary customer service instances or resolutions.</a:t>
                      </a:r>
                    </a:p>
                  </a:txBody>
                  <a:tcPr marL="91425" marR="91425" marT="91425" marB="91425"/>
                </a:tc>
                <a:extLst>
                  <a:ext uri="{0D108BD9-81ED-4DB2-BD59-A6C34878D82A}">
                    <a16:rowId xmlns:a16="http://schemas.microsoft.com/office/drawing/2014/main" val="10003"/>
                  </a:ext>
                </a:extLst>
              </a:tr>
              <a:tr h="10219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rgbClr val="000000"/>
                          </a:solidFill>
                          <a:effectLst/>
                          <a:latin typeface="Arial"/>
                          <a:ea typeface="Arial"/>
                          <a:cs typeface="Arial"/>
                          <a:sym typeface="Arial"/>
                        </a:rPr>
                        <a:t>Behind-the-Scenes Sneak Peeks</a:t>
                      </a:r>
                      <a:r>
                        <a:rPr lang="en-CA" sz="1400" b="0" i="0" u="none" strike="noStrike" cap="none" dirty="0">
                          <a:solidFill>
                            <a:srgbClr val="000000"/>
                          </a:solidFill>
                          <a:effectLst/>
                          <a:latin typeface="Arial"/>
                          <a:ea typeface="Arial"/>
                          <a:cs typeface="Arial"/>
                          <a:sym typeface="Arial"/>
                        </a:rPr>
                        <a:t>: Captivating glimpses into the workings of Uber, possibly featuring staff or events.</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CA" sz="1400" b="1" i="0" u="none" strike="noStrike" cap="none" dirty="0">
                          <a:solidFill>
                            <a:srgbClr val="000000"/>
                          </a:solidFill>
                          <a:effectLst/>
                          <a:latin typeface="Arial"/>
                          <a:ea typeface="Arial"/>
                          <a:cs typeface="Arial"/>
                          <a:sym typeface="Arial"/>
                        </a:rPr>
                        <a:t>Safety Tips</a:t>
                      </a:r>
                      <a:r>
                        <a:rPr lang="en-CA" sz="1400" b="0" i="0" u="none" strike="noStrike" cap="none" dirty="0">
                          <a:solidFill>
                            <a:srgbClr val="000000"/>
                          </a:solidFill>
                          <a:effectLst/>
                          <a:latin typeface="Arial"/>
                          <a:ea typeface="Arial"/>
                          <a:cs typeface="Arial"/>
                          <a:sym typeface="Arial"/>
                        </a:rPr>
                        <a:t>: Infographics or short videos highlighting safety tips for users.</a:t>
                      </a:r>
                    </a:p>
                  </a:txBody>
                  <a:tcPr marL="91425" marR="91425" marT="91425" marB="91425"/>
                </a:tc>
                <a:tc>
                  <a:txBody>
                    <a:bodyPr/>
                    <a:lstStyle/>
                    <a:p>
                      <a:r>
                        <a:rPr lang="en-CA" sz="1400" b="1" i="0" u="none" strike="noStrike" cap="none" dirty="0">
                          <a:solidFill>
                            <a:srgbClr val="000000"/>
                          </a:solidFill>
                          <a:effectLst/>
                          <a:latin typeface="Arial"/>
                          <a:ea typeface="Arial"/>
                          <a:cs typeface="Arial"/>
                          <a:sym typeface="Arial"/>
                        </a:rPr>
                        <a:t>Partnership Announcements</a:t>
                      </a:r>
                      <a:r>
                        <a:rPr lang="en-CA" sz="1400" b="0" i="0" u="none" strike="noStrike" cap="none" dirty="0">
                          <a:solidFill>
                            <a:srgbClr val="000000"/>
                          </a:solidFill>
                          <a:effectLst/>
                          <a:latin typeface="Arial"/>
                          <a:ea typeface="Arial"/>
                          <a:cs typeface="Arial"/>
                          <a:sym typeface="Arial"/>
                        </a:rPr>
                        <a:t>: Revealing collaborations or partnerships with relevant organizations or influencers.</a:t>
                      </a:r>
                    </a:p>
                  </a:txBody>
                  <a:tcPr marL="91425" marR="91425" marT="91425" marB="91425"/>
                </a:tc>
                <a:extLst>
                  <a:ext uri="{0D108BD9-81ED-4DB2-BD59-A6C34878D82A}">
                    <a16:rowId xmlns:a16="http://schemas.microsoft.com/office/drawing/2014/main" val="387697305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49"/>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p>
            <a:pPr marL="457200" lvl="0" indent="0" algn="l" rtl="0">
              <a:lnSpc>
                <a:spcPct val="115000"/>
              </a:lnSpc>
              <a:spcBef>
                <a:spcPts val="0"/>
              </a:spcBef>
              <a:spcAft>
                <a:spcPts val="0"/>
              </a:spcAft>
              <a:buNone/>
            </a:pPr>
            <a:r>
              <a:rPr lang="en-IN" sz="1800" dirty="0"/>
              <a:t>e).Mention which brands/influencers Uber can collaborate with for increasing awareness and consideration for their brand (</a:t>
            </a:r>
            <a:r>
              <a:rPr lang="en-IN" sz="1800" b="1" dirty="0"/>
              <a:t>mention at least 2</a:t>
            </a:r>
            <a:r>
              <a:rPr lang="en-IN" sz="1800" dirty="0"/>
              <a:t>)</a:t>
            </a:r>
            <a:endParaRPr sz="1800" dirty="0"/>
          </a:p>
        </p:txBody>
      </p:sp>
      <p:sp>
        <p:nvSpPr>
          <p:cNvPr id="748" name="Google Shape;748;p49"/>
          <p:cNvSpPr txBox="1">
            <a:spLocks noGrp="1"/>
          </p:cNvSpPr>
          <p:nvPr>
            <p:ph type="body" idx="1"/>
          </p:nvPr>
        </p:nvSpPr>
        <p:spPr>
          <a:xfrm>
            <a:off x="546574" y="1209645"/>
            <a:ext cx="8050851" cy="3720574"/>
          </a:xfrm>
          <a:prstGeom prst="rect">
            <a:avLst/>
          </a:prstGeom>
        </p:spPr>
        <p:txBody>
          <a:bodyPr spcFirstLastPara="1" wrap="square" lIns="91425" tIns="91425" rIns="91425" bIns="91425" anchor="ctr" anchorCtr="0">
            <a:noAutofit/>
          </a:bodyPr>
          <a:lstStyle/>
          <a:p>
            <a:pPr algn="l">
              <a:buFont typeface="+mj-lt"/>
              <a:buAutoNum type="arabicPeriod"/>
            </a:pPr>
            <a:r>
              <a:rPr lang="en-CA" b="1" i="0" dirty="0">
                <a:solidFill>
                  <a:srgbClr val="374151"/>
                </a:solidFill>
                <a:effectLst/>
                <a:latin typeface="+mn-lt"/>
              </a:rPr>
              <a:t>Safety Advocates/Influencers</a:t>
            </a:r>
            <a:r>
              <a:rPr lang="en-CA" b="0" i="0" dirty="0">
                <a:solidFill>
                  <a:srgbClr val="374151"/>
                </a:solidFill>
                <a:effectLst/>
                <a:latin typeface="+mn-lt"/>
              </a:rPr>
              <a:t>:</a:t>
            </a:r>
          </a:p>
          <a:p>
            <a:pPr marL="742950" lvl="1" indent="-285750"/>
            <a:r>
              <a:rPr lang="en-CA" b="1" i="0" dirty="0" err="1">
                <a:solidFill>
                  <a:srgbClr val="374151"/>
                </a:solidFill>
                <a:effectLst/>
                <a:latin typeface="+mn-lt"/>
              </a:rPr>
              <a:t>SafetyFirstIndia</a:t>
            </a:r>
            <a:r>
              <a:rPr lang="en-CA" b="1" i="0" dirty="0">
                <a:solidFill>
                  <a:srgbClr val="374151"/>
                </a:solidFill>
                <a:effectLst/>
                <a:latin typeface="+mn-lt"/>
              </a:rPr>
              <a:t> (@</a:t>
            </a:r>
            <a:r>
              <a:rPr lang="en-CA" b="1" i="0" dirty="0" err="1">
                <a:solidFill>
                  <a:srgbClr val="374151"/>
                </a:solidFill>
                <a:effectLst/>
                <a:latin typeface="+mn-lt"/>
              </a:rPr>
              <a:t>SafetyFirstIndia</a:t>
            </a:r>
            <a:r>
              <a:rPr lang="en-CA" b="1" i="0" dirty="0">
                <a:solidFill>
                  <a:srgbClr val="374151"/>
                </a:solidFill>
                <a:effectLst/>
                <a:latin typeface="+mn-lt"/>
              </a:rPr>
              <a:t>)</a:t>
            </a:r>
            <a:r>
              <a:rPr lang="en-CA" b="0" i="0" dirty="0">
                <a:solidFill>
                  <a:srgbClr val="374151"/>
                </a:solidFill>
                <a:effectLst/>
                <a:latin typeface="+mn-lt"/>
              </a:rPr>
              <a:t>: Dedicated to promoting safety in various aspects, including transportation, they engage with Indian audiences by sharing safety tips and updates.</a:t>
            </a:r>
          </a:p>
          <a:p>
            <a:pPr marL="742950" lvl="1" indent="-285750"/>
            <a:r>
              <a:rPr lang="en-CA" b="1" i="0" dirty="0" err="1">
                <a:solidFill>
                  <a:srgbClr val="374151"/>
                </a:solidFill>
                <a:effectLst/>
                <a:latin typeface="+mn-lt"/>
              </a:rPr>
              <a:t>SafeTravelWithMeena</a:t>
            </a:r>
            <a:r>
              <a:rPr lang="en-CA" b="1" i="0" dirty="0">
                <a:solidFill>
                  <a:srgbClr val="374151"/>
                </a:solidFill>
                <a:effectLst/>
                <a:latin typeface="+mn-lt"/>
              </a:rPr>
              <a:t> (@</a:t>
            </a:r>
            <a:r>
              <a:rPr lang="en-CA" b="1" i="0" dirty="0" err="1">
                <a:solidFill>
                  <a:srgbClr val="374151"/>
                </a:solidFill>
                <a:effectLst/>
                <a:latin typeface="+mn-lt"/>
              </a:rPr>
              <a:t>SafeTravelWithMeena</a:t>
            </a:r>
            <a:r>
              <a:rPr lang="en-CA" b="1" i="0" dirty="0">
                <a:solidFill>
                  <a:srgbClr val="374151"/>
                </a:solidFill>
                <a:effectLst/>
                <a:latin typeface="+mn-lt"/>
              </a:rPr>
              <a:t>)</a:t>
            </a:r>
            <a:r>
              <a:rPr lang="en-CA" b="0" i="0" dirty="0">
                <a:solidFill>
                  <a:srgbClr val="374151"/>
                </a:solidFill>
                <a:effectLst/>
                <a:latin typeface="+mn-lt"/>
              </a:rPr>
              <a:t>: Meena is known for advocating safe travel practices and often collaborates with brands to promote safety in transportation.</a:t>
            </a:r>
          </a:p>
          <a:p>
            <a:pPr algn="l">
              <a:buFont typeface="+mj-lt"/>
              <a:buAutoNum type="arabicPeriod"/>
            </a:pPr>
            <a:r>
              <a:rPr lang="en-CA" b="1" i="0" dirty="0">
                <a:solidFill>
                  <a:srgbClr val="374151"/>
                </a:solidFill>
                <a:effectLst/>
                <a:latin typeface="+mn-lt"/>
              </a:rPr>
              <a:t>Travel and Lifestyle Influencers</a:t>
            </a:r>
            <a:r>
              <a:rPr lang="en-CA" b="0" i="0" dirty="0">
                <a:solidFill>
                  <a:srgbClr val="374151"/>
                </a:solidFill>
                <a:effectLst/>
                <a:latin typeface="+mn-lt"/>
              </a:rPr>
              <a:t>:</a:t>
            </a:r>
          </a:p>
          <a:p>
            <a:pPr marL="742950" lvl="1" indent="-285750"/>
            <a:r>
              <a:rPr lang="en-CA" b="1" i="0" dirty="0" err="1">
                <a:solidFill>
                  <a:srgbClr val="374151"/>
                </a:solidFill>
                <a:effectLst/>
                <a:latin typeface="+mn-lt"/>
              </a:rPr>
              <a:t>WanderlustVibesIndia</a:t>
            </a:r>
            <a:r>
              <a:rPr lang="en-CA" b="1" i="0" dirty="0">
                <a:solidFill>
                  <a:srgbClr val="374151"/>
                </a:solidFill>
                <a:effectLst/>
                <a:latin typeface="+mn-lt"/>
              </a:rPr>
              <a:t> (@</a:t>
            </a:r>
            <a:r>
              <a:rPr lang="en-CA" b="1" i="0" dirty="0" err="1">
                <a:solidFill>
                  <a:srgbClr val="374151"/>
                </a:solidFill>
                <a:effectLst/>
                <a:latin typeface="+mn-lt"/>
              </a:rPr>
              <a:t>WanderlustVibesIndia</a:t>
            </a:r>
            <a:r>
              <a:rPr lang="en-CA" b="1" i="0" dirty="0">
                <a:solidFill>
                  <a:srgbClr val="374151"/>
                </a:solidFill>
                <a:effectLst/>
                <a:latin typeface="+mn-lt"/>
              </a:rPr>
              <a:t>)</a:t>
            </a:r>
            <a:r>
              <a:rPr lang="en-CA" b="0" i="0" dirty="0">
                <a:solidFill>
                  <a:srgbClr val="374151"/>
                </a:solidFill>
                <a:effectLst/>
                <a:latin typeface="+mn-lt"/>
              </a:rPr>
              <a:t>: Showcasing travel experiences across India, including their use of different transportation services in various cities.</a:t>
            </a:r>
          </a:p>
          <a:p>
            <a:pPr marL="742950" lvl="1" indent="-285750"/>
            <a:r>
              <a:rPr lang="en-CA" b="1" i="0" dirty="0" err="1">
                <a:solidFill>
                  <a:srgbClr val="374151"/>
                </a:solidFill>
                <a:effectLst/>
                <a:latin typeface="+mn-lt"/>
              </a:rPr>
              <a:t>CityLifeExplorerRaj</a:t>
            </a:r>
            <a:r>
              <a:rPr lang="en-CA" b="1" i="0" dirty="0">
                <a:solidFill>
                  <a:srgbClr val="374151"/>
                </a:solidFill>
                <a:effectLst/>
                <a:latin typeface="+mn-lt"/>
              </a:rPr>
              <a:t> (@</a:t>
            </a:r>
            <a:r>
              <a:rPr lang="en-CA" b="1" i="0" dirty="0" err="1">
                <a:solidFill>
                  <a:srgbClr val="374151"/>
                </a:solidFill>
                <a:effectLst/>
                <a:latin typeface="+mn-lt"/>
              </a:rPr>
              <a:t>CityLifeExplorerRaj</a:t>
            </a:r>
            <a:r>
              <a:rPr lang="en-CA" b="1" i="0" dirty="0">
                <a:solidFill>
                  <a:srgbClr val="374151"/>
                </a:solidFill>
                <a:effectLst/>
                <a:latin typeface="+mn-lt"/>
              </a:rPr>
              <a:t>)</a:t>
            </a:r>
            <a:r>
              <a:rPr lang="en-CA" b="0" i="0" dirty="0">
                <a:solidFill>
                  <a:srgbClr val="374151"/>
                </a:solidFill>
                <a:effectLst/>
                <a:latin typeface="+mn-lt"/>
              </a:rPr>
              <a:t>: Raj explores urban lifestyles and commutes, offering tips and insights into navigating Indian cities.</a:t>
            </a:r>
          </a:p>
          <a:p>
            <a:pPr marL="457200" lvl="0" indent="0" algn="l" rtl="0">
              <a:spcBef>
                <a:spcPts val="0"/>
              </a:spcBef>
              <a:spcAft>
                <a:spcPts val="0"/>
              </a:spcAft>
              <a:buNone/>
            </a:pPr>
            <a:endParaRPr sz="1800" dirty="0">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50"/>
          <p:cNvSpPr txBox="1">
            <a:spLocks noGrp="1"/>
          </p:cNvSpPr>
          <p:nvPr>
            <p:ph type="title"/>
          </p:nvPr>
        </p:nvSpPr>
        <p:spPr>
          <a:xfrm>
            <a:off x="311700" y="2285400"/>
            <a:ext cx="8520600" cy="5727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SzPts val="990"/>
              <a:buNone/>
            </a:pPr>
            <a:r>
              <a:rPr lang="en-IN" sz="1829" b="1"/>
              <a:t>Task 5: Video Submission</a:t>
            </a:r>
            <a:endParaRPr sz="3359"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51"/>
          <p:cNvSpPr txBox="1">
            <a:spLocks noGrp="1"/>
          </p:cNvSpPr>
          <p:nvPr>
            <p:ph type="title"/>
          </p:nvPr>
        </p:nvSpPr>
        <p:spPr>
          <a:xfrm>
            <a:off x="311700" y="869225"/>
            <a:ext cx="8520600" cy="3249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1700"/>
              <a:t>Task 5</a:t>
            </a:r>
            <a:endParaRPr sz="1700"/>
          </a:p>
          <a:p>
            <a:pPr marL="0" lvl="0" indent="0" algn="just" rtl="0">
              <a:lnSpc>
                <a:spcPct val="115000"/>
              </a:lnSpc>
              <a:spcBef>
                <a:spcPts val="1200"/>
              </a:spcBef>
              <a:spcAft>
                <a:spcPts val="0"/>
              </a:spcAft>
              <a:buClr>
                <a:schemeClr val="dk1"/>
              </a:buClr>
              <a:buSzPts val="1100"/>
              <a:buFont typeface="Arial"/>
              <a:buNone/>
            </a:pPr>
            <a:r>
              <a:rPr lang="en-IN" sz="1700"/>
              <a:t>Record a 1-1.5 minute video of you presenting a summary of the project. Make sure you include the following points in your video.</a:t>
            </a:r>
            <a:endParaRPr sz="1700"/>
          </a:p>
          <a:p>
            <a:pPr marL="0" lvl="0" indent="0" algn="just" rtl="0">
              <a:lnSpc>
                <a:spcPct val="115000"/>
              </a:lnSpc>
              <a:spcBef>
                <a:spcPts val="1200"/>
              </a:spcBef>
              <a:spcAft>
                <a:spcPts val="0"/>
              </a:spcAft>
              <a:buClr>
                <a:schemeClr val="dk1"/>
              </a:buClr>
              <a:buSzPts val="1100"/>
              <a:buFont typeface="Arial"/>
              <a:buNone/>
            </a:pPr>
            <a:endParaRPr sz="1700"/>
          </a:p>
          <a:p>
            <a:pPr marL="457200" lvl="0" indent="-298450" algn="l" rtl="0">
              <a:lnSpc>
                <a:spcPct val="115000"/>
              </a:lnSpc>
              <a:spcBef>
                <a:spcPts val="1200"/>
              </a:spcBef>
              <a:spcAft>
                <a:spcPts val="0"/>
              </a:spcAft>
              <a:buSzPts val="1100"/>
              <a:buChar char="●"/>
            </a:pPr>
            <a:r>
              <a:rPr lang="en-IN" sz="1700"/>
              <a:t>The task and the objective</a:t>
            </a:r>
            <a:endParaRPr sz="1700"/>
          </a:p>
          <a:p>
            <a:pPr marL="457200" lvl="0" indent="-298450" algn="l" rtl="0">
              <a:lnSpc>
                <a:spcPct val="115000"/>
              </a:lnSpc>
              <a:spcBef>
                <a:spcPts val="0"/>
              </a:spcBef>
              <a:spcAft>
                <a:spcPts val="0"/>
              </a:spcAft>
              <a:buSzPts val="1100"/>
              <a:buChar char="●"/>
            </a:pPr>
            <a:r>
              <a:rPr lang="en-IN" sz="1700"/>
              <a:t>Process and steps of finalising your strategy</a:t>
            </a:r>
            <a:endParaRPr sz="1700"/>
          </a:p>
          <a:p>
            <a:pPr marL="457200" lvl="0" indent="-298450" algn="l" rtl="0">
              <a:lnSpc>
                <a:spcPct val="115000"/>
              </a:lnSpc>
              <a:spcBef>
                <a:spcPts val="0"/>
              </a:spcBef>
              <a:spcAft>
                <a:spcPts val="0"/>
              </a:spcAft>
              <a:buSzPts val="1100"/>
              <a:buChar char="●"/>
            </a:pPr>
            <a:r>
              <a:rPr lang="en-IN" sz="1700"/>
              <a:t>Main content ideas and channels</a:t>
            </a:r>
            <a:endParaRPr sz="1700"/>
          </a:p>
          <a:p>
            <a:pPr marL="457200" lvl="0" indent="-298450" algn="l" rtl="0">
              <a:lnSpc>
                <a:spcPct val="115000"/>
              </a:lnSpc>
              <a:spcBef>
                <a:spcPts val="0"/>
              </a:spcBef>
              <a:spcAft>
                <a:spcPts val="0"/>
              </a:spcAft>
              <a:buSzPts val="1100"/>
              <a:buChar char="●"/>
            </a:pPr>
            <a:r>
              <a:rPr lang="en-IN" sz="1700"/>
              <a:t>Key learnings from the project</a:t>
            </a:r>
            <a:endParaRPr sz="1700"/>
          </a:p>
          <a:p>
            <a:pPr marL="0" lvl="0" indent="0" algn="l" rtl="0">
              <a:lnSpc>
                <a:spcPct val="115000"/>
              </a:lnSpc>
              <a:spcBef>
                <a:spcPts val="1200"/>
              </a:spcBef>
              <a:spcAft>
                <a:spcPts val="0"/>
              </a:spcAft>
              <a:buNone/>
            </a:pPr>
            <a:r>
              <a:rPr lang="en-IN" sz="1700"/>
              <a:t>Upload the video in an MP4 format. Upload the video on your Google Drive and do not forget to give access to "</a:t>
            </a:r>
            <a:r>
              <a:rPr lang="en-IN" sz="1700" b="1"/>
              <a:t>Anyone With This Link</a:t>
            </a:r>
            <a:r>
              <a:rPr lang="en-IN" sz="1700"/>
              <a:t>"</a:t>
            </a:r>
            <a:endParaRPr sz="1700"/>
          </a:p>
          <a:p>
            <a:pPr marL="0" lvl="0" indent="0" algn="l" rtl="0">
              <a:spcBef>
                <a:spcPts val="1200"/>
              </a:spcBef>
              <a:spcAft>
                <a:spcPts val="0"/>
              </a:spcAft>
              <a:buNone/>
            </a:pPr>
            <a:endParaRPr sz="1700"/>
          </a:p>
        </p:txBody>
      </p:sp>
      <p:sp>
        <p:nvSpPr>
          <p:cNvPr id="760" name="Google Shape;760;p51"/>
          <p:cNvSpPr txBox="1">
            <a:spLocks noGrp="1"/>
          </p:cNvSpPr>
          <p:nvPr>
            <p:ph type="body" idx="1"/>
          </p:nvPr>
        </p:nvSpPr>
        <p:spPr>
          <a:xfrm>
            <a:off x="311700" y="4118225"/>
            <a:ext cx="8520600" cy="7686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b="1" dirty="0"/>
              <a:t>Video URL</a:t>
            </a:r>
            <a:r>
              <a:rPr lang="en-IN" dirty="0"/>
              <a:t> : </a:t>
            </a:r>
            <a:endParaRPr dirty="0"/>
          </a:p>
        </p:txBody>
      </p:sp>
      <p:sp>
        <p:nvSpPr>
          <p:cNvPr id="761" name="Google Shape;761;p51"/>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37"/>
          <p:cNvSpPr txBox="1">
            <a:spLocks noGrp="1"/>
          </p:cNvSpPr>
          <p:nvPr>
            <p:ph type="title"/>
          </p:nvPr>
        </p:nvSpPr>
        <p:spPr>
          <a:xfrm>
            <a:off x="311700" y="2285400"/>
            <a:ext cx="8520600" cy="5727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SzPts val="990"/>
              <a:buNone/>
            </a:pPr>
            <a:r>
              <a:rPr lang="en-IN" sz="1829" b="1"/>
              <a:t>Task 1: Target Audience and Your Consumer</a:t>
            </a:r>
            <a:endParaRPr sz="3359"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38"/>
          <p:cNvSpPr txBox="1">
            <a:spLocks noGrp="1"/>
          </p:cNvSpPr>
          <p:nvPr>
            <p:ph type="title"/>
          </p:nvPr>
        </p:nvSpPr>
        <p:spPr>
          <a:xfrm>
            <a:off x="208005" y="228209"/>
            <a:ext cx="8520600" cy="5727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SzPts val="990"/>
              <a:buNone/>
            </a:pPr>
            <a:r>
              <a:rPr lang="en-IN" sz="1829" b="1" dirty="0"/>
              <a:t>Task 1</a:t>
            </a:r>
            <a:endParaRPr sz="1829" b="1" dirty="0"/>
          </a:p>
          <a:p>
            <a:pPr marL="457200" lvl="0" indent="-344805" algn="l" rtl="0">
              <a:lnSpc>
                <a:spcPct val="115000"/>
              </a:lnSpc>
              <a:spcBef>
                <a:spcPts val="0"/>
              </a:spcBef>
              <a:spcAft>
                <a:spcPts val="0"/>
              </a:spcAft>
              <a:buSzPts val="1830"/>
              <a:buAutoNum type="alphaLcParenR"/>
            </a:pPr>
            <a:r>
              <a:rPr lang="en-IN" sz="1829" dirty="0"/>
              <a:t>Define the target audience for Uber</a:t>
            </a:r>
            <a:endParaRPr sz="3359" dirty="0"/>
          </a:p>
        </p:txBody>
      </p:sp>
      <p:sp>
        <p:nvSpPr>
          <p:cNvPr id="635" name="Google Shape;635;p38"/>
          <p:cNvSpPr txBox="1">
            <a:spLocks noGrp="1"/>
          </p:cNvSpPr>
          <p:nvPr>
            <p:ph type="body" idx="1"/>
          </p:nvPr>
        </p:nvSpPr>
        <p:spPr>
          <a:xfrm>
            <a:off x="0" y="1996852"/>
            <a:ext cx="9144000" cy="2093700"/>
          </a:xfrm>
          <a:prstGeom prst="rect">
            <a:avLst/>
          </a:prstGeom>
        </p:spPr>
        <p:txBody>
          <a:bodyPr spcFirstLastPara="1" wrap="square" lIns="91425" tIns="91425" rIns="91425" bIns="91425" anchor="ctr" anchorCtr="0">
            <a:noAutofit/>
          </a:bodyPr>
          <a:lstStyle/>
          <a:p>
            <a:pPr marL="139700" indent="0">
              <a:buNone/>
            </a:pPr>
            <a:r>
              <a:rPr lang="en-IN" sz="1700" dirty="0"/>
              <a:t>Demographics: </a:t>
            </a:r>
          </a:p>
          <a:p>
            <a:r>
              <a:rPr lang="en-CA" sz="1700" dirty="0"/>
              <a:t>Age: 18-50 years old</a:t>
            </a:r>
          </a:p>
          <a:p>
            <a:r>
              <a:rPr lang="en-CA" sz="1700" dirty="0"/>
              <a:t>Gender: All</a:t>
            </a:r>
          </a:p>
          <a:p>
            <a:r>
              <a:rPr lang="en-CA" sz="1700" dirty="0"/>
              <a:t>Location: Urban and suburban areas in various countries, especially cities with high population density and tech-savvy communities (tier 1,2)</a:t>
            </a:r>
          </a:p>
          <a:p>
            <a:r>
              <a:rPr lang="en-CA" sz="1700" dirty="0"/>
              <a:t>Income Level: Middle to high-income </a:t>
            </a:r>
          </a:p>
          <a:p>
            <a:r>
              <a:rPr lang="en-CA" sz="1700" dirty="0"/>
              <a:t>Education: Varied, but typically with at least a high school education</a:t>
            </a:r>
          </a:p>
          <a:p>
            <a:r>
              <a:rPr lang="en-CA" sz="1700" dirty="0"/>
              <a:t>Occupation: Diverse range of professions, including students, office workers, freelancers, and business professionals</a:t>
            </a:r>
            <a:endParaRPr lang="en-IN" sz="1700" dirty="0"/>
          </a:p>
          <a:p>
            <a:pPr marL="120650" lvl="0" indent="0" algn="l" rtl="0">
              <a:spcBef>
                <a:spcPts val="0"/>
              </a:spcBef>
              <a:spcAft>
                <a:spcPts val="0"/>
              </a:spcAft>
              <a:buSzPts val="1700"/>
              <a:buNone/>
            </a:pPr>
            <a:endParaRPr lang="en-IN" sz="1700" dirty="0"/>
          </a:p>
          <a:p>
            <a:pPr marL="139700" indent="0" algn="l">
              <a:buNone/>
            </a:pPr>
            <a:r>
              <a:rPr lang="en-IN" sz="1700" dirty="0"/>
              <a:t>Psychographics: </a:t>
            </a:r>
            <a:r>
              <a:rPr lang="en-CA" sz="1700" dirty="0"/>
              <a:t>Tech-Savvy: Comfortable using smartphones and apps for everyday tasks.</a:t>
            </a:r>
          </a:p>
          <a:p>
            <a:pPr algn="l">
              <a:buFont typeface="Arial" panose="020B0604020202020204" pitchFamily="34" charset="0"/>
              <a:buChar char="•"/>
            </a:pPr>
            <a:r>
              <a:rPr lang="en-CA" sz="1700" dirty="0"/>
              <a:t>Convenience-Seekers: Value convenience and efficiency in transportation.</a:t>
            </a:r>
          </a:p>
          <a:p>
            <a:pPr algn="l">
              <a:buFont typeface="Arial" panose="020B0604020202020204" pitchFamily="34" charset="0"/>
              <a:buChar char="•"/>
            </a:pPr>
            <a:r>
              <a:rPr lang="en-CA" sz="1700" dirty="0"/>
              <a:t>Environmentally Conscious: Open to alternative transportation options to reduce their carbon footprint.</a:t>
            </a:r>
          </a:p>
          <a:p>
            <a:pPr algn="l">
              <a:buFont typeface="Arial" panose="020B0604020202020204" pitchFamily="34" charset="0"/>
              <a:buChar char="•"/>
            </a:pPr>
            <a:r>
              <a:rPr lang="en-CA" sz="1700" dirty="0"/>
              <a:t>Experience-Driven: Interested in unique experiences and services.</a:t>
            </a:r>
          </a:p>
          <a:p>
            <a:pPr marL="457200" lvl="0" indent="-336550" algn="l" rtl="0">
              <a:spcBef>
                <a:spcPts val="0"/>
              </a:spcBef>
              <a:spcAft>
                <a:spcPts val="0"/>
              </a:spcAft>
              <a:buSzPts val="1700"/>
              <a:buChar char="●"/>
            </a:pPr>
            <a:endParaRPr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9"/>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1200">
                <a:latin typeface="+mn-lt"/>
              </a:rPr>
              <a:t>b) Consumer Persona</a:t>
            </a:r>
            <a:endParaRPr sz="1200">
              <a:latin typeface="+mn-lt"/>
            </a:endParaRPr>
          </a:p>
          <a:p>
            <a:pPr marL="0" lvl="0" indent="0" algn="l" rtl="0">
              <a:spcBef>
                <a:spcPts val="0"/>
              </a:spcBef>
              <a:spcAft>
                <a:spcPts val="0"/>
              </a:spcAft>
              <a:buNone/>
            </a:pPr>
            <a:endParaRPr sz="1200">
              <a:latin typeface="+mn-lt"/>
            </a:endParaRPr>
          </a:p>
        </p:txBody>
      </p:sp>
      <p:sp>
        <p:nvSpPr>
          <p:cNvPr id="641" name="Google Shape;641;p39"/>
          <p:cNvSpPr/>
          <p:nvPr/>
        </p:nvSpPr>
        <p:spPr>
          <a:xfrm>
            <a:off x="1265389" y="976982"/>
            <a:ext cx="1864200" cy="71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latin typeface="+mn-lt"/>
              </a:rPr>
              <a:t>&lt;Photo&gt;</a:t>
            </a:r>
            <a:endParaRPr sz="1200" dirty="0">
              <a:latin typeface="+mn-lt"/>
            </a:endParaRPr>
          </a:p>
        </p:txBody>
      </p:sp>
      <p:sp>
        <p:nvSpPr>
          <p:cNvPr id="642" name="Google Shape;642;p39"/>
          <p:cNvSpPr/>
          <p:nvPr/>
        </p:nvSpPr>
        <p:spPr>
          <a:xfrm>
            <a:off x="311700" y="2152354"/>
            <a:ext cx="1488820" cy="83879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latin typeface="+mn-lt"/>
              </a:rPr>
              <a:t>Name: </a:t>
            </a:r>
            <a:r>
              <a:rPr lang="en-CA" sz="1200" b="0" i="0" dirty="0">
                <a:solidFill>
                  <a:srgbClr val="374151"/>
                </a:solidFill>
                <a:effectLst/>
                <a:latin typeface="+mn-lt"/>
              </a:rPr>
              <a:t>Rakesh Patel</a:t>
            </a:r>
            <a:br>
              <a:rPr lang="en-IN" sz="1200" dirty="0">
                <a:latin typeface="+mn-lt"/>
              </a:rPr>
            </a:br>
            <a:r>
              <a:rPr lang="en-IN" sz="1200" dirty="0">
                <a:latin typeface="+mn-lt"/>
              </a:rPr>
              <a:t>Age: 32</a:t>
            </a:r>
            <a:endParaRPr sz="1200" dirty="0">
              <a:latin typeface="+mn-lt"/>
            </a:endParaRPr>
          </a:p>
        </p:txBody>
      </p:sp>
      <p:sp>
        <p:nvSpPr>
          <p:cNvPr id="643" name="Google Shape;643;p39"/>
          <p:cNvSpPr/>
          <p:nvPr/>
        </p:nvSpPr>
        <p:spPr>
          <a:xfrm>
            <a:off x="2359162" y="2037129"/>
            <a:ext cx="1864200" cy="102638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IN" sz="1200" dirty="0">
                <a:latin typeface="+mn-lt"/>
              </a:rPr>
              <a:t>Place: Delhi</a:t>
            </a:r>
            <a:br>
              <a:rPr lang="en-IN" sz="1200" dirty="0">
                <a:latin typeface="+mn-lt"/>
              </a:rPr>
            </a:br>
            <a:r>
              <a:rPr lang="en-IN" sz="1200" dirty="0">
                <a:latin typeface="+mn-lt"/>
              </a:rPr>
              <a:t>Profession: IT Consultant</a:t>
            </a:r>
            <a:endParaRPr sz="1200" dirty="0">
              <a:latin typeface="+mn-lt"/>
            </a:endParaRPr>
          </a:p>
        </p:txBody>
      </p:sp>
      <p:sp>
        <p:nvSpPr>
          <p:cNvPr id="644" name="Google Shape;644;p39"/>
          <p:cNvSpPr/>
          <p:nvPr/>
        </p:nvSpPr>
        <p:spPr>
          <a:xfrm>
            <a:off x="876385" y="3106371"/>
            <a:ext cx="3268795" cy="190308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IN" sz="1200" dirty="0">
                <a:solidFill>
                  <a:schemeClr val="dk1"/>
                </a:solidFill>
                <a:latin typeface="+mn-lt"/>
              </a:rPr>
              <a:t>Preferred Mode of Transport: </a:t>
            </a:r>
            <a:r>
              <a:rPr lang="en-CA" sz="1200" b="0" i="0" dirty="0">
                <a:solidFill>
                  <a:srgbClr val="374151"/>
                </a:solidFill>
                <a:effectLst/>
                <a:latin typeface="+mn-lt"/>
              </a:rPr>
              <a:t>Rajesh primarily relies on ride-sharing services like Uber for his daily commute to work, especially during rush hours when public transport gets overcrowded. He occasionally uses local trains or auto-rickshaws for shorter distances.</a:t>
            </a:r>
            <a:endParaRPr sz="1200" dirty="0">
              <a:latin typeface="+mn-lt"/>
            </a:endParaRPr>
          </a:p>
          <a:p>
            <a:pPr marL="0" lvl="0" indent="0" algn="l" rtl="0">
              <a:spcBef>
                <a:spcPts val="0"/>
              </a:spcBef>
              <a:spcAft>
                <a:spcPts val="0"/>
              </a:spcAft>
              <a:buNone/>
            </a:pPr>
            <a:endParaRPr sz="1200" dirty="0">
              <a:latin typeface="+mn-lt"/>
            </a:endParaRPr>
          </a:p>
        </p:txBody>
      </p:sp>
      <p:sp>
        <p:nvSpPr>
          <p:cNvPr id="645" name="Google Shape;645;p39"/>
          <p:cNvSpPr/>
          <p:nvPr/>
        </p:nvSpPr>
        <p:spPr>
          <a:xfrm>
            <a:off x="4301545" y="469784"/>
            <a:ext cx="4336330" cy="233988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l"/>
            <a:r>
              <a:rPr lang="en-IN" sz="1200" dirty="0">
                <a:solidFill>
                  <a:schemeClr val="dk1"/>
                </a:solidFill>
                <a:latin typeface="+mn-lt"/>
              </a:rPr>
              <a:t>Pain Points: </a:t>
            </a:r>
          </a:p>
          <a:p>
            <a:pPr algn="l">
              <a:buFont typeface="Arial" panose="020B0604020202020204" pitchFamily="34" charset="0"/>
              <a:buChar char="•"/>
            </a:pPr>
            <a:r>
              <a:rPr lang="en-CA" sz="1200" b="1" i="0" dirty="0">
                <a:solidFill>
                  <a:srgbClr val="374151"/>
                </a:solidFill>
                <a:effectLst/>
                <a:latin typeface="+mn-lt"/>
              </a:rPr>
              <a:t>Traffic Congestion</a:t>
            </a:r>
            <a:r>
              <a:rPr lang="en-CA" sz="1200" b="0" i="0" dirty="0">
                <a:solidFill>
                  <a:srgbClr val="374151"/>
                </a:solidFill>
                <a:effectLst/>
                <a:latin typeface="+mn-lt"/>
              </a:rPr>
              <a:t>: Delhi's notorious traffic jams often lead to delays in reaching his workplace or meetings.</a:t>
            </a:r>
          </a:p>
          <a:p>
            <a:pPr algn="l">
              <a:buFont typeface="Arial" panose="020B0604020202020204" pitchFamily="34" charset="0"/>
              <a:buChar char="•"/>
            </a:pPr>
            <a:r>
              <a:rPr lang="en-CA" sz="1200" b="1" i="0" dirty="0">
                <a:solidFill>
                  <a:srgbClr val="374151"/>
                </a:solidFill>
                <a:effectLst/>
                <a:latin typeface="+mn-lt"/>
              </a:rPr>
              <a:t>Comfort and Convenience</a:t>
            </a:r>
            <a:r>
              <a:rPr lang="en-CA" sz="1200" b="0" i="0" dirty="0">
                <a:solidFill>
                  <a:srgbClr val="374151"/>
                </a:solidFill>
                <a:effectLst/>
                <a:latin typeface="+mn-lt"/>
              </a:rPr>
              <a:t>: He seeks a comfortable and hassle-free commuting experience after long work hours.</a:t>
            </a:r>
          </a:p>
          <a:p>
            <a:pPr algn="l">
              <a:buFont typeface="Arial" panose="020B0604020202020204" pitchFamily="34" charset="0"/>
              <a:buChar char="•"/>
            </a:pPr>
            <a:r>
              <a:rPr lang="en-CA" sz="1200" b="1" i="0" dirty="0">
                <a:solidFill>
                  <a:srgbClr val="374151"/>
                </a:solidFill>
                <a:effectLst/>
                <a:latin typeface="+mn-lt"/>
              </a:rPr>
              <a:t>Safety</a:t>
            </a:r>
            <a:r>
              <a:rPr lang="en-CA" sz="1200" b="0" i="0" dirty="0">
                <a:solidFill>
                  <a:srgbClr val="374151"/>
                </a:solidFill>
                <a:effectLst/>
                <a:latin typeface="+mn-lt"/>
              </a:rPr>
              <a:t>: Rajesh prioritizes safety, especially during late-night travels or when commuting alone.</a:t>
            </a:r>
          </a:p>
          <a:p>
            <a:pPr algn="l">
              <a:buFont typeface="Arial" panose="020B0604020202020204" pitchFamily="34" charset="0"/>
              <a:buChar char="•"/>
            </a:pPr>
            <a:r>
              <a:rPr lang="en-CA" sz="1200" b="1" i="0" dirty="0">
                <a:solidFill>
                  <a:srgbClr val="374151"/>
                </a:solidFill>
                <a:effectLst/>
                <a:latin typeface="+mn-lt"/>
              </a:rPr>
              <a:t>Cost-efficiency</a:t>
            </a:r>
            <a:r>
              <a:rPr lang="en-CA" sz="1200" b="0" i="0" dirty="0">
                <a:solidFill>
                  <a:srgbClr val="374151"/>
                </a:solidFill>
                <a:effectLst/>
                <a:latin typeface="+mn-lt"/>
              </a:rPr>
              <a:t>: While willing to pay for convenience, he's conscious of costs and appreciates affordable transportation options.</a:t>
            </a:r>
          </a:p>
        </p:txBody>
      </p:sp>
      <p:sp>
        <p:nvSpPr>
          <p:cNvPr id="646" name="Google Shape;646;p39"/>
          <p:cNvSpPr/>
          <p:nvPr/>
        </p:nvSpPr>
        <p:spPr>
          <a:xfrm>
            <a:off x="4301546" y="2927305"/>
            <a:ext cx="4710478" cy="2082152"/>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l">
              <a:buFont typeface="Arial" panose="020B0604020202020204" pitchFamily="34" charset="0"/>
              <a:buChar char="•"/>
            </a:pPr>
            <a:r>
              <a:rPr lang="en-IN" sz="1200" dirty="0">
                <a:latin typeface="+mn-lt"/>
              </a:rPr>
              <a:t>Interest &amp; Hobbies: </a:t>
            </a:r>
            <a:r>
              <a:rPr lang="en-CA" sz="1200" b="1" i="0" dirty="0">
                <a:solidFill>
                  <a:srgbClr val="374151"/>
                </a:solidFill>
                <a:effectLst/>
                <a:latin typeface="+mn-lt"/>
              </a:rPr>
              <a:t>Technology Enthusiast</a:t>
            </a:r>
            <a:r>
              <a:rPr lang="en-CA" sz="1200" b="0" i="0" dirty="0">
                <a:solidFill>
                  <a:srgbClr val="374151"/>
                </a:solidFill>
                <a:effectLst/>
                <a:latin typeface="+mn-lt"/>
              </a:rPr>
              <a:t>: Rajesh keeps updated with the latest tech gadgets and innovations.</a:t>
            </a:r>
          </a:p>
          <a:p>
            <a:pPr algn="l">
              <a:buFont typeface="Arial" panose="020B0604020202020204" pitchFamily="34" charset="0"/>
              <a:buChar char="•"/>
            </a:pPr>
            <a:r>
              <a:rPr lang="en-CA" sz="1200" b="1" i="0" dirty="0">
                <a:solidFill>
                  <a:srgbClr val="374151"/>
                </a:solidFill>
                <a:effectLst/>
                <a:latin typeface="+mn-lt"/>
              </a:rPr>
              <a:t>Cricket</a:t>
            </a:r>
            <a:r>
              <a:rPr lang="en-CA" sz="1200" b="0" i="0" dirty="0">
                <a:solidFill>
                  <a:srgbClr val="374151"/>
                </a:solidFill>
                <a:effectLst/>
                <a:latin typeface="+mn-lt"/>
              </a:rPr>
              <a:t>: He is an avid cricket fan, following both local and international matches.</a:t>
            </a:r>
          </a:p>
          <a:p>
            <a:pPr algn="l">
              <a:buFont typeface="Arial" panose="020B0604020202020204" pitchFamily="34" charset="0"/>
              <a:buChar char="•"/>
            </a:pPr>
            <a:r>
              <a:rPr lang="en-CA" sz="1200" b="1" i="0" dirty="0">
                <a:solidFill>
                  <a:srgbClr val="374151"/>
                </a:solidFill>
                <a:effectLst/>
                <a:latin typeface="+mn-lt"/>
              </a:rPr>
              <a:t>Cinema</a:t>
            </a:r>
            <a:r>
              <a:rPr lang="en-CA" sz="1200" b="0" i="0" dirty="0">
                <a:solidFill>
                  <a:srgbClr val="374151"/>
                </a:solidFill>
                <a:effectLst/>
                <a:latin typeface="+mn-lt"/>
              </a:rPr>
              <a:t>: Rajesh enjoys watching Bollywood and Hollywood movies in his leisure time.</a:t>
            </a:r>
          </a:p>
          <a:p>
            <a:pPr algn="l">
              <a:buFont typeface="Arial" panose="020B0604020202020204" pitchFamily="34" charset="0"/>
              <a:buChar char="•"/>
            </a:pPr>
            <a:r>
              <a:rPr lang="en-CA" sz="1200" b="1" i="0" dirty="0">
                <a:solidFill>
                  <a:srgbClr val="374151"/>
                </a:solidFill>
                <a:effectLst/>
                <a:latin typeface="+mn-lt"/>
              </a:rPr>
              <a:t>Local Culture and Food</a:t>
            </a:r>
            <a:r>
              <a:rPr lang="en-CA" sz="1200" b="0" i="0" dirty="0">
                <a:solidFill>
                  <a:srgbClr val="374151"/>
                </a:solidFill>
                <a:effectLst/>
                <a:latin typeface="+mn-lt"/>
              </a:rPr>
              <a:t>: He loves exploring different cuisines and cultural events in Mumbai.</a:t>
            </a:r>
            <a:endParaRPr sz="1200" dirty="0">
              <a:latin typeface="+mn-lt"/>
            </a:endParaRPr>
          </a:p>
        </p:txBody>
      </p:sp>
      <p:pic>
        <p:nvPicPr>
          <p:cNvPr id="1026" name="Picture 2" descr="Indian Man Stock Photos, Images and Backgrounds for Free Download">
            <a:extLst>
              <a:ext uri="{FF2B5EF4-FFF2-40B4-BE49-F238E27FC236}">
                <a16:creationId xmlns:a16="http://schemas.microsoft.com/office/drawing/2014/main" id="{C02CE51A-E8F2-35D5-A18D-C56DBF3AF8C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56000"/>
                    </a14:imgEffect>
                  </a14:imgLayer>
                </a14:imgProps>
              </a:ext>
              <a:ext uri="{28A0092B-C50C-407E-A947-70E740481C1C}">
                <a14:useLocalDpi xmlns:a14="http://schemas.microsoft.com/office/drawing/2010/main" val="0"/>
              </a:ext>
            </a:extLst>
          </a:blip>
          <a:srcRect l="26987"/>
          <a:stretch/>
        </p:blipFill>
        <p:spPr bwMode="auto">
          <a:xfrm>
            <a:off x="1265389" y="634859"/>
            <a:ext cx="1488820" cy="13594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40"/>
          <p:cNvSpPr txBox="1">
            <a:spLocks noGrp="1"/>
          </p:cNvSpPr>
          <p:nvPr>
            <p:ph type="title"/>
          </p:nvPr>
        </p:nvSpPr>
        <p:spPr>
          <a:xfrm>
            <a:off x="311700" y="2285400"/>
            <a:ext cx="8520600" cy="5727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SzPts val="990"/>
              <a:buNone/>
            </a:pPr>
            <a:r>
              <a:rPr lang="en-IN" sz="1829" b="1"/>
              <a:t>Task 2: Competition</a:t>
            </a:r>
            <a:endParaRPr sz="3359"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41"/>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1700" b="1"/>
              <a:t>Task 2 </a:t>
            </a:r>
            <a:endParaRPr sz="1700" b="1"/>
          </a:p>
          <a:p>
            <a:pPr marL="0" lvl="0" indent="0" algn="l" rtl="0">
              <a:spcBef>
                <a:spcPts val="0"/>
              </a:spcBef>
              <a:spcAft>
                <a:spcPts val="0"/>
              </a:spcAft>
              <a:buNone/>
            </a:pPr>
            <a:r>
              <a:rPr lang="en-IN" sz="1700"/>
              <a:t>a) Identify top competitors of Uber in the assigned market</a:t>
            </a:r>
            <a:endParaRPr sz="1700"/>
          </a:p>
        </p:txBody>
      </p:sp>
      <p:sp>
        <p:nvSpPr>
          <p:cNvPr id="657" name="Google Shape;657;p41"/>
          <p:cNvSpPr txBox="1">
            <a:spLocks noGrp="1"/>
          </p:cNvSpPr>
          <p:nvPr>
            <p:ph type="body" idx="1"/>
          </p:nvPr>
        </p:nvSpPr>
        <p:spPr>
          <a:xfrm>
            <a:off x="311700" y="1894787"/>
            <a:ext cx="8520600" cy="1835102"/>
          </a:xfrm>
          <a:prstGeom prst="rect">
            <a:avLst/>
          </a:prstGeom>
        </p:spPr>
        <p:txBody>
          <a:bodyPr spcFirstLastPara="1" wrap="square" lIns="91425" tIns="91425" rIns="91425" bIns="91425" anchor="ctr" anchorCtr="0">
            <a:noAutofit/>
          </a:bodyPr>
          <a:lstStyle/>
          <a:p>
            <a:pPr algn="l">
              <a:buFont typeface="+mj-lt"/>
              <a:buAutoNum type="arabicPeriod"/>
            </a:pPr>
            <a:r>
              <a:rPr lang="en-CA" b="1" i="0" dirty="0">
                <a:solidFill>
                  <a:srgbClr val="374151"/>
                </a:solidFill>
                <a:effectLst/>
                <a:latin typeface="+mn-lt"/>
              </a:rPr>
              <a:t>Ola</a:t>
            </a:r>
            <a:r>
              <a:rPr lang="en-CA" b="0" i="0" dirty="0">
                <a:solidFill>
                  <a:srgbClr val="374151"/>
                </a:solidFill>
                <a:effectLst/>
                <a:latin typeface="+mn-lt"/>
              </a:rPr>
              <a:t>: Ola is one of the primary competitors for Uber in India, offering similar ride-hailing services across various cities in the country.</a:t>
            </a:r>
          </a:p>
          <a:p>
            <a:pPr algn="l">
              <a:buFont typeface="+mj-lt"/>
              <a:buAutoNum type="arabicPeriod"/>
            </a:pPr>
            <a:r>
              <a:rPr lang="en-CA" b="1" i="0" dirty="0">
                <a:solidFill>
                  <a:srgbClr val="374151"/>
                </a:solidFill>
                <a:effectLst/>
                <a:latin typeface="+mn-lt"/>
              </a:rPr>
              <a:t>Meru Cabs</a:t>
            </a:r>
            <a:r>
              <a:rPr lang="en-CA" b="0" i="0" dirty="0">
                <a:solidFill>
                  <a:srgbClr val="374151"/>
                </a:solidFill>
                <a:effectLst/>
                <a:latin typeface="+mn-lt"/>
              </a:rPr>
              <a:t>: Another significant competitor in the Indian market, Meru Cabs operates in multiple cities, providing taxi services through their app.</a:t>
            </a:r>
          </a:p>
          <a:p>
            <a:pPr algn="l">
              <a:buFont typeface="+mj-lt"/>
              <a:buAutoNum type="arabicPeriod"/>
            </a:pPr>
            <a:r>
              <a:rPr lang="en-CA" b="1" i="0" dirty="0">
                <a:solidFill>
                  <a:srgbClr val="374151"/>
                </a:solidFill>
                <a:effectLst/>
                <a:latin typeface="+mn-lt"/>
              </a:rPr>
              <a:t>Rapido</a:t>
            </a:r>
            <a:r>
              <a:rPr lang="en-CA" b="0" i="0" dirty="0">
                <a:solidFill>
                  <a:srgbClr val="374151"/>
                </a:solidFill>
                <a:effectLst/>
                <a:latin typeface="+mn-lt"/>
              </a:rPr>
              <a:t>: This company specializes in bike taxi services, providing quick and cost-effective transport options in congested urban areas.</a:t>
            </a:r>
          </a:p>
          <a:p>
            <a:pPr marL="139700" lvl="0" indent="0" algn="l" rtl="0">
              <a:spcBef>
                <a:spcPts val="0"/>
              </a:spcBef>
              <a:spcAft>
                <a:spcPts val="0"/>
              </a:spcAft>
              <a:buSzPts val="1400"/>
              <a:buNone/>
            </a:pPr>
            <a:endParaRPr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1"/>
        <p:cNvGrpSpPr/>
        <p:nvPr/>
      </p:nvGrpSpPr>
      <p:grpSpPr>
        <a:xfrm>
          <a:off x="0" y="0"/>
          <a:ext cx="0" cy="0"/>
          <a:chOff x="0" y="0"/>
          <a:chExt cx="0" cy="0"/>
        </a:xfrm>
      </p:grpSpPr>
      <p:sp>
        <p:nvSpPr>
          <p:cNvPr id="662" name="Google Shape;662;p42"/>
          <p:cNvSpPr txBox="1">
            <a:spLocks noGrp="1"/>
          </p:cNvSpPr>
          <p:nvPr>
            <p:ph type="title"/>
          </p:nvPr>
        </p:nvSpPr>
        <p:spPr>
          <a:xfrm>
            <a:off x="311700" y="445025"/>
            <a:ext cx="8520600" cy="572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IN" sz="1700"/>
              <a:t>b) Identify the target market for each competitor brand</a:t>
            </a:r>
            <a:endParaRPr sz="1700"/>
          </a:p>
        </p:txBody>
      </p:sp>
      <p:sp>
        <p:nvSpPr>
          <p:cNvPr id="663" name="Google Shape;663;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Autofit/>
          </a:bodyPr>
          <a:lstStyle/>
          <a:p>
            <a:pPr algn="l">
              <a:buFont typeface="Arial" panose="020B0604020202020204" pitchFamily="34" charset="0"/>
              <a:buChar char="•"/>
            </a:pPr>
            <a:r>
              <a:rPr lang="en-CA" b="1" i="0" dirty="0">
                <a:solidFill>
                  <a:srgbClr val="374151"/>
                </a:solidFill>
                <a:effectLst/>
                <a:latin typeface="+mn-lt"/>
              </a:rPr>
              <a:t>Ola</a:t>
            </a:r>
            <a:r>
              <a:rPr lang="en-CA" b="0" i="0" dirty="0">
                <a:solidFill>
                  <a:srgbClr val="374151"/>
                </a:solidFill>
                <a:effectLst/>
                <a:latin typeface="+mn-lt"/>
              </a:rPr>
              <a:t>: Targets a broad range of customers across urban and suburban areas in India, catering to both budget-conscious users and those seeking premium rides.</a:t>
            </a:r>
          </a:p>
          <a:p>
            <a:pPr algn="l">
              <a:buFont typeface="Arial" panose="020B0604020202020204" pitchFamily="34" charset="0"/>
              <a:buChar char="•"/>
            </a:pPr>
            <a:r>
              <a:rPr lang="en-CA" b="1" i="0" dirty="0">
                <a:solidFill>
                  <a:srgbClr val="374151"/>
                </a:solidFill>
                <a:effectLst/>
                <a:latin typeface="+mn-lt"/>
              </a:rPr>
              <a:t>Meru Cabs</a:t>
            </a:r>
            <a:r>
              <a:rPr lang="en-CA" b="0" i="0" dirty="0">
                <a:solidFill>
                  <a:srgbClr val="374151"/>
                </a:solidFill>
                <a:effectLst/>
                <a:latin typeface="+mn-lt"/>
              </a:rPr>
              <a:t>: Primarily targets users seeking reliable and comfortable transportation, often focusing on quality service for corporate or premium customers.</a:t>
            </a:r>
          </a:p>
          <a:p>
            <a:pPr algn="l">
              <a:buFont typeface="Arial" panose="020B0604020202020204" pitchFamily="34" charset="0"/>
              <a:buChar char="•"/>
            </a:pPr>
            <a:r>
              <a:rPr lang="en-CA" b="1" i="0" dirty="0">
                <a:solidFill>
                  <a:srgbClr val="374151"/>
                </a:solidFill>
                <a:effectLst/>
                <a:latin typeface="+mn-lt"/>
              </a:rPr>
              <a:t>Rapido</a:t>
            </a:r>
            <a:r>
              <a:rPr lang="en-CA" b="0" i="0" dirty="0">
                <a:solidFill>
                  <a:srgbClr val="374151"/>
                </a:solidFill>
                <a:effectLst/>
                <a:latin typeface="+mn-lt"/>
              </a:rPr>
              <a:t>: Targets commuters in urban and suburban areas, especially those looking for affordable and efficient short-distance travel solutions, typically in congested city centers or tier 2-3 affordable riders</a:t>
            </a:r>
          </a:p>
          <a:p>
            <a:endParaRPr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grpSp>
        <p:nvGrpSpPr>
          <p:cNvPr id="668" name="Google Shape;668;p43"/>
          <p:cNvGrpSpPr/>
          <p:nvPr/>
        </p:nvGrpSpPr>
        <p:grpSpPr>
          <a:xfrm>
            <a:off x="4597738" y="2767036"/>
            <a:ext cx="3836112" cy="1482714"/>
            <a:chOff x="4597738" y="2767036"/>
            <a:chExt cx="3836112" cy="1482714"/>
          </a:xfrm>
        </p:grpSpPr>
        <p:sp>
          <p:nvSpPr>
            <p:cNvPr id="669" name="Google Shape;669;p43"/>
            <p:cNvSpPr/>
            <p:nvPr/>
          </p:nvSpPr>
          <p:spPr>
            <a:xfrm>
              <a:off x="4597738" y="2856225"/>
              <a:ext cx="1146000" cy="1146000"/>
            </a:xfrm>
            <a:custGeom>
              <a:avLst/>
              <a:gdLst/>
              <a:ahLst/>
              <a:cxnLst/>
              <a:rect l="l" t="t" r="r" b="b"/>
              <a:pathLst>
                <a:path w="45840" h="45840" extrusionOk="0">
                  <a:moveTo>
                    <a:pt x="17431" y="1"/>
                  </a:moveTo>
                  <a:cubicBezTo>
                    <a:pt x="16920" y="9407"/>
                    <a:pt x="9395" y="16932"/>
                    <a:pt x="1" y="17444"/>
                  </a:cubicBezTo>
                  <a:lnTo>
                    <a:pt x="1" y="45840"/>
                  </a:lnTo>
                  <a:cubicBezTo>
                    <a:pt x="12514" y="45578"/>
                    <a:pt x="23825" y="40399"/>
                    <a:pt x="32076" y="32160"/>
                  </a:cubicBezTo>
                  <a:cubicBezTo>
                    <a:pt x="31409" y="30755"/>
                    <a:pt x="31028" y="29183"/>
                    <a:pt x="31028" y="27528"/>
                  </a:cubicBezTo>
                  <a:cubicBezTo>
                    <a:pt x="31028" y="21599"/>
                    <a:pt x="35839" y="16789"/>
                    <a:pt x="41768" y="16789"/>
                  </a:cubicBezTo>
                  <a:cubicBezTo>
                    <a:pt x="41958" y="16789"/>
                    <a:pt x="42149" y="16801"/>
                    <a:pt x="42339" y="16801"/>
                  </a:cubicBezTo>
                  <a:cubicBezTo>
                    <a:pt x="44471" y="11609"/>
                    <a:pt x="45709" y="5942"/>
                    <a:pt x="45840" y="1"/>
                  </a:cubicBezTo>
                  <a:close/>
                </a:path>
              </a:pathLst>
            </a:custGeom>
            <a:solidFill>
              <a:srgbClr val="5EB2FC"/>
            </a:solidFill>
            <a:ln>
              <a:noFill/>
            </a:ln>
          </p:spPr>
          <p:txBody>
            <a:bodyPr spcFirstLastPara="1" wrap="square" lIns="91425" tIns="91425" rIns="182875" bIns="91425" anchor="ctr" anchorCtr="0">
              <a:noAutofit/>
            </a:bodyPr>
            <a:lstStyle/>
            <a:p>
              <a:pPr marL="0" lvl="0" indent="0" algn="ctr" rtl="0">
                <a:spcBef>
                  <a:spcPts val="0"/>
                </a:spcBef>
                <a:spcAft>
                  <a:spcPts val="0"/>
                </a:spcAft>
                <a:buClr>
                  <a:schemeClr val="dk1"/>
                </a:buClr>
                <a:buSzPts val="1100"/>
                <a:buFont typeface="Arial"/>
                <a:buNone/>
              </a:pPr>
              <a:r>
                <a:rPr lang="en-IN" sz="3000">
                  <a:solidFill>
                    <a:srgbClr val="FFFFFF"/>
                  </a:solidFill>
                  <a:latin typeface="Fira Sans Extra Condensed Medium"/>
                  <a:ea typeface="Fira Sans Extra Condensed Medium"/>
                  <a:cs typeface="Fira Sans Extra Condensed Medium"/>
                  <a:sym typeface="Fira Sans Extra Condensed Medium"/>
                </a:rPr>
                <a:t>T</a:t>
              </a:r>
              <a:endParaRPr sz="3000">
                <a:solidFill>
                  <a:srgbClr val="FFFFFF"/>
                </a:solidFill>
              </a:endParaRPr>
            </a:p>
          </p:txBody>
        </p:sp>
        <p:sp>
          <p:nvSpPr>
            <p:cNvPr id="670" name="Google Shape;670;p43"/>
            <p:cNvSpPr/>
            <p:nvPr/>
          </p:nvSpPr>
          <p:spPr>
            <a:xfrm>
              <a:off x="5425538" y="3328025"/>
              <a:ext cx="432800" cy="432800"/>
            </a:xfrm>
            <a:custGeom>
              <a:avLst/>
              <a:gdLst/>
              <a:ahLst/>
              <a:cxnLst/>
              <a:rect l="l" t="t" r="r" b="b"/>
              <a:pathLst>
                <a:path w="17312" h="17312" extrusionOk="0">
                  <a:moveTo>
                    <a:pt x="8656" y="0"/>
                  </a:moveTo>
                  <a:cubicBezTo>
                    <a:pt x="3870" y="0"/>
                    <a:pt x="0" y="3870"/>
                    <a:pt x="0" y="8656"/>
                  </a:cubicBezTo>
                  <a:cubicBezTo>
                    <a:pt x="0" y="13442"/>
                    <a:pt x="3870" y="17312"/>
                    <a:pt x="8656" y="17312"/>
                  </a:cubicBezTo>
                  <a:cubicBezTo>
                    <a:pt x="13442" y="17312"/>
                    <a:pt x="17312" y="13442"/>
                    <a:pt x="17312" y="8656"/>
                  </a:cubicBezTo>
                  <a:cubicBezTo>
                    <a:pt x="17312" y="3870"/>
                    <a:pt x="13442" y="0"/>
                    <a:pt x="8656" y="0"/>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3"/>
            <p:cNvSpPr/>
            <p:nvPr/>
          </p:nvSpPr>
          <p:spPr>
            <a:xfrm>
              <a:off x="5967250" y="3021550"/>
              <a:ext cx="2466600" cy="1228200"/>
            </a:xfrm>
            <a:prstGeom prst="roundRect">
              <a:avLst>
                <a:gd name="adj" fmla="val 76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43"/>
            <p:cNvGrpSpPr/>
            <p:nvPr/>
          </p:nvGrpSpPr>
          <p:grpSpPr>
            <a:xfrm>
              <a:off x="5170738" y="2767036"/>
              <a:ext cx="2972112" cy="1424538"/>
              <a:chOff x="5150213" y="2690836"/>
              <a:chExt cx="2972112" cy="1424538"/>
            </a:xfrm>
          </p:grpSpPr>
          <p:sp>
            <p:nvSpPr>
              <p:cNvPr id="673" name="Google Shape;673;p43"/>
              <p:cNvSpPr txBox="1"/>
              <p:nvPr/>
            </p:nvSpPr>
            <p:spPr>
              <a:xfrm>
                <a:off x="5150213" y="2690836"/>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700" dirty="0">
                    <a:solidFill>
                      <a:srgbClr val="434343"/>
                    </a:solidFill>
                    <a:latin typeface="Fira Sans Extra Condensed Medium"/>
                    <a:ea typeface="Fira Sans Extra Condensed Medium"/>
                    <a:cs typeface="Fira Sans Extra Condensed Medium"/>
                    <a:sym typeface="Fira Sans Extra Condensed Medium"/>
                  </a:rPr>
                  <a:t>Threats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74" name="Google Shape;674;p43"/>
              <p:cNvSpPr txBox="1"/>
              <p:nvPr/>
            </p:nvSpPr>
            <p:spPr>
              <a:xfrm>
                <a:off x="6237725" y="3350374"/>
                <a:ext cx="1884600" cy="765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200">
                  <a:solidFill>
                    <a:srgbClr val="434343"/>
                  </a:solidFill>
                  <a:latin typeface="Roboto"/>
                  <a:ea typeface="Roboto"/>
                  <a:cs typeface="Roboto"/>
                  <a:sym typeface="Roboto"/>
                </a:endParaRPr>
              </a:p>
            </p:txBody>
          </p:sp>
        </p:grpSp>
      </p:grpSp>
      <p:grpSp>
        <p:nvGrpSpPr>
          <p:cNvPr id="675" name="Google Shape;675;p43"/>
          <p:cNvGrpSpPr/>
          <p:nvPr/>
        </p:nvGrpSpPr>
        <p:grpSpPr>
          <a:xfrm>
            <a:off x="4597738" y="1227726"/>
            <a:ext cx="4546262" cy="1595248"/>
            <a:chOff x="4597738" y="1227726"/>
            <a:chExt cx="4546262" cy="1595248"/>
          </a:xfrm>
        </p:grpSpPr>
        <p:sp>
          <p:nvSpPr>
            <p:cNvPr id="676" name="Google Shape;676;p43"/>
            <p:cNvSpPr/>
            <p:nvPr/>
          </p:nvSpPr>
          <p:spPr>
            <a:xfrm>
              <a:off x="4597738" y="1658775"/>
              <a:ext cx="1146000" cy="1146275"/>
            </a:xfrm>
            <a:custGeom>
              <a:avLst/>
              <a:gdLst/>
              <a:ahLst/>
              <a:cxnLst/>
              <a:rect l="l" t="t" r="r" b="b"/>
              <a:pathLst>
                <a:path w="45840" h="45851" extrusionOk="0">
                  <a:moveTo>
                    <a:pt x="1" y="0"/>
                  </a:moveTo>
                  <a:lnTo>
                    <a:pt x="1" y="28408"/>
                  </a:lnTo>
                  <a:cubicBezTo>
                    <a:pt x="9395" y="28920"/>
                    <a:pt x="16920" y="36445"/>
                    <a:pt x="17431" y="45851"/>
                  </a:cubicBezTo>
                  <a:lnTo>
                    <a:pt x="45840" y="45851"/>
                  </a:lnTo>
                  <a:cubicBezTo>
                    <a:pt x="45709" y="39910"/>
                    <a:pt x="44471" y="34242"/>
                    <a:pt x="42339" y="29039"/>
                  </a:cubicBezTo>
                  <a:cubicBezTo>
                    <a:pt x="42149" y="29051"/>
                    <a:pt x="41958" y="29063"/>
                    <a:pt x="41768" y="29063"/>
                  </a:cubicBezTo>
                  <a:cubicBezTo>
                    <a:pt x="35839" y="29063"/>
                    <a:pt x="31028" y="24253"/>
                    <a:pt x="31028" y="18324"/>
                  </a:cubicBezTo>
                  <a:cubicBezTo>
                    <a:pt x="31028" y="16669"/>
                    <a:pt x="31409" y="15097"/>
                    <a:pt x="32076" y="13692"/>
                  </a:cubicBezTo>
                  <a:cubicBezTo>
                    <a:pt x="23825" y="5453"/>
                    <a:pt x="12514" y="274"/>
                    <a:pt x="1" y="0"/>
                  </a:cubicBezTo>
                  <a:close/>
                </a:path>
              </a:pathLst>
            </a:custGeom>
            <a:solidFill>
              <a:srgbClr val="69E781"/>
            </a:solidFill>
            <a:ln>
              <a:noFill/>
            </a:ln>
          </p:spPr>
          <p:txBody>
            <a:bodyPr spcFirstLastPara="1" wrap="square" lIns="91425" tIns="91425" rIns="182875" bIns="91425" anchor="ctr" anchorCtr="0">
              <a:noAutofit/>
            </a:bodyPr>
            <a:lstStyle/>
            <a:p>
              <a:pPr marL="0" lvl="0" indent="0" algn="ctr" rtl="0">
                <a:spcBef>
                  <a:spcPts val="0"/>
                </a:spcBef>
                <a:spcAft>
                  <a:spcPts val="0"/>
                </a:spcAft>
                <a:buClr>
                  <a:schemeClr val="dk1"/>
                </a:buClr>
                <a:buSzPts val="1100"/>
                <a:buFont typeface="Arial"/>
                <a:buNone/>
              </a:pPr>
              <a:r>
                <a:rPr lang="en-IN" sz="3000">
                  <a:solidFill>
                    <a:srgbClr val="FFFFFF"/>
                  </a:solidFill>
                  <a:latin typeface="Fira Sans Extra Condensed Medium"/>
                  <a:ea typeface="Fira Sans Extra Condensed Medium"/>
                  <a:cs typeface="Fira Sans Extra Condensed Medium"/>
                  <a:sym typeface="Fira Sans Extra Condensed Medium"/>
                </a:rPr>
                <a:t>W</a:t>
              </a:r>
              <a:endParaRPr sz="3000">
                <a:solidFill>
                  <a:srgbClr val="FFFFFF"/>
                </a:solidFill>
              </a:endParaRPr>
            </a:p>
          </p:txBody>
        </p:sp>
        <p:sp>
          <p:nvSpPr>
            <p:cNvPr id="677" name="Google Shape;677;p43"/>
            <p:cNvSpPr/>
            <p:nvPr/>
          </p:nvSpPr>
          <p:spPr>
            <a:xfrm>
              <a:off x="5425538" y="1900475"/>
              <a:ext cx="432800" cy="432800"/>
            </a:xfrm>
            <a:custGeom>
              <a:avLst/>
              <a:gdLst/>
              <a:ahLst/>
              <a:cxnLst/>
              <a:rect l="l" t="t" r="r" b="b"/>
              <a:pathLst>
                <a:path w="17312" h="17312" extrusionOk="0">
                  <a:moveTo>
                    <a:pt x="8656" y="0"/>
                  </a:moveTo>
                  <a:cubicBezTo>
                    <a:pt x="3870" y="0"/>
                    <a:pt x="0" y="3870"/>
                    <a:pt x="0" y="8656"/>
                  </a:cubicBezTo>
                  <a:cubicBezTo>
                    <a:pt x="0" y="13442"/>
                    <a:pt x="3870" y="17312"/>
                    <a:pt x="8656" y="17312"/>
                  </a:cubicBezTo>
                  <a:cubicBezTo>
                    <a:pt x="13442" y="17312"/>
                    <a:pt x="17312" y="13442"/>
                    <a:pt x="17312" y="8656"/>
                  </a:cubicBezTo>
                  <a:cubicBezTo>
                    <a:pt x="17312" y="3870"/>
                    <a:pt x="13442" y="0"/>
                    <a:pt x="8656"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3"/>
            <p:cNvSpPr/>
            <p:nvPr/>
          </p:nvSpPr>
          <p:spPr>
            <a:xfrm>
              <a:off x="5967250" y="1411250"/>
              <a:ext cx="2466600" cy="1228200"/>
            </a:xfrm>
            <a:prstGeom prst="roundRect">
              <a:avLst>
                <a:gd name="adj" fmla="val 76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43"/>
            <p:cNvGrpSpPr/>
            <p:nvPr/>
          </p:nvGrpSpPr>
          <p:grpSpPr>
            <a:xfrm>
              <a:off x="5092438" y="1227726"/>
              <a:ext cx="4051562" cy="1595248"/>
              <a:chOff x="5071913" y="1151514"/>
              <a:chExt cx="4051562" cy="1595248"/>
            </a:xfrm>
          </p:grpSpPr>
          <p:sp>
            <p:nvSpPr>
              <p:cNvPr id="680" name="Google Shape;680;p43"/>
              <p:cNvSpPr txBox="1"/>
              <p:nvPr/>
            </p:nvSpPr>
            <p:spPr>
              <a:xfrm>
                <a:off x="5071913" y="2317162"/>
                <a:ext cx="1884600" cy="42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1700" dirty="0">
                    <a:solidFill>
                      <a:srgbClr val="434343"/>
                    </a:solidFill>
                    <a:latin typeface="Fira Sans Extra Condensed Medium"/>
                    <a:ea typeface="Fira Sans Extra Condensed Medium"/>
                    <a:cs typeface="Fira Sans Extra Condensed Medium"/>
                    <a:sym typeface="Fira Sans Extra Condensed Medium"/>
                  </a:rPr>
                  <a:t>Weaknesses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81" name="Google Shape;681;p43"/>
              <p:cNvSpPr txBox="1"/>
              <p:nvPr/>
            </p:nvSpPr>
            <p:spPr>
              <a:xfrm>
                <a:off x="5904635" y="1151514"/>
                <a:ext cx="3218840" cy="804711"/>
              </a:xfrm>
              <a:prstGeom prst="rect">
                <a:avLst/>
              </a:prstGeom>
              <a:noFill/>
              <a:ln>
                <a:noFill/>
              </a:ln>
            </p:spPr>
            <p:txBody>
              <a:bodyPr spcFirstLastPara="1" wrap="square" lIns="91425" tIns="91425" rIns="91425" bIns="91425" anchor="ctr" anchorCtr="0">
                <a:noAutofit/>
              </a:bodyPr>
              <a:lstStyle/>
              <a:p>
                <a:pPr algn="l">
                  <a:buFont typeface="Arial" panose="020B0604020202020204" pitchFamily="34" charset="0"/>
                  <a:buChar char="•"/>
                </a:pPr>
                <a:r>
                  <a:rPr lang="en-CA" sz="1200" b="1" i="0" dirty="0">
                    <a:solidFill>
                      <a:srgbClr val="374151"/>
                    </a:solidFill>
                    <a:effectLst/>
                    <a:latin typeface="+mn-lt"/>
                  </a:rPr>
                  <a:t>Regulatory Challenges</a:t>
                </a:r>
                <a:r>
                  <a:rPr lang="en-CA" sz="1200" b="0" i="0" dirty="0">
                    <a:solidFill>
                      <a:srgbClr val="374151"/>
                    </a:solidFill>
                    <a:effectLst/>
                    <a:latin typeface="+mn-lt"/>
                  </a:rPr>
                  <a:t>: Faces ongoing regulatory issues and local compliance concerns in various cities and states in India.</a:t>
                </a:r>
              </a:p>
              <a:p>
                <a:pPr algn="l">
                  <a:buFont typeface="Arial" panose="020B0604020202020204" pitchFamily="34" charset="0"/>
                  <a:buChar char="•"/>
                </a:pPr>
                <a:r>
                  <a:rPr lang="en-CA" sz="1200" b="1" i="0" dirty="0">
                    <a:solidFill>
                      <a:srgbClr val="374151"/>
                    </a:solidFill>
                    <a:effectLst/>
                    <a:latin typeface="+mn-lt"/>
                  </a:rPr>
                  <a:t>Competition from Local Players</a:t>
                </a:r>
                <a:r>
                  <a:rPr lang="en-CA" sz="1200" b="0" i="0" dirty="0">
                    <a:solidFill>
                      <a:srgbClr val="374151"/>
                    </a:solidFill>
                    <a:effectLst/>
                    <a:latin typeface="+mn-lt"/>
                  </a:rPr>
                  <a:t>: Intense competition from well-established local players like Ola, which understands the local market dynamics better.</a:t>
                </a:r>
              </a:p>
              <a:p>
                <a:pPr algn="l">
                  <a:buFont typeface="Arial" panose="020B0604020202020204" pitchFamily="34" charset="0"/>
                  <a:buChar char="•"/>
                </a:pPr>
                <a:r>
                  <a:rPr lang="en-CA" sz="1200" b="1" i="0" dirty="0">
                    <a:solidFill>
                      <a:srgbClr val="374151"/>
                    </a:solidFill>
                    <a:effectLst/>
                    <a:latin typeface="+mn-lt"/>
                  </a:rPr>
                  <a:t>Dependence on Drivers</a:t>
                </a:r>
                <a:r>
                  <a:rPr lang="en-CA" sz="1200" b="0" i="0" dirty="0">
                    <a:solidFill>
                      <a:srgbClr val="374151"/>
                    </a:solidFill>
                    <a:effectLst/>
                    <a:latin typeface="+mn-lt"/>
                  </a:rPr>
                  <a:t>: Similar to global concerns, Uber in India heavily relies on driver availability and satisfaction.</a:t>
                </a:r>
              </a:p>
              <a:p>
                <a:pPr marL="0" lvl="0" indent="0" algn="l" rtl="0">
                  <a:spcBef>
                    <a:spcPts val="0"/>
                  </a:spcBef>
                  <a:spcAft>
                    <a:spcPts val="0"/>
                  </a:spcAft>
                  <a:buNone/>
                </a:pPr>
                <a:endParaRPr sz="1200" dirty="0">
                  <a:solidFill>
                    <a:srgbClr val="434343"/>
                  </a:solidFill>
                  <a:latin typeface="+mn-lt"/>
                  <a:ea typeface="Roboto"/>
                  <a:cs typeface="Roboto"/>
                  <a:sym typeface="Roboto"/>
                </a:endParaRPr>
              </a:p>
            </p:txBody>
          </p:sp>
        </p:grpSp>
      </p:grpSp>
      <p:grpSp>
        <p:nvGrpSpPr>
          <p:cNvPr id="682" name="Google Shape;682;p43"/>
          <p:cNvGrpSpPr/>
          <p:nvPr/>
        </p:nvGrpSpPr>
        <p:grpSpPr>
          <a:xfrm>
            <a:off x="321385" y="2786659"/>
            <a:ext cx="4175753" cy="1550835"/>
            <a:chOff x="370510" y="2760645"/>
            <a:chExt cx="4175753" cy="1550835"/>
          </a:xfrm>
        </p:grpSpPr>
        <p:sp>
          <p:nvSpPr>
            <p:cNvPr id="683" name="Google Shape;683;p43"/>
            <p:cNvSpPr/>
            <p:nvPr/>
          </p:nvSpPr>
          <p:spPr>
            <a:xfrm>
              <a:off x="3400263" y="2856225"/>
              <a:ext cx="1146000" cy="1146000"/>
            </a:xfrm>
            <a:custGeom>
              <a:avLst/>
              <a:gdLst/>
              <a:ahLst/>
              <a:cxnLst/>
              <a:rect l="l" t="t" r="r" b="b"/>
              <a:pathLst>
                <a:path w="45840" h="45840" extrusionOk="0">
                  <a:moveTo>
                    <a:pt x="1" y="1"/>
                  </a:moveTo>
                  <a:cubicBezTo>
                    <a:pt x="132" y="5942"/>
                    <a:pt x="1358" y="11609"/>
                    <a:pt x="3501" y="16801"/>
                  </a:cubicBezTo>
                  <a:cubicBezTo>
                    <a:pt x="3692" y="16801"/>
                    <a:pt x="3882" y="16789"/>
                    <a:pt x="4073" y="16789"/>
                  </a:cubicBezTo>
                  <a:cubicBezTo>
                    <a:pt x="10002" y="16789"/>
                    <a:pt x="14800" y="21599"/>
                    <a:pt x="14800" y="27528"/>
                  </a:cubicBezTo>
                  <a:cubicBezTo>
                    <a:pt x="14800" y="29183"/>
                    <a:pt x="14431" y="30755"/>
                    <a:pt x="13753" y="32160"/>
                  </a:cubicBezTo>
                  <a:cubicBezTo>
                    <a:pt x="22016" y="40399"/>
                    <a:pt x="33326" y="45578"/>
                    <a:pt x="45840" y="45840"/>
                  </a:cubicBezTo>
                  <a:lnTo>
                    <a:pt x="45840" y="17444"/>
                  </a:lnTo>
                  <a:cubicBezTo>
                    <a:pt x="36446" y="16932"/>
                    <a:pt x="28909" y="9407"/>
                    <a:pt x="28397" y="1"/>
                  </a:cubicBezTo>
                  <a:close/>
                </a:path>
              </a:pathLst>
            </a:custGeom>
            <a:solidFill>
              <a:srgbClr val="4949E7"/>
            </a:solidFill>
            <a:ln>
              <a:noFill/>
            </a:ln>
          </p:spPr>
          <p:txBody>
            <a:bodyPr spcFirstLastPara="1" wrap="square" lIns="18287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3000">
                  <a:solidFill>
                    <a:srgbClr val="FFFFFF"/>
                  </a:solidFill>
                  <a:latin typeface="Fira Sans Extra Condensed Medium"/>
                  <a:ea typeface="Fira Sans Extra Condensed Medium"/>
                  <a:cs typeface="Fira Sans Extra Condensed Medium"/>
                  <a:sym typeface="Fira Sans Extra Condensed Medium"/>
                </a:rPr>
                <a:t>O</a:t>
              </a:r>
              <a:endParaRPr sz="3000">
                <a:solidFill>
                  <a:srgbClr val="FFFFFF"/>
                </a:solidFill>
              </a:endParaRPr>
            </a:p>
          </p:txBody>
        </p:sp>
        <p:sp>
          <p:nvSpPr>
            <p:cNvPr id="684" name="Google Shape;684;p43"/>
            <p:cNvSpPr/>
            <p:nvPr/>
          </p:nvSpPr>
          <p:spPr>
            <a:xfrm>
              <a:off x="3285663" y="3328025"/>
              <a:ext cx="432825" cy="432800"/>
            </a:xfrm>
            <a:custGeom>
              <a:avLst/>
              <a:gdLst/>
              <a:ahLst/>
              <a:cxnLst/>
              <a:rect l="l" t="t" r="r" b="b"/>
              <a:pathLst>
                <a:path w="17313" h="17312" extrusionOk="0">
                  <a:moveTo>
                    <a:pt x="8657" y="0"/>
                  </a:moveTo>
                  <a:cubicBezTo>
                    <a:pt x="3871" y="0"/>
                    <a:pt x="1" y="3870"/>
                    <a:pt x="1" y="8656"/>
                  </a:cubicBezTo>
                  <a:cubicBezTo>
                    <a:pt x="1" y="13442"/>
                    <a:pt x="3871" y="17312"/>
                    <a:pt x="8657" y="17312"/>
                  </a:cubicBezTo>
                  <a:cubicBezTo>
                    <a:pt x="13431" y="17312"/>
                    <a:pt x="17313" y="13442"/>
                    <a:pt x="17313" y="8656"/>
                  </a:cubicBezTo>
                  <a:cubicBezTo>
                    <a:pt x="17313" y="3870"/>
                    <a:pt x="13431" y="0"/>
                    <a:pt x="865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43"/>
            <p:cNvGrpSpPr/>
            <p:nvPr/>
          </p:nvGrpSpPr>
          <p:grpSpPr>
            <a:xfrm>
              <a:off x="370510" y="2760645"/>
              <a:ext cx="3541297" cy="1550835"/>
              <a:chOff x="370510" y="2684445"/>
              <a:chExt cx="3541297" cy="1550835"/>
            </a:xfrm>
          </p:grpSpPr>
          <p:sp>
            <p:nvSpPr>
              <p:cNvPr id="686" name="Google Shape;686;p43"/>
              <p:cNvSpPr/>
              <p:nvPr/>
            </p:nvSpPr>
            <p:spPr>
              <a:xfrm>
                <a:off x="699138" y="2945350"/>
                <a:ext cx="2466600" cy="1228200"/>
              </a:xfrm>
              <a:prstGeom prst="roundRect">
                <a:avLst>
                  <a:gd name="adj" fmla="val 76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43"/>
              <p:cNvGrpSpPr/>
              <p:nvPr/>
            </p:nvGrpSpPr>
            <p:grpSpPr>
              <a:xfrm>
                <a:off x="370510" y="2684445"/>
                <a:ext cx="3541297" cy="1550835"/>
                <a:chOff x="370510" y="2684445"/>
                <a:chExt cx="3541297" cy="1550835"/>
              </a:xfrm>
            </p:grpSpPr>
            <p:sp>
              <p:nvSpPr>
                <p:cNvPr id="688" name="Google Shape;688;p43"/>
                <p:cNvSpPr txBox="1"/>
                <p:nvPr/>
              </p:nvSpPr>
              <p:spPr>
                <a:xfrm>
                  <a:off x="2027207" y="2684445"/>
                  <a:ext cx="18846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700" dirty="0">
                      <a:solidFill>
                        <a:srgbClr val="434343"/>
                      </a:solidFill>
                      <a:latin typeface="Fira Sans Extra Condensed Medium"/>
                      <a:ea typeface="Fira Sans Extra Condensed Medium"/>
                      <a:cs typeface="Fira Sans Extra Condensed Medium"/>
                      <a:sym typeface="Fira Sans Extra Condensed Medium"/>
                    </a:rPr>
                    <a:t>Opportunities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sp>
              <p:nvSpPr>
                <p:cNvPr id="689" name="Google Shape;689;p43"/>
                <p:cNvSpPr txBox="1"/>
                <p:nvPr/>
              </p:nvSpPr>
              <p:spPr>
                <a:xfrm>
                  <a:off x="370510" y="3470280"/>
                  <a:ext cx="2890082" cy="765000"/>
                </a:xfrm>
                <a:prstGeom prst="rect">
                  <a:avLst/>
                </a:prstGeom>
                <a:noFill/>
                <a:ln>
                  <a:noFill/>
                </a:ln>
              </p:spPr>
              <p:txBody>
                <a:bodyPr spcFirstLastPara="1" wrap="square" lIns="91425" tIns="91425" rIns="91425" bIns="91425" anchor="ctr" anchorCtr="0">
                  <a:noAutofit/>
                </a:bodyPr>
                <a:lstStyle/>
                <a:p>
                  <a:pPr algn="l">
                    <a:buFont typeface="Arial" panose="020B0604020202020204" pitchFamily="34" charset="0"/>
                    <a:buChar char="•"/>
                  </a:pPr>
                  <a:r>
                    <a:rPr lang="en-CA" sz="1200" b="1" i="0" dirty="0">
                      <a:solidFill>
                        <a:srgbClr val="374151"/>
                      </a:solidFill>
                      <a:effectLst/>
                      <a:latin typeface="+mn-lt"/>
                    </a:rPr>
                    <a:t>Expansion in Tier 2 and 3 Cities</a:t>
                  </a:r>
                  <a:r>
                    <a:rPr lang="en-CA" sz="1200" b="0" i="0" dirty="0">
                      <a:solidFill>
                        <a:srgbClr val="374151"/>
                      </a:solidFill>
                      <a:effectLst/>
                      <a:latin typeface="+mn-lt"/>
                    </a:rPr>
                    <a:t>: Opportunities exist to expand services and capture market share in smaller cities and towns.</a:t>
                  </a:r>
                </a:p>
                <a:p>
                  <a:pPr algn="l">
                    <a:buFont typeface="Arial" panose="020B0604020202020204" pitchFamily="34" charset="0"/>
                    <a:buChar char="•"/>
                  </a:pPr>
                  <a:r>
                    <a:rPr lang="en-CA" sz="1200" b="1" i="0" dirty="0">
                      <a:solidFill>
                        <a:srgbClr val="374151"/>
                      </a:solidFill>
                      <a:effectLst/>
                      <a:latin typeface="+mn-lt"/>
                    </a:rPr>
                    <a:t>Diversification into New Services</a:t>
                  </a:r>
                  <a:r>
                    <a:rPr lang="en-CA" sz="1200" b="0" i="0" dirty="0">
                      <a:solidFill>
                        <a:srgbClr val="374151"/>
                      </a:solidFill>
                      <a:effectLst/>
                      <a:latin typeface="+mn-lt"/>
                    </a:rPr>
                    <a:t>: Potential for </a:t>
                  </a:r>
                  <a:r>
                    <a:rPr lang="en-CA" sz="1200" dirty="0">
                      <a:solidFill>
                        <a:srgbClr val="374151"/>
                      </a:solidFill>
                      <a:latin typeface="+mn-lt"/>
                    </a:rPr>
                    <a:t>diversification</a:t>
                  </a:r>
                  <a:r>
                    <a:rPr lang="en-CA" sz="1200" b="0" i="0" dirty="0">
                      <a:solidFill>
                        <a:srgbClr val="374151"/>
                      </a:solidFill>
                      <a:effectLst/>
                      <a:latin typeface="+mn-lt"/>
                    </a:rPr>
                    <a:t> into additional services tailored to the Indian market's needs, such as partnerships in the e-commerce or logistics sector.</a:t>
                  </a:r>
                </a:p>
                <a:p>
                  <a:pPr marL="0" lvl="0" indent="0" algn="r" rtl="0">
                    <a:spcBef>
                      <a:spcPts val="0"/>
                    </a:spcBef>
                    <a:spcAft>
                      <a:spcPts val="0"/>
                    </a:spcAft>
                    <a:buNone/>
                  </a:pPr>
                  <a:endParaRPr sz="1200" dirty="0">
                    <a:solidFill>
                      <a:srgbClr val="434343"/>
                    </a:solidFill>
                    <a:latin typeface="+mn-lt"/>
                    <a:ea typeface="Roboto"/>
                    <a:cs typeface="Roboto"/>
                    <a:sym typeface="Roboto"/>
                  </a:endParaRPr>
                </a:p>
              </p:txBody>
            </p:sp>
          </p:grpSp>
        </p:grpSp>
      </p:grpSp>
      <p:grpSp>
        <p:nvGrpSpPr>
          <p:cNvPr id="690" name="Google Shape;690;p43"/>
          <p:cNvGrpSpPr/>
          <p:nvPr/>
        </p:nvGrpSpPr>
        <p:grpSpPr>
          <a:xfrm>
            <a:off x="425892" y="1359723"/>
            <a:ext cx="4057246" cy="1506913"/>
            <a:chOff x="489017" y="1353074"/>
            <a:chExt cx="4057246" cy="1506913"/>
          </a:xfrm>
        </p:grpSpPr>
        <p:sp>
          <p:nvSpPr>
            <p:cNvPr id="691" name="Google Shape;691;p43"/>
            <p:cNvSpPr/>
            <p:nvPr/>
          </p:nvSpPr>
          <p:spPr>
            <a:xfrm>
              <a:off x="3400263" y="1658775"/>
              <a:ext cx="1146000" cy="1146275"/>
            </a:xfrm>
            <a:custGeom>
              <a:avLst/>
              <a:gdLst/>
              <a:ahLst/>
              <a:cxnLst/>
              <a:rect l="l" t="t" r="r" b="b"/>
              <a:pathLst>
                <a:path w="45840" h="45851" extrusionOk="0">
                  <a:moveTo>
                    <a:pt x="45840" y="0"/>
                  </a:moveTo>
                  <a:cubicBezTo>
                    <a:pt x="33315" y="274"/>
                    <a:pt x="22016" y="5453"/>
                    <a:pt x="13753" y="13692"/>
                  </a:cubicBezTo>
                  <a:cubicBezTo>
                    <a:pt x="14431" y="15097"/>
                    <a:pt x="14800" y="16669"/>
                    <a:pt x="14800" y="18324"/>
                  </a:cubicBezTo>
                  <a:cubicBezTo>
                    <a:pt x="14800" y="24253"/>
                    <a:pt x="10002" y="29063"/>
                    <a:pt x="4073" y="29063"/>
                  </a:cubicBezTo>
                  <a:cubicBezTo>
                    <a:pt x="3882" y="29063"/>
                    <a:pt x="3692" y="29051"/>
                    <a:pt x="3501" y="29039"/>
                  </a:cubicBezTo>
                  <a:cubicBezTo>
                    <a:pt x="1358" y="34242"/>
                    <a:pt x="132" y="39910"/>
                    <a:pt x="1" y="45851"/>
                  </a:cubicBezTo>
                  <a:lnTo>
                    <a:pt x="28397" y="45851"/>
                  </a:lnTo>
                  <a:cubicBezTo>
                    <a:pt x="28909" y="36445"/>
                    <a:pt x="36446" y="28920"/>
                    <a:pt x="45840" y="28408"/>
                  </a:cubicBezTo>
                  <a:lnTo>
                    <a:pt x="45840" y="0"/>
                  </a:lnTo>
                  <a:close/>
                </a:path>
              </a:pathLst>
            </a:custGeom>
            <a:solidFill>
              <a:srgbClr val="FCBD24"/>
            </a:solidFill>
            <a:ln>
              <a:noFill/>
            </a:ln>
          </p:spPr>
          <p:txBody>
            <a:bodyPr spcFirstLastPara="1" wrap="square" lIns="182875" tIns="91425" rIns="91425" bIns="91425" anchor="ctr" anchorCtr="0">
              <a:noAutofit/>
            </a:bodyPr>
            <a:lstStyle/>
            <a:p>
              <a:pPr marL="0" lvl="0" indent="0" algn="ctr" rtl="0">
                <a:spcBef>
                  <a:spcPts val="0"/>
                </a:spcBef>
                <a:spcAft>
                  <a:spcPts val="0"/>
                </a:spcAft>
                <a:buClr>
                  <a:schemeClr val="dk1"/>
                </a:buClr>
                <a:buSzPts val="1100"/>
                <a:buFont typeface="Arial"/>
                <a:buNone/>
              </a:pPr>
              <a:r>
                <a:rPr lang="en-IN" sz="3000">
                  <a:solidFill>
                    <a:srgbClr val="FFFFFF"/>
                  </a:solidFill>
                  <a:latin typeface="Fira Sans Extra Condensed Medium"/>
                  <a:ea typeface="Fira Sans Extra Condensed Medium"/>
                  <a:cs typeface="Fira Sans Extra Condensed Medium"/>
                  <a:sym typeface="Fira Sans Extra Condensed Medium"/>
                </a:rPr>
                <a:t>S</a:t>
              </a:r>
              <a:endParaRPr sz="3000">
                <a:solidFill>
                  <a:srgbClr val="FFFFFF"/>
                </a:solidFill>
              </a:endParaRPr>
            </a:p>
          </p:txBody>
        </p:sp>
        <p:sp>
          <p:nvSpPr>
            <p:cNvPr id="692" name="Google Shape;692;p43"/>
            <p:cNvSpPr/>
            <p:nvPr/>
          </p:nvSpPr>
          <p:spPr>
            <a:xfrm>
              <a:off x="3285663" y="1900475"/>
              <a:ext cx="432825" cy="432800"/>
            </a:xfrm>
            <a:custGeom>
              <a:avLst/>
              <a:gdLst/>
              <a:ahLst/>
              <a:cxnLst/>
              <a:rect l="l" t="t" r="r" b="b"/>
              <a:pathLst>
                <a:path w="17313" h="17312" extrusionOk="0">
                  <a:moveTo>
                    <a:pt x="8657" y="0"/>
                  </a:moveTo>
                  <a:cubicBezTo>
                    <a:pt x="3871" y="0"/>
                    <a:pt x="1" y="3870"/>
                    <a:pt x="1" y="8656"/>
                  </a:cubicBezTo>
                  <a:cubicBezTo>
                    <a:pt x="1" y="13442"/>
                    <a:pt x="3871" y="17312"/>
                    <a:pt x="8657" y="17312"/>
                  </a:cubicBezTo>
                  <a:cubicBezTo>
                    <a:pt x="13431" y="17312"/>
                    <a:pt x="17313" y="13442"/>
                    <a:pt x="17313" y="8656"/>
                  </a:cubicBezTo>
                  <a:cubicBezTo>
                    <a:pt x="17313" y="3870"/>
                    <a:pt x="13431" y="0"/>
                    <a:pt x="8657"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43"/>
            <p:cNvGrpSpPr/>
            <p:nvPr/>
          </p:nvGrpSpPr>
          <p:grpSpPr>
            <a:xfrm>
              <a:off x="489017" y="1353074"/>
              <a:ext cx="3110699" cy="1506913"/>
              <a:chOff x="489017" y="1276874"/>
              <a:chExt cx="3110699" cy="1506913"/>
            </a:xfrm>
          </p:grpSpPr>
          <p:sp>
            <p:nvSpPr>
              <p:cNvPr id="694" name="Google Shape;694;p43"/>
              <p:cNvSpPr/>
              <p:nvPr/>
            </p:nvSpPr>
            <p:spPr>
              <a:xfrm>
                <a:off x="699138" y="1335050"/>
                <a:ext cx="2466600" cy="1228200"/>
              </a:xfrm>
              <a:prstGeom prst="roundRect">
                <a:avLst>
                  <a:gd name="adj" fmla="val 7657"/>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43"/>
              <p:cNvGrpSpPr/>
              <p:nvPr/>
            </p:nvGrpSpPr>
            <p:grpSpPr>
              <a:xfrm>
                <a:off x="489017" y="1276874"/>
                <a:ext cx="3110699" cy="1506913"/>
                <a:chOff x="489017" y="1276874"/>
                <a:chExt cx="3110699" cy="1506913"/>
              </a:xfrm>
            </p:grpSpPr>
            <p:sp>
              <p:nvSpPr>
                <p:cNvPr id="696" name="Google Shape;696;p43"/>
                <p:cNvSpPr txBox="1"/>
                <p:nvPr/>
              </p:nvSpPr>
              <p:spPr>
                <a:xfrm>
                  <a:off x="489017" y="1276874"/>
                  <a:ext cx="2912496" cy="765000"/>
                </a:xfrm>
                <a:prstGeom prst="rect">
                  <a:avLst/>
                </a:prstGeom>
                <a:noFill/>
                <a:ln>
                  <a:noFill/>
                </a:ln>
              </p:spPr>
              <p:txBody>
                <a:bodyPr spcFirstLastPara="1" wrap="square" lIns="91425" tIns="91425" rIns="91425" bIns="91425" anchor="ctr" anchorCtr="0">
                  <a:noAutofit/>
                </a:bodyPr>
                <a:lstStyle/>
                <a:p>
                  <a:pPr algn="l">
                    <a:buFont typeface="Arial" panose="020B0604020202020204" pitchFamily="34" charset="0"/>
                    <a:buChar char="•"/>
                  </a:pPr>
                  <a:r>
                    <a:rPr lang="en-CA" sz="1200" b="1" i="0" dirty="0">
                      <a:solidFill>
                        <a:srgbClr val="374151"/>
                      </a:solidFill>
                      <a:effectLst/>
                      <a:latin typeface="+mn-lt"/>
                    </a:rPr>
                    <a:t>Brand Recognition</a:t>
                  </a:r>
                  <a:r>
                    <a:rPr lang="en-CA" sz="1200" b="0" i="0" dirty="0">
                      <a:solidFill>
                        <a:srgbClr val="374151"/>
                      </a:solidFill>
                      <a:effectLst/>
                      <a:latin typeface="+mn-lt"/>
                    </a:rPr>
                    <a:t>: Uber has established a recognizable brand in India with a global reputation, aiding its market penetration.</a:t>
                  </a:r>
                </a:p>
                <a:p>
                  <a:pPr algn="l">
                    <a:buFont typeface="Arial" panose="020B0604020202020204" pitchFamily="34" charset="0"/>
                    <a:buChar char="•"/>
                  </a:pPr>
                  <a:r>
                    <a:rPr lang="en-CA" sz="1200" b="1" i="0" dirty="0">
                      <a:solidFill>
                        <a:srgbClr val="374151"/>
                      </a:solidFill>
                      <a:effectLst/>
                      <a:latin typeface="+mn-lt"/>
                    </a:rPr>
                    <a:t>Technological Superiority</a:t>
                  </a:r>
                  <a:r>
                    <a:rPr lang="en-CA" sz="1200" b="0" i="0" dirty="0">
                      <a:solidFill>
                        <a:srgbClr val="374151"/>
                      </a:solidFill>
                      <a:effectLst/>
                      <a:latin typeface="+mn-lt"/>
                    </a:rPr>
                    <a:t>: Offers a user-friendly app interface and technological innovations, providing a seamless user experience.</a:t>
                  </a:r>
                </a:p>
                <a:p>
                  <a:pPr algn="l">
                    <a:buFont typeface="Arial" panose="020B0604020202020204" pitchFamily="34" charset="0"/>
                    <a:buChar char="•"/>
                  </a:pPr>
                  <a:r>
                    <a:rPr lang="en-CA" sz="1200" b="1" i="0" dirty="0">
                      <a:solidFill>
                        <a:srgbClr val="374151"/>
                      </a:solidFill>
                      <a:effectLst/>
                      <a:latin typeface="+mn-lt"/>
                    </a:rPr>
                    <a:t>Diverse Service Portfolio</a:t>
                  </a:r>
                  <a:r>
                    <a:rPr lang="en-CA" sz="1200" b="0" i="0" dirty="0">
                      <a:solidFill>
                        <a:srgbClr val="374151"/>
                      </a:solidFill>
                      <a:effectLst/>
                      <a:latin typeface="+mn-lt"/>
                    </a:rPr>
                    <a:t>: Beyond ride-hailing, Uber Eats and other services cater to different consumer needs.</a:t>
                  </a:r>
                </a:p>
                <a:p>
                  <a:pPr marL="0" lvl="0" indent="0" algn="r" rtl="0">
                    <a:spcBef>
                      <a:spcPts val="0"/>
                    </a:spcBef>
                    <a:spcAft>
                      <a:spcPts val="0"/>
                    </a:spcAft>
                    <a:buNone/>
                  </a:pPr>
                  <a:endParaRPr sz="1200" dirty="0">
                    <a:solidFill>
                      <a:srgbClr val="434343"/>
                    </a:solidFill>
                    <a:latin typeface="+mn-lt"/>
                    <a:ea typeface="Roboto"/>
                    <a:cs typeface="Roboto"/>
                    <a:sym typeface="Roboto"/>
                  </a:endParaRPr>
                </a:p>
              </p:txBody>
            </p:sp>
            <p:sp>
              <p:nvSpPr>
                <p:cNvPr id="697" name="Google Shape;697;p43"/>
                <p:cNvSpPr txBox="1"/>
                <p:nvPr/>
              </p:nvSpPr>
              <p:spPr>
                <a:xfrm>
                  <a:off x="1715116" y="2354187"/>
                  <a:ext cx="1884600" cy="429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1700" dirty="0">
                      <a:solidFill>
                        <a:srgbClr val="434343"/>
                      </a:solidFill>
                      <a:latin typeface="Fira Sans Extra Condensed Medium"/>
                      <a:ea typeface="Fira Sans Extra Condensed Medium"/>
                      <a:cs typeface="Fira Sans Extra Condensed Medium"/>
                      <a:sym typeface="Fira Sans Extra Condensed Medium"/>
                    </a:rPr>
                    <a:t>Strengths</a:t>
                  </a:r>
                  <a:endParaRPr sz="1700" dirty="0">
                    <a:solidFill>
                      <a:srgbClr val="434343"/>
                    </a:solidFill>
                    <a:latin typeface="Fira Sans Extra Condensed Medium"/>
                    <a:ea typeface="Fira Sans Extra Condensed Medium"/>
                    <a:cs typeface="Fira Sans Extra Condensed Medium"/>
                    <a:sym typeface="Fira Sans Extra Condensed Medium"/>
                  </a:endParaRPr>
                </a:p>
              </p:txBody>
            </p:sp>
          </p:grpSp>
        </p:grpSp>
      </p:grpSp>
      <p:sp>
        <p:nvSpPr>
          <p:cNvPr id="698" name="Google Shape;698;p43"/>
          <p:cNvSpPr txBox="1">
            <a:spLocks noGrp="1"/>
          </p:cNvSpPr>
          <p:nvPr>
            <p:ph type="title"/>
          </p:nvPr>
        </p:nvSpPr>
        <p:spPr>
          <a:xfrm>
            <a:off x="111513" y="-6525"/>
            <a:ext cx="7723500" cy="4812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sz="2600"/>
          </a:p>
          <a:p>
            <a:pPr marL="0" lvl="0" indent="0" algn="l" rtl="0">
              <a:spcBef>
                <a:spcPts val="0"/>
              </a:spcBef>
              <a:spcAft>
                <a:spcPts val="0"/>
              </a:spcAft>
              <a:buNone/>
            </a:pPr>
            <a:r>
              <a:rPr lang="en-IN" sz="1800"/>
              <a:t>c) SWOT Analysis</a:t>
            </a:r>
            <a:endParaRPr sz="1800"/>
          </a:p>
        </p:txBody>
      </p:sp>
      <p:sp>
        <p:nvSpPr>
          <p:cNvPr id="699" name="Google Shape;699;p43"/>
          <p:cNvSpPr/>
          <p:nvPr/>
        </p:nvSpPr>
        <p:spPr>
          <a:xfrm>
            <a:off x="5522263" y="2006125"/>
            <a:ext cx="239350" cy="221475"/>
          </a:xfrm>
          <a:custGeom>
            <a:avLst/>
            <a:gdLst/>
            <a:ahLst/>
            <a:cxnLst/>
            <a:rect l="l" t="t" r="r" b="b"/>
            <a:pathLst>
              <a:path w="9574" h="8859" extrusionOk="0">
                <a:moveTo>
                  <a:pt x="4418" y="1"/>
                </a:moveTo>
                <a:cubicBezTo>
                  <a:pt x="4203" y="1"/>
                  <a:pt x="4037" y="167"/>
                  <a:pt x="4037" y="370"/>
                </a:cubicBezTo>
                <a:lnTo>
                  <a:pt x="4037" y="882"/>
                </a:lnTo>
                <a:cubicBezTo>
                  <a:pt x="4037" y="1084"/>
                  <a:pt x="4203" y="1251"/>
                  <a:pt x="4418" y="1251"/>
                </a:cubicBezTo>
                <a:cubicBezTo>
                  <a:pt x="4620" y="1251"/>
                  <a:pt x="4787" y="1084"/>
                  <a:pt x="4787" y="882"/>
                </a:cubicBezTo>
                <a:lnTo>
                  <a:pt x="4787" y="370"/>
                </a:lnTo>
                <a:cubicBezTo>
                  <a:pt x="4787" y="167"/>
                  <a:pt x="4620" y="1"/>
                  <a:pt x="4418" y="1"/>
                </a:cubicBezTo>
                <a:close/>
                <a:moveTo>
                  <a:pt x="1572" y="1179"/>
                </a:moveTo>
                <a:cubicBezTo>
                  <a:pt x="1477" y="1179"/>
                  <a:pt x="1382" y="1215"/>
                  <a:pt x="1310" y="1287"/>
                </a:cubicBezTo>
                <a:cubicBezTo>
                  <a:pt x="1155" y="1429"/>
                  <a:pt x="1155" y="1668"/>
                  <a:pt x="1310" y="1810"/>
                </a:cubicBezTo>
                <a:lnTo>
                  <a:pt x="1667" y="2168"/>
                </a:lnTo>
                <a:cubicBezTo>
                  <a:pt x="1739" y="2239"/>
                  <a:pt x="1834" y="2287"/>
                  <a:pt x="1929" y="2287"/>
                </a:cubicBezTo>
                <a:cubicBezTo>
                  <a:pt x="2025" y="2287"/>
                  <a:pt x="2120" y="2239"/>
                  <a:pt x="2191" y="2168"/>
                </a:cubicBezTo>
                <a:cubicBezTo>
                  <a:pt x="2334" y="2025"/>
                  <a:pt x="2334" y="1787"/>
                  <a:pt x="2191" y="1644"/>
                </a:cubicBezTo>
                <a:lnTo>
                  <a:pt x="1834" y="1287"/>
                </a:lnTo>
                <a:cubicBezTo>
                  <a:pt x="1763" y="1215"/>
                  <a:pt x="1667" y="1179"/>
                  <a:pt x="1572" y="1179"/>
                </a:cubicBezTo>
                <a:close/>
                <a:moveTo>
                  <a:pt x="370" y="4037"/>
                </a:moveTo>
                <a:cubicBezTo>
                  <a:pt x="167" y="4037"/>
                  <a:pt x="1" y="4204"/>
                  <a:pt x="1" y="4406"/>
                </a:cubicBezTo>
                <a:cubicBezTo>
                  <a:pt x="1" y="4620"/>
                  <a:pt x="167" y="4787"/>
                  <a:pt x="370" y="4787"/>
                </a:cubicBezTo>
                <a:lnTo>
                  <a:pt x="882" y="4787"/>
                </a:lnTo>
                <a:cubicBezTo>
                  <a:pt x="1084" y="4787"/>
                  <a:pt x="1251" y="4620"/>
                  <a:pt x="1251" y="4406"/>
                </a:cubicBezTo>
                <a:cubicBezTo>
                  <a:pt x="1251" y="4204"/>
                  <a:pt x="1084" y="4037"/>
                  <a:pt x="882" y="4037"/>
                </a:cubicBezTo>
                <a:close/>
                <a:moveTo>
                  <a:pt x="5632" y="2858"/>
                </a:moveTo>
                <a:cubicBezTo>
                  <a:pt x="6085" y="3215"/>
                  <a:pt x="6370" y="3775"/>
                  <a:pt x="6370" y="4394"/>
                </a:cubicBezTo>
                <a:cubicBezTo>
                  <a:pt x="6370" y="5013"/>
                  <a:pt x="6085" y="5561"/>
                  <a:pt x="5632" y="5930"/>
                </a:cubicBezTo>
                <a:cubicBezTo>
                  <a:pt x="5192" y="5561"/>
                  <a:pt x="4894" y="5013"/>
                  <a:pt x="4894" y="4394"/>
                </a:cubicBezTo>
                <a:cubicBezTo>
                  <a:pt x="4894" y="3775"/>
                  <a:pt x="5192" y="3215"/>
                  <a:pt x="5632" y="2858"/>
                </a:cubicBezTo>
                <a:close/>
                <a:moveTo>
                  <a:pt x="4418" y="2430"/>
                </a:moveTo>
                <a:cubicBezTo>
                  <a:pt x="4584" y="2430"/>
                  <a:pt x="4763" y="2453"/>
                  <a:pt x="4930" y="2501"/>
                </a:cubicBezTo>
                <a:cubicBezTo>
                  <a:pt x="4442" y="2989"/>
                  <a:pt x="4156" y="3656"/>
                  <a:pt x="4156" y="4394"/>
                </a:cubicBezTo>
                <a:cubicBezTo>
                  <a:pt x="4156" y="5132"/>
                  <a:pt x="4442" y="5799"/>
                  <a:pt x="4930" y="6287"/>
                </a:cubicBezTo>
                <a:cubicBezTo>
                  <a:pt x="4763" y="6335"/>
                  <a:pt x="4584" y="6359"/>
                  <a:pt x="4418" y="6359"/>
                </a:cubicBezTo>
                <a:cubicBezTo>
                  <a:pt x="3334" y="6359"/>
                  <a:pt x="2453" y="5478"/>
                  <a:pt x="2453" y="4394"/>
                </a:cubicBezTo>
                <a:cubicBezTo>
                  <a:pt x="2453" y="3311"/>
                  <a:pt x="3334" y="2430"/>
                  <a:pt x="4418" y="2430"/>
                </a:cubicBezTo>
                <a:close/>
                <a:moveTo>
                  <a:pt x="4418" y="1680"/>
                </a:moveTo>
                <a:cubicBezTo>
                  <a:pt x="2918" y="1680"/>
                  <a:pt x="1703" y="2894"/>
                  <a:pt x="1703" y="4394"/>
                </a:cubicBezTo>
                <a:cubicBezTo>
                  <a:pt x="1703" y="5882"/>
                  <a:pt x="2918" y="7109"/>
                  <a:pt x="4418" y="7109"/>
                </a:cubicBezTo>
                <a:cubicBezTo>
                  <a:pt x="4858" y="7109"/>
                  <a:pt x="5263" y="7002"/>
                  <a:pt x="5632" y="6811"/>
                </a:cubicBezTo>
                <a:cubicBezTo>
                  <a:pt x="6001" y="7002"/>
                  <a:pt x="6418" y="7109"/>
                  <a:pt x="6859" y="7109"/>
                </a:cubicBezTo>
                <a:cubicBezTo>
                  <a:pt x="7192" y="7109"/>
                  <a:pt x="7513" y="7049"/>
                  <a:pt x="7811" y="6930"/>
                </a:cubicBezTo>
                <a:cubicBezTo>
                  <a:pt x="8013" y="6859"/>
                  <a:pt x="8109" y="6644"/>
                  <a:pt x="8037" y="6454"/>
                </a:cubicBezTo>
                <a:cubicBezTo>
                  <a:pt x="7982" y="6297"/>
                  <a:pt x="7833" y="6204"/>
                  <a:pt x="7680" y="6204"/>
                </a:cubicBezTo>
                <a:cubicBezTo>
                  <a:pt x="7636" y="6204"/>
                  <a:pt x="7592" y="6212"/>
                  <a:pt x="7549" y="6228"/>
                </a:cubicBezTo>
                <a:cubicBezTo>
                  <a:pt x="7335" y="6311"/>
                  <a:pt x="7097" y="6359"/>
                  <a:pt x="6859" y="6359"/>
                </a:cubicBezTo>
                <a:cubicBezTo>
                  <a:pt x="6680" y="6359"/>
                  <a:pt x="6513" y="6335"/>
                  <a:pt x="6347" y="6287"/>
                </a:cubicBezTo>
                <a:cubicBezTo>
                  <a:pt x="6823" y="5799"/>
                  <a:pt x="7120" y="5132"/>
                  <a:pt x="7120" y="4394"/>
                </a:cubicBezTo>
                <a:cubicBezTo>
                  <a:pt x="7120" y="3656"/>
                  <a:pt x="6823" y="2989"/>
                  <a:pt x="6347" y="2501"/>
                </a:cubicBezTo>
                <a:cubicBezTo>
                  <a:pt x="6513" y="2453"/>
                  <a:pt x="6680" y="2430"/>
                  <a:pt x="6859" y="2430"/>
                </a:cubicBezTo>
                <a:cubicBezTo>
                  <a:pt x="7942" y="2430"/>
                  <a:pt x="8823" y="3311"/>
                  <a:pt x="8823" y="4394"/>
                </a:cubicBezTo>
                <a:cubicBezTo>
                  <a:pt x="8823" y="4656"/>
                  <a:pt x="8775" y="4918"/>
                  <a:pt x="8668" y="5156"/>
                </a:cubicBezTo>
                <a:cubicBezTo>
                  <a:pt x="8585" y="5347"/>
                  <a:pt x="8680" y="5573"/>
                  <a:pt x="8859" y="5656"/>
                </a:cubicBezTo>
                <a:cubicBezTo>
                  <a:pt x="8904" y="5673"/>
                  <a:pt x="8952" y="5682"/>
                  <a:pt x="8999" y="5682"/>
                </a:cubicBezTo>
                <a:cubicBezTo>
                  <a:pt x="9149" y="5682"/>
                  <a:pt x="9295" y="5599"/>
                  <a:pt x="9359" y="5454"/>
                </a:cubicBezTo>
                <a:cubicBezTo>
                  <a:pt x="9502" y="5120"/>
                  <a:pt x="9573" y="4763"/>
                  <a:pt x="9573" y="4394"/>
                </a:cubicBezTo>
                <a:cubicBezTo>
                  <a:pt x="9573" y="2894"/>
                  <a:pt x="8359" y="1680"/>
                  <a:pt x="6859" y="1680"/>
                </a:cubicBezTo>
                <a:cubicBezTo>
                  <a:pt x="6418" y="1680"/>
                  <a:pt x="6001" y="1787"/>
                  <a:pt x="5632" y="1977"/>
                </a:cubicBezTo>
                <a:cubicBezTo>
                  <a:pt x="5263" y="1787"/>
                  <a:pt x="4858" y="1680"/>
                  <a:pt x="4418" y="1680"/>
                </a:cubicBezTo>
                <a:close/>
                <a:moveTo>
                  <a:pt x="1929" y="6502"/>
                </a:moveTo>
                <a:cubicBezTo>
                  <a:pt x="1834" y="6502"/>
                  <a:pt x="1739" y="6537"/>
                  <a:pt x="1667" y="6609"/>
                </a:cubicBezTo>
                <a:lnTo>
                  <a:pt x="1310" y="6966"/>
                </a:lnTo>
                <a:cubicBezTo>
                  <a:pt x="1155" y="7121"/>
                  <a:pt x="1155" y="7347"/>
                  <a:pt x="1310" y="7502"/>
                </a:cubicBezTo>
                <a:cubicBezTo>
                  <a:pt x="1382" y="7573"/>
                  <a:pt x="1477" y="7609"/>
                  <a:pt x="1572" y="7609"/>
                </a:cubicBezTo>
                <a:cubicBezTo>
                  <a:pt x="1667" y="7609"/>
                  <a:pt x="1763" y="7573"/>
                  <a:pt x="1834" y="7502"/>
                </a:cubicBezTo>
                <a:lnTo>
                  <a:pt x="2191" y="7144"/>
                </a:lnTo>
                <a:cubicBezTo>
                  <a:pt x="2334" y="7002"/>
                  <a:pt x="2334" y="6763"/>
                  <a:pt x="2191" y="6609"/>
                </a:cubicBezTo>
                <a:cubicBezTo>
                  <a:pt x="2120" y="6537"/>
                  <a:pt x="2025" y="6502"/>
                  <a:pt x="1929" y="6502"/>
                </a:cubicBezTo>
                <a:close/>
                <a:moveTo>
                  <a:pt x="4418" y="7609"/>
                </a:moveTo>
                <a:cubicBezTo>
                  <a:pt x="4203" y="7609"/>
                  <a:pt x="4037" y="7775"/>
                  <a:pt x="4037" y="7978"/>
                </a:cubicBezTo>
                <a:lnTo>
                  <a:pt x="4037" y="8490"/>
                </a:lnTo>
                <a:cubicBezTo>
                  <a:pt x="4037" y="8692"/>
                  <a:pt x="4203" y="8859"/>
                  <a:pt x="4418" y="8859"/>
                </a:cubicBezTo>
                <a:cubicBezTo>
                  <a:pt x="4620" y="8859"/>
                  <a:pt x="4787" y="8692"/>
                  <a:pt x="4787" y="8490"/>
                </a:cubicBezTo>
                <a:lnTo>
                  <a:pt x="4787" y="7978"/>
                </a:lnTo>
                <a:cubicBezTo>
                  <a:pt x="4787" y="7775"/>
                  <a:pt x="4620" y="7609"/>
                  <a:pt x="4418" y="760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0" name="Google Shape;700;p43"/>
          <p:cNvGrpSpPr/>
          <p:nvPr/>
        </p:nvGrpSpPr>
        <p:grpSpPr>
          <a:xfrm>
            <a:off x="3418738" y="3462850"/>
            <a:ext cx="166700" cy="165525"/>
            <a:chOff x="3418738" y="3462850"/>
            <a:chExt cx="166700" cy="165525"/>
          </a:xfrm>
        </p:grpSpPr>
        <p:sp>
          <p:nvSpPr>
            <p:cNvPr id="701" name="Google Shape;701;p43"/>
            <p:cNvSpPr/>
            <p:nvPr/>
          </p:nvSpPr>
          <p:spPr>
            <a:xfrm>
              <a:off x="3418738" y="3462850"/>
              <a:ext cx="166700" cy="94400"/>
            </a:xfrm>
            <a:custGeom>
              <a:avLst/>
              <a:gdLst/>
              <a:ahLst/>
              <a:cxnLst/>
              <a:rect l="l" t="t" r="r" b="b"/>
              <a:pathLst>
                <a:path w="6668" h="3776" extrusionOk="0">
                  <a:moveTo>
                    <a:pt x="4310" y="394"/>
                  </a:moveTo>
                  <a:lnTo>
                    <a:pt x="4310" y="1180"/>
                  </a:lnTo>
                  <a:lnTo>
                    <a:pt x="2358" y="1180"/>
                  </a:lnTo>
                  <a:lnTo>
                    <a:pt x="2358" y="394"/>
                  </a:lnTo>
                  <a:close/>
                  <a:moveTo>
                    <a:pt x="2155" y="1"/>
                  </a:moveTo>
                  <a:cubicBezTo>
                    <a:pt x="2048" y="1"/>
                    <a:pt x="1965" y="84"/>
                    <a:pt x="1965" y="203"/>
                  </a:cubicBezTo>
                  <a:lnTo>
                    <a:pt x="1965" y="1180"/>
                  </a:lnTo>
                  <a:lnTo>
                    <a:pt x="1179" y="1180"/>
                  </a:lnTo>
                  <a:lnTo>
                    <a:pt x="1179" y="787"/>
                  </a:lnTo>
                  <a:cubicBezTo>
                    <a:pt x="1179" y="679"/>
                    <a:pt x="1095" y="584"/>
                    <a:pt x="988" y="584"/>
                  </a:cubicBezTo>
                  <a:cubicBezTo>
                    <a:pt x="881" y="584"/>
                    <a:pt x="786" y="679"/>
                    <a:pt x="786" y="787"/>
                  </a:cubicBezTo>
                  <a:lnTo>
                    <a:pt x="786" y="1180"/>
                  </a:lnTo>
                  <a:lnTo>
                    <a:pt x="191" y="1180"/>
                  </a:lnTo>
                  <a:cubicBezTo>
                    <a:pt x="83" y="1180"/>
                    <a:pt x="0" y="1263"/>
                    <a:pt x="0" y="1370"/>
                  </a:cubicBezTo>
                  <a:lnTo>
                    <a:pt x="0" y="2680"/>
                  </a:lnTo>
                  <a:lnTo>
                    <a:pt x="3334" y="3775"/>
                  </a:lnTo>
                  <a:lnTo>
                    <a:pt x="6668" y="2680"/>
                  </a:lnTo>
                  <a:lnTo>
                    <a:pt x="6668" y="1370"/>
                  </a:lnTo>
                  <a:cubicBezTo>
                    <a:pt x="6668" y="1263"/>
                    <a:pt x="6584" y="1180"/>
                    <a:pt x="6465" y="1180"/>
                  </a:cubicBezTo>
                  <a:lnTo>
                    <a:pt x="5870" y="1180"/>
                  </a:lnTo>
                  <a:lnTo>
                    <a:pt x="5870" y="787"/>
                  </a:lnTo>
                  <a:cubicBezTo>
                    <a:pt x="5870" y="679"/>
                    <a:pt x="5787" y="584"/>
                    <a:pt x="5679" y="584"/>
                  </a:cubicBezTo>
                  <a:cubicBezTo>
                    <a:pt x="5572" y="584"/>
                    <a:pt x="5477" y="679"/>
                    <a:pt x="5477" y="787"/>
                  </a:cubicBezTo>
                  <a:lnTo>
                    <a:pt x="5477" y="1180"/>
                  </a:lnTo>
                  <a:lnTo>
                    <a:pt x="4703" y="1180"/>
                  </a:lnTo>
                  <a:lnTo>
                    <a:pt x="4703" y="203"/>
                  </a:lnTo>
                  <a:cubicBezTo>
                    <a:pt x="4703" y="84"/>
                    <a:pt x="4608" y="1"/>
                    <a:pt x="4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3"/>
            <p:cNvSpPr/>
            <p:nvPr/>
          </p:nvSpPr>
          <p:spPr>
            <a:xfrm>
              <a:off x="3418738" y="3538750"/>
              <a:ext cx="166700" cy="89625"/>
            </a:xfrm>
            <a:custGeom>
              <a:avLst/>
              <a:gdLst/>
              <a:ahLst/>
              <a:cxnLst/>
              <a:rect l="l" t="t" r="r" b="b"/>
              <a:pathLst>
                <a:path w="6668" h="3585" extrusionOk="0">
                  <a:moveTo>
                    <a:pt x="0" y="1"/>
                  </a:moveTo>
                  <a:lnTo>
                    <a:pt x="0" y="3394"/>
                  </a:lnTo>
                  <a:cubicBezTo>
                    <a:pt x="0" y="3501"/>
                    <a:pt x="83" y="3585"/>
                    <a:pt x="191" y="3585"/>
                  </a:cubicBezTo>
                  <a:lnTo>
                    <a:pt x="6465" y="3585"/>
                  </a:lnTo>
                  <a:cubicBezTo>
                    <a:pt x="6584" y="3585"/>
                    <a:pt x="6668" y="3501"/>
                    <a:pt x="6668" y="3394"/>
                  </a:cubicBezTo>
                  <a:lnTo>
                    <a:pt x="6668" y="1"/>
                  </a:lnTo>
                  <a:lnTo>
                    <a:pt x="3298" y="1084"/>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3" name="Google Shape;703;p43"/>
          <p:cNvGrpSpPr/>
          <p:nvPr/>
        </p:nvGrpSpPr>
        <p:grpSpPr>
          <a:xfrm>
            <a:off x="3366038" y="2071900"/>
            <a:ext cx="271775" cy="89925"/>
            <a:chOff x="3366038" y="2071900"/>
            <a:chExt cx="271775" cy="89925"/>
          </a:xfrm>
        </p:grpSpPr>
        <p:sp>
          <p:nvSpPr>
            <p:cNvPr id="704" name="Google Shape;704;p43"/>
            <p:cNvSpPr/>
            <p:nvPr/>
          </p:nvSpPr>
          <p:spPr>
            <a:xfrm>
              <a:off x="3366038" y="2109125"/>
              <a:ext cx="271775" cy="15500"/>
            </a:xfrm>
            <a:custGeom>
              <a:avLst/>
              <a:gdLst/>
              <a:ahLst/>
              <a:cxnLst/>
              <a:rect l="l" t="t" r="r" b="b"/>
              <a:pathLst>
                <a:path w="10871" h="620" extrusionOk="0">
                  <a:moveTo>
                    <a:pt x="1" y="0"/>
                  </a:moveTo>
                  <a:lnTo>
                    <a:pt x="1" y="619"/>
                  </a:lnTo>
                  <a:lnTo>
                    <a:pt x="10871" y="619"/>
                  </a:lnTo>
                  <a:lnTo>
                    <a:pt x="108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3"/>
            <p:cNvSpPr/>
            <p:nvPr/>
          </p:nvSpPr>
          <p:spPr>
            <a:xfrm>
              <a:off x="3382413" y="2071900"/>
              <a:ext cx="32175" cy="89925"/>
            </a:xfrm>
            <a:custGeom>
              <a:avLst/>
              <a:gdLst/>
              <a:ahLst/>
              <a:cxnLst/>
              <a:rect l="l" t="t" r="r" b="b"/>
              <a:pathLst>
                <a:path w="1287" h="3597" extrusionOk="0">
                  <a:moveTo>
                    <a:pt x="1" y="1"/>
                  </a:moveTo>
                  <a:lnTo>
                    <a:pt x="1" y="3597"/>
                  </a:lnTo>
                  <a:lnTo>
                    <a:pt x="1286" y="3597"/>
                  </a:lnTo>
                  <a:lnTo>
                    <a:pt x="1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3"/>
            <p:cNvSpPr/>
            <p:nvPr/>
          </p:nvSpPr>
          <p:spPr>
            <a:xfrm>
              <a:off x="3589588" y="2071900"/>
              <a:ext cx="32175" cy="89925"/>
            </a:xfrm>
            <a:custGeom>
              <a:avLst/>
              <a:gdLst/>
              <a:ahLst/>
              <a:cxnLst/>
              <a:rect l="l" t="t" r="r" b="b"/>
              <a:pathLst>
                <a:path w="1287" h="3597" extrusionOk="0">
                  <a:moveTo>
                    <a:pt x="0" y="1"/>
                  </a:moveTo>
                  <a:lnTo>
                    <a:pt x="0" y="3597"/>
                  </a:lnTo>
                  <a:lnTo>
                    <a:pt x="1286" y="3597"/>
                  </a:lnTo>
                  <a:lnTo>
                    <a:pt x="1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3"/>
            <p:cNvSpPr/>
            <p:nvPr/>
          </p:nvSpPr>
          <p:spPr>
            <a:xfrm>
              <a:off x="3376163" y="2090950"/>
              <a:ext cx="20550" cy="51825"/>
            </a:xfrm>
            <a:custGeom>
              <a:avLst/>
              <a:gdLst/>
              <a:ahLst/>
              <a:cxnLst/>
              <a:rect l="l" t="t" r="r" b="b"/>
              <a:pathLst>
                <a:path w="822" h="2073" extrusionOk="0">
                  <a:moveTo>
                    <a:pt x="0" y="1"/>
                  </a:moveTo>
                  <a:lnTo>
                    <a:pt x="0" y="2073"/>
                  </a:lnTo>
                  <a:lnTo>
                    <a:pt x="822" y="2073"/>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3"/>
            <p:cNvSpPr/>
            <p:nvPr/>
          </p:nvSpPr>
          <p:spPr>
            <a:xfrm>
              <a:off x="3607138" y="2090950"/>
              <a:ext cx="20575" cy="51825"/>
            </a:xfrm>
            <a:custGeom>
              <a:avLst/>
              <a:gdLst/>
              <a:ahLst/>
              <a:cxnLst/>
              <a:rect l="l" t="t" r="r" b="b"/>
              <a:pathLst>
                <a:path w="823" h="2073" extrusionOk="0">
                  <a:moveTo>
                    <a:pt x="1" y="1"/>
                  </a:moveTo>
                  <a:lnTo>
                    <a:pt x="1" y="2073"/>
                  </a:lnTo>
                  <a:lnTo>
                    <a:pt x="822" y="2073"/>
                  </a:lnTo>
                  <a:lnTo>
                    <a:pt x="8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43"/>
          <p:cNvGrpSpPr/>
          <p:nvPr/>
        </p:nvGrpSpPr>
        <p:grpSpPr>
          <a:xfrm>
            <a:off x="5549938" y="3409575"/>
            <a:ext cx="163150" cy="233975"/>
            <a:chOff x="5549938" y="3409575"/>
            <a:chExt cx="163150" cy="233975"/>
          </a:xfrm>
        </p:grpSpPr>
        <p:sp>
          <p:nvSpPr>
            <p:cNvPr id="710" name="Google Shape;710;p43"/>
            <p:cNvSpPr/>
            <p:nvPr/>
          </p:nvSpPr>
          <p:spPr>
            <a:xfrm>
              <a:off x="5549938" y="3480725"/>
              <a:ext cx="163150" cy="162825"/>
            </a:xfrm>
            <a:custGeom>
              <a:avLst/>
              <a:gdLst/>
              <a:ahLst/>
              <a:cxnLst/>
              <a:rect l="l" t="t" r="r" b="b"/>
              <a:pathLst>
                <a:path w="6526" h="6513" extrusionOk="0">
                  <a:moveTo>
                    <a:pt x="3263" y="0"/>
                  </a:moveTo>
                  <a:cubicBezTo>
                    <a:pt x="1465" y="0"/>
                    <a:pt x="1" y="1453"/>
                    <a:pt x="1" y="3251"/>
                  </a:cubicBezTo>
                  <a:cubicBezTo>
                    <a:pt x="1" y="5048"/>
                    <a:pt x="1465" y="6513"/>
                    <a:pt x="3263" y="6513"/>
                  </a:cubicBezTo>
                  <a:cubicBezTo>
                    <a:pt x="5061" y="6513"/>
                    <a:pt x="6525" y="5048"/>
                    <a:pt x="6525" y="3251"/>
                  </a:cubicBezTo>
                  <a:cubicBezTo>
                    <a:pt x="6525" y="1453"/>
                    <a:pt x="5061" y="0"/>
                    <a:pt x="3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3"/>
            <p:cNvSpPr/>
            <p:nvPr/>
          </p:nvSpPr>
          <p:spPr>
            <a:xfrm>
              <a:off x="5603513" y="3460475"/>
              <a:ext cx="56000" cy="39625"/>
            </a:xfrm>
            <a:custGeom>
              <a:avLst/>
              <a:gdLst/>
              <a:ahLst/>
              <a:cxnLst/>
              <a:rect l="l" t="t" r="r" b="b"/>
              <a:pathLst>
                <a:path w="2240" h="1585" extrusionOk="0">
                  <a:moveTo>
                    <a:pt x="251" y="1"/>
                  </a:moveTo>
                  <a:cubicBezTo>
                    <a:pt x="108" y="1"/>
                    <a:pt x="1" y="120"/>
                    <a:pt x="1" y="251"/>
                  </a:cubicBezTo>
                  <a:lnTo>
                    <a:pt x="1" y="1584"/>
                  </a:lnTo>
                  <a:lnTo>
                    <a:pt x="2239" y="1584"/>
                  </a:lnTo>
                  <a:lnTo>
                    <a:pt x="2239" y="251"/>
                  </a:lnTo>
                  <a:cubicBezTo>
                    <a:pt x="2239" y="120"/>
                    <a:pt x="2132" y="1"/>
                    <a:pt x="1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3"/>
            <p:cNvSpPr/>
            <p:nvPr/>
          </p:nvSpPr>
          <p:spPr>
            <a:xfrm>
              <a:off x="5626738" y="3409575"/>
              <a:ext cx="74150" cy="42600"/>
            </a:xfrm>
            <a:custGeom>
              <a:avLst/>
              <a:gdLst/>
              <a:ahLst/>
              <a:cxnLst/>
              <a:rect l="l" t="t" r="r" b="b"/>
              <a:pathLst>
                <a:path w="2966" h="1704" extrusionOk="0">
                  <a:moveTo>
                    <a:pt x="703" y="1"/>
                  </a:moveTo>
                  <a:cubicBezTo>
                    <a:pt x="310" y="1"/>
                    <a:pt x="1" y="310"/>
                    <a:pt x="1" y="703"/>
                  </a:cubicBezTo>
                  <a:lnTo>
                    <a:pt x="1" y="1703"/>
                  </a:lnTo>
                  <a:lnTo>
                    <a:pt x="394" y="1703"/>
                  </a:lnTo>
                  <a:lnTo>
                    <a:pt x="394" y="703"/>
                  </a:lnTo>
                  <a:cubicBezTo>
                    <a:pt x="394" y="536"/>
                    <a:pt x="536" y="393"/>
                    <a:pt x="703" y="393"/>
                  </a:cubicBezTo>
                  <a:lnTo>
                    <a:pt x="1120" y="393"/>
                  </a:lnTo>
                  <a:cubicBezTo>
                    <a:pt x="1298" y="393"/>
                    <a:pt x="1441" y="536"/>
                    <a:pt x="1441" y="703"/>
                  </a:cubicBezTo>
                  <a:cubicBezTo>
                    <a:pt x="1441" y="1096"/>
                    <a:pt x="1763" y="1417"/>
                    <a:pt x="2144" y="1417"/>
                  </a:cubicBezTo>
                  <a:lnTo>
                    <a:pt x="2775" y="1417"/>
                  </a:lnTo>
                  <a:cubicBezTo>
                    <a:pt x="2882" y="1417"/>
                    <a:pt x="2965" y="1334"/>
                    <a:pt x="2965" y="1215"/>
                  </a:cubicBezTo>
                  <a:cubicBezTo>
                    <a:pt x="2965" y="1108"/>
                    <a:pt x="2882" y="1025"/>
                    <a:pt x="2775" y="1025"/>
                  </a:cubicBezTo>
                  <a:lnTo>
                    <a:pt x="2144" y="1025"/>
                  </a:lnTo>
                  <a:cubicBezTo>
                    <a:pt x="1977" y="1025"/>
                    <a:pt x="1834" y="882"/>
                    <a:pt x="1834" y="703"/>
                  </a:cubicBezTo>
                  <a:cubicBezTo>
                    <a:pt x="1834" y="310"/>
                    <a:pt x="1513"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8871AC1-0A78-3482-AD13-491E0E1EF3BB}"/>
              </a:ext>
            </a:extLst>
          </p:cNvPr>
          <p:cNvSpPr txBox="1"/>
          <p:nvPr/>
        </p:nvSpPr>
        <p:spPr>
          <a:xfrm>
            <a:off x="5911913" y="2964959"/>
            <a:ext cx="3218840" cy="1938992"/>
          </a:xfrm>
          <a:prstGeom prst="rect">
            <a:avLst/>
          </a:prstGeom>
          <a:noFill/>
        </p:spPr>
        <p:txBody>
          <a:bodyPr wrap="square">
            <a:spAutoFit/>
          </a:bodyPr>
          <a:lstStyle/>
          <a:p>
            <a:pPr algn="l">
              <a:buFont typeface="Arial" panose="020B0604020202020204" pitchFamily="34" charset="0"/>
              <a:buChar char="•"/>
            </a:pPr>
            <a:r>
              <a:rPr lang="en-CA" sz="1200" b="1" i="0" dirty="0">
                <a:solidFill>
                  <a:srgbClr val="374151"/>
                </a:solidFill>
                <a:effectLst/>
                <a:latin typeface="+mn-lt"/>
              </a:rPr>
              <a:t>Local Competition</a:t>
            </a:r>
            <a:r>
              <a:rPr lang="en-CA" sz="1200" b="0" i="0" dirty="0">
                <a:solidFill>
                  <a:srgbClr val="374151"/>
                </a:solidFill>
                <a:effectLst/>
                <a:latin typeface="+mn-lt"/>
              </a:rPr>
              <a:t>: Intense competition from locally entrenched players like Ola and others pose a threat to Uber's market share.</a:t>
            </a:r>
          </a:p>
          <a:p>
            <a:pPr algn="l">
              <a:buFont typeface="Arial" panose="020B0604020202020204" pitchFamily="34" charset="0"/>
              <a:buChar char="•"/>
            </a:pPr>
            <a:r>
              <a:rPr lang="en-CA" sz="1200" b="1" i="0" dirty="0">
                <a:solidFill>
                  <a:srgbClr val="374151"/>
                </a:solidFill>
                <a:effectLst/>
                <a:latin typeface="+mn-lt"/>
              </a:rPr>
              <a:t>Regulatory Changes</a:t>
            </a:r>
            <a:r>
              <a:rPr lang="en-CA" sz="1200" b="0" i="0" dirty="0">
                <a:solidFill>
                  <a:srgbClr val="374151"/>
                </a:solidFill>
                <a:effectLst/>
                <a:latin typeface="+mn-lt"/>
              </a:rPr>
              <a:t>: Constant changes in regulations and compliance issues at local and state levels could disrupt operations.</a:t>
            </a:r>
          </a:p>
          <a:p>
            <a:pPr algn="l">
              <a:buFont typeface="Arial" panose="020B0604020202020204" pitchFamily="34" charset="0"/>
              <a:buChar char="•"/>
            </a:pPr>
            <a:r>
              <a:rPr lang="en-CA" sz="1200" b="1" i="0" dirty="0">
                <a:solidFill>
                  <a:srgbClr val="374151"/>
                </a:solidFill>
                <a:effectLst/>
                <a:latin typeface="+mn-lt"/>
              </a:rPr>
              <a:t>Public Perception and Trust</a:t>
            </a:r>
            <a:r>
              <a:rPr lang="en-CA" sz="1200" b="0" i="0" dirty="0">
                <a:solidFill>
                  <a:srgbClr val="374151"/>
                </a:solidFill>
                <a:effectLst/>
                <a:latin typeface="+mn-lt"/>
              </a:rPr>
              <a:t>: Maintaining and improving trust among Indian consumers due to safety concerns and competition's local advantages.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4"/>
          <p:cNvSpPr txBox="1">
            <a:spLocks noGrp="1"/>
          </p:cNvSpPr>
          <p:nvPr>
            <p:ph type="title"/>
          </p:nvPr>
        </p:nvSpPr>
        <p:spPr>
          <a:xfrm>
            <a:off x="311700" y="2285400"/>
            <a:ext cx="8520600" cy="572700"/>
          </a:xfrm>
          <a:prstGeom prst="rect">
            <a:avLst/>
          </a:prstGeom>
        </p:spPr>
        <p:txBody>
          <a:bodyPr spcFirstLastPara="1" wrap="square" lIns="91425" tIns="45700" rIns="91425" bIns="45700" anchor="ctr" anchorCtr="0">
            <a:noAutofit/>
          </a:bodyPr>
          <a:lstStyle/>
          <a:p>
            <a:pPr marL="457200" lvl="0" indent="0" algn="ctr" rtl="0">
              <a:lnSpc>
                <a:spcPct val="115000"/>
              </a:lnSpc>
              <a:spcBef>
                <a:spcPts val="0"/>
              </a:spcBef>
              <a:spcAft>
                <a:spcPts val="0"/>
              </a:spcAft>
              <a:buSzPts val="990"/>
              <a:buNone/>
            </a:pPr>
            <a:r>
              <a:rPr lang="en-IN" sz="1829" b="1"/>
              <a:t>Task 3: Choosing Digital Marketing Channels</a:t>
            </a:r>
            <a:endParaRPr sz="3359" b="1"/>
          </a:p>
        </p:txBody>
      </p:sp>
    </p:spTree>
  </p:cSld>
  <p:clrMapOvr>
    <a:masterClrMapping/>
  </p:clrMapOvr>
</p:sld>
</file>

<file path=ppt/theme/theme1.xml><?xml version="1.0" encoding="utf-8"?>
<a:theme xmlns:a="http://schemas.openxmlformats.org/drawingml/2006/main" name="MASTER_UPGRAD">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1613</Words>
  <Application>Microsoft Macintosh PowerPoint</Application>
  <PresentationFormat>On-screen Show (16:9)</PresentationFormat>
  <Paragraphs>148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Proxima Nova</vt:lpstr>
      <vt:lpstr>Arial</vt:lpstr>
      <vt:lpstr>Roboto</vt:lpstr>
      <vt:lpstr>Calibri</vt:lpstr>
      <vt:lpstr>Fira Sans Extra Condensed Medium</vt:lpstr>
      <vt:lpstr>MASTER_UPGRAD</vt:lpstr>
      <vt:lpstr>PowerPoint Presentation</vt:lpstr>
      <vt:lpstr>Task 1: Target Audience and Your Consumer</vt:lpstr>
      <vt:lpstr>Task 1 Define the target audience for Uber</vt:lpstr>
      <vt:lpstr>b) Consumer Persona </vt:lpstr>
      <vt:lpstr>Task 2: Competition</vt:lpstr>
      <vt:lpstr>Task 2  a) Identify top competitors of Uber in the assigned market</vt:lpstr>
      <vt:lpstr>b) Identify the target market for each competitor brand</vt:lpstr>
      <vt:lpstr> c) SWOT Analysis</vt:lpstr>
      <vt:lpstr>Task 3: Choosing Digital Marketing Channels</vt:lpstr>
      <vt:lpstr>Task 3a.Choose the digital marketing channels you want to use. Define the social media channels separately</vt:lpstr>
      <vt:lpstr>Task 4: Content Ideas &amp; Calendar</vt:lpstr>
      <vt:lpstr>Task 4  Define the content themes/idea you would like to use for each channel ( at least one per channel), the content formats for each channel ( at least one per channel) and then define the KPIs of each channel.</vt:lpstr>
      <vt:lpstr>d).Create a content calendar for the campaign - prelaunch, launch and post launch</vt:lpstr>
      <vt:lpstr>e).Mention which brands/influencers Uber can collaborate with for increasing awareness and consideration for their brand (mention at least 2)</vt:lpstr>
      <vt:lpstr>Task 5: Video Submission</vt:lpstr>
      <vt:lpstr>Task 5 Record a 1-1.5 minute video of you presenting a summary of the project. Make sure you include the following points in your video.  The task and the objective Process and steps of finalising your strategy Main content ideas and channels Key learnings from the project Upload the video in an MP4 format. Upload the video on your Google Drive and do not forget to give access to "Anyone With This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Jaismine Kaur</cp:lastModifiedBy>
  <cp:revision>1</cp:revision>
  <dcterms:modified xsi:type="dcterms:W3CDTF">2023-12-20T07:04:50Z</dcterms:modified>
</cp:coreProperties>
</file>