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4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C6A1A-4636-4410-9086-76D35A6959C7}" v="4" dt="2020-11-29T17:05:56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harsingh/Downloads/UpGrad_LiveProject_Datasheet_Dec+2020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harsingh/Downloads/UpGrad_LiveProject_Datasheet_Dec+2020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harsingh/Downloads/UpGrad_LiveProject_Datasheet_Dec+2020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harsingh/Downloads/UpGrad_LiveProject_Datasheet_Dec+2020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BRAND C - SOCIAL MENTIONS VOLUME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Sheet1!$B$2:$B$101</c:f>
              <c:numCache>
                <c:formatCode>General</c:formatCode>
                <c:ptCount val="100"/>
                <c:pt idx="0">
                  <c:v>250000</c:v>
                </c:pt>
                <c:pt idx="1">
                  <c:v>250000</c:v>
                </c:pt>
                <c:pt idx="2">
                  <c:v>250000</c:v>
                </c:pt>
                <c:pt idx="3">
                  <c:v>290000</c:v>
                </c:pt>
                <c:pt idx="4">
                  <c:v>240000</c:v>
                </c:pt>
                <c:pt idx="5">
                  <c:v>250000</c:v>
                </c:pt>
                <c:pt idx="6">
                  <c:v>230000</c:v>
                </c:pt>
                <c:pt idx="7">
                  <c:v>240000</c:v>
                </c:pt>
                <c:pt idx="8">
                  <c:v>230000</c:v>
                </c:pt>
                <c:pt idx="9">
                  <c:v>240000</c:v>
                </c:pt>
                <c:pt idx="10">
                  <c:v>250000</c:v>
                </c:pt>
                <c:pt idx="11">
                  <c:v>260000</c:v>
                </c:pt>
                <c:pt idx="12">
                  <c:v>260000</c:v>
                </c:pt>
                <c:pt idx="13">
                  <c:v>260000</c:v>
                </c:pt>
                <c:pt idx="14">
                  <c:v>270000</c:v>
                </c:pt>
                <c:pt idx="15">
                  <c:v>240000</c:v>
                </c:pt>
                <c:pt idx="16">
                  <c:v>250000</c:v>
                </c:pt>
                <c:pt idx="17">
                  <c:v>270000</c:v>
                </c:pt>
                <c:pt idx="18">
                  <c:v>280000</c:v>
                </c:pt>
                <c:pt idx="19">
                  <c:v>330000</c:v>
                </c:pt>
                <c:pt idx="20">
                  <c:v>280000</c:v>
                </c:pt>
                <c:pt idx="21">
                  <c:v>280000</c:v>
                </c:pt>
                <c:pt idx="22">
                  <c:v>270000</c:v>
                </c:pt>
                <c:pt idx="23">
                  <c:v>270000</c:v>
                </c:pt>
                <c:pt idx="24">
                  <c:v>260000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330000</c:v>
                </c:pt>
                <c:pt idx="29">
                  <c:v>310000</c:v>
                </c:pt>
                <c:pt idx="30">
                  <c:v>300000</c:v>
                </c:pt>
                <c:pt idx="31">
                  <c:v>340000</c:v>
                </c:pt>
                <c:pt idx="32">
                  <c:v>330000</c:v>
                </c:pt>
                <c:pt idx="33">
                  <c:v>310000</c:v>
                </c:pt>
                <c:pt idx="34">
                  <c:v>300000</c:v>
                </c:pt>
                <c:pt idx="35">
                  <c:v>310000</c:v>
                </c:pt>
                <c:pt idx="36">
                  <c:v>320000</c:v>
                </c:pt>
                <c:pt idx="37">
                  <c:v>340000</c:v>
                </c:pt>
                <c:pt idx="38">
                  <c:v>430000</c:v>
                </c:pt>
                <c:pt idx="39">
                  <c:v>910000</c:v>
                </c:pt>
                <c:pt idx="40">
                  <c:v>500000</c:v>
                </c:pt>
                <c:pt idx="41">
                  <c:v>530000</c:v>
                </c:pt>
                <c:pt idx="42">
                  <c:v>530000</c:v>
                </c:pt>
                <c:pt idx="43">
                  <c:v>370000</c:v>
                </c:pt>
                <c:pt idx="44">
                  <c:v>320000</c:v>
                </c:pt>
                <c:pt idx="45">
                  <c:v>320000</c:v>
                </c:pt>
                <c:pt idx="46">
                  <c:v>310000</c:v>
                </c:pt>
                <c:pt idx="47">
                  <c:v>330000</c:v>
                </c:pt>
                <c:pt idx="48">
                  <c:v>350000</c:v>
                </c:pt>
                <c:pt idx="49">
                  <c:v>330000</c:v>
                </c:pt>
                <c:pt idx="50">
                  <c:v>340000</c:v>
                </c:pt>
                <c:pt idx="51">
                  <c:v>360000</c:v>
                </c:pt>
                <c:pt idx="52">
                  <c:v>350000</c:v>
                </c:pt>
                <c:pt idx="53">
                  <c:v>330000</c:v>
                </c:pt>
                <c:pt idx="54">
                  <c:v>320000</c:v>
                </c:pt>
                <c:pt idx="55">
                  <c:v>380000</c:v>
                </c:pt>
                <c:pt idx="56">
                  <c:v>310000</c:v>
                </c:pt>
                <c:pt idx="57">
                  <c:v>310000</c:v>
                </c:pt>
                <c:pt idx="58">
                  <c:v>320000</c:v>
                </c:pt>
                <c:pt idx="59">
                  <c:v>330000</c:v>
                </c:pt>
                <c:pt idx="60">
                  <c:v>320000</c:v>
                </c:pt>
                <c:pt idx="61">
                  <c:v>350000</c:v>
                </c:pt>
                <c:pt idx="62">
                  <c:v>340000</c:v>
                </c:pt>
                <c:pt idx="63">
                  <c:v>380000</c:v>
                </c:pt>
                <c:pt idx="64">
                  <c:v>250000</c:v>
                </c:pt>
                <c:pt idx="65">
                  <c:v>190000</c:v>
                </c:pt>
                <c:pt idx="66">
                  <c:v>180000</c:v>
                </c:pt>
                <c:pt idx="67">
                  <c:v>210000</c:v>
                </c:pt>
                <c:pt idx="68">
                  <c:v>250000</c:v>
                </c:pt>
                <c:pt idx="69">
                  <c:v>230000</c:v>
                </c:pt>
                <c:pt idx="70">
                  <c:v>340000</c:v>
                </c:pt>
                <c:pt idx="71">
                  <c:v>360000</c:v>
                </c:pt>
                <c:pt idx="72">
                  <c:v>440000</c:v>
                </c:pt>
                <c:pt idx="73">
                  <c:v>460000</c:v>
                </c:pt>
                <c:pt idx="74">
                  <c:v>520000</c:v>
                </c:pt>
                <c:pt idx="75">
                  <c:v>510000</c:v>
                </c:pt>
                <c:pt idx="76">
                  <c:v>510000</c:v>
                </c:pt>
                <c:pt idx="77">
                  <c:v>610000</c:v>
                </c:pt>
                <c:pt idx="78">
                  <c:v>530000</c:v>
                </c:pt>
                <c:pt idx="79">
                  <c:v>560000</c:v>
                </c:pt>
                <c:pt idx="80">
                  <c:v>540000</c:v>
                </c:pt>
                <c:pt idx="81">
                  <c:v>570000</c:v>
                </c:pt>
                <c:pt idx="82">
                  <c:v>550000</c:v>
                </c:pt>
                <c:pt idx="83">
                  <c:v>620000</c:v>
                </c:pt>
                <c:pt idx="84">
                  <c:v>570000</c:v>
                </c:pt>
                <c:pt idx="85">
                  <c:v>540000</c:v>
                </c:pt>
                <c:pt idx="86">
                  <c:v>520000</c:v>
                </c:pt>
                <c:pt idx="87">
                  <c:v>530000</c:v>
                </c:pt>
                <c:pt idx="88">
                  <c:v>520000</c:v>
                </c:pt>
                <c:pt idx="89">
                  <c:v>530000</c:v>
                </c:pt>
                <c:pt idx="90">
                  <c:v>480000</c:v>
                </c:pt>
                <c:pt idx="91">
                  <c:v>500000</c:v>
                </c:pt>
                <c:pt idx="92">
                  <c:v>530000</c:v>
                </c:pt>
                <c:pt idx="93">
                  <c:v>890000</c:v>
                </c:pt>
                <c:pt idx="94">
                  <c:v>880000</c:v>
                </c:pt>
                <c:pt idx="95">
                  <c:v>630000</c:v>
                </c:pt>
                <c:pt idx="96">
                  <c:v>630000</c:v>
                </c:pt>
                <c:pt idx="97">
                  <c:v>660000</c:v>
                </c:pt>
                <c:pt idx="98">
                  <c:v>520000</c:v>
                </c:pt>
                <c:pt idx="99">
                  <c:v>480000</c:v>
                </c:pt>
              </c:numCache>
            </c:numRef>
          </c:xVal>
          <c:yVal>
            <c:numRef>
              <c:f>Sheet1!$E$2:$E$101</c:f>
              <c:numCache>
                <c:formatCode>0</c:formatCode>
                <c:ptCount val="100"/>
                <c:pt idx="0" formatCode="General">
                  <c:v>65</c:v>
                </c:pt>
                <c:pt idx="1">
                  <c:v>266.40494957970816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71.964659520000012</c:v>
                </c:pt>
                <c:pt idx="5">
                  <c:v>57.571727616000011</c:v>
                </c:pt>
                <c:pt idx="6">
                  <c:v>56.420293063680013</c:v>
                </c:pt>
                <c:pt idx="7">
                  <c:v>50.778263757312011</c:v>
                </c:pt>
                <c:pt idx="8">
                  <c:v>40.622611005849613</c:v>
                </c:pt>
                <c:pt idx="9">
                  <c:v>39.810158785732618</c:v>
                </c:pt>
                <c:pt idx="10">
                  <c:v>199.90183200000001</c:v>
                </c:pt>
                <c:pt idx="11">
                  <c:v>179.91164880000002</c:v>
                </c:pt>
                <c:pt idx="12">
                  <c:v>143.92931904000002</c:v>
                </c:pt>
                <c:pt idx="13">
                  <c:v>141.05073265920001</c:v>
                </c:pt>
                <c:pt idx="14">
                  <c:v>199.90183200000001</c:v>
                </c:pt>
                <c:pt idx="15">
                  <c:v>199.90183200000001</c:v>
                </c:pt>
                <c:pt idx="16">
                  <c:v>179.91164880000002</c:v>
                </c:pt>
                <c:pt idx="17">
                  <c:v>143.92931904000002</c:v>
                </c:pt>
                <c:pt idx="18">
                  <c:v>141.05073265920001</c:v>
                </c:pt>
                <c:pt idx="19">
                  <c:v>112.84058612736001</c:v>
                </c:pt>
                <c:pt idx="20">
                  <c:v>110.58377440481281</c:v>
                </c:pt>
                <c:pt idx="21">
                  <c:v>259.07277427200006</c:v>
                </c:pt>
                <c:pt idx="22">
                  <c:v>233.16549684480006</c:v>
                </c:pt>
                <c:pt idx="23">
                  <c:v>186.53239747584007</c:v>
                </c:pt>
                <c:pt idx="24">
                  <c:v>182.80174952632328</c:v>
                </c:pt>
                <c:pt idx="25">
                  <c:v>112.26486885120002</c:v>
                </c:pt>
                <c:pt idx="26">
                  <c:v>202.07676393216005</c:v>
                </c:pt>
                <c:pt idx="27">
                  <c:v>198.03522865351684</c:v>
                </c:pt>
                <c:pt idx="28">
                  <c:v>157.976820578304</c:v>
                </c:pt>
                <c:pt idx="29">
                  <c:v>263.82129036576765</c:v>
                </c:pt>
                <c:pt idx="30" formatCode="General">
                  <c:v>308</c:v>
                </c:pt>
                <c:pt idx="31">
                  <c:v>119.9410992</c:v>
                </c:pt>
                <c:pt idx="32">
                  <c:v>79.960732800000017</c:v>
                </c:pt>
                <c:pt idx="33">
                  <c:v>159.92146560000003</c:v>
                </c:pt>
                <c:pt idx="34">
                  <c:v>155.92342896</c:v>
                </c:pt>
                <c:pt idx="35">
                  <c:v>255.87434496000006</c:v>
                </c:pt>
                <c:pt idx="36">
                  <c:v>111.94502592000002</c:v>
                </c:pt>
                <c:pt idx="37">
                  <c:v>281.4617794560001</c:v>
                </c:pt>
                <c:pt idx="38">
                  <c:v>307.04921395200006</c:v>
                </c:pt>
                <c:pt idx="39">
                  <c:v>199.90183200000001</c:v>
                </c:pt>
                <c:pt idx="40">
                  <c:v>119.9410992</c:v>
                </c:pt>
                <c:pt idx="41">
                  <c:v>155.92342896</c:v>
                </c:pt>
                <c:pt idx="42">
                  <c:v>281.4617794560001</c:v>
                </c:pt>
                <c:pt idx="43">
                  <c:v>199.90183200000001</c:v>
                </c:pt>
                <c:pt idx="44">
                  <c:v>199.90183200000001</c:v>
                </c:pt>
                <c:pt idx="45">
                  <c:v>199.90183200000001</c:v>
                </c:pt>
                <c:pt idx="46">
                  <c:v>119.9410992</c:v>
                </c:pt>
                <c:pt idx="47">
                  <c:v>281.4617794560001</c:v>
                </c:pt>
                <c:pt idx="48">
                  <c:v>87.956806080000021</c:v>
                </c:pt>
                <c:pt idx="49">
                  <c:v>184.70929276800007</c:v>
                </c:pt>
                <c:pt idx="50">
                  <c:v>95.952879360000011</c:v>
                </c:pt>
                <c:pt idx="51">
                  <c:v>119.9410992</c:v>
                </c:pt>
                <c:pt idx="52">
                  <c:v>199.90183200000001</c:v>
                </c:pt>
                <c:pt idx="53">
                  <c:v>119.9410992</c:v>
                </c:pt>
                <c:pt idx="54">
                  <c:v>199.90183200000001</c:v>
                </c:pt>
                <c:pt idx="55">
                  <c:v>219.89201520000003</c:v>
                </c:pt>
                <c:pt idx="56">
                  <c:v>209.89692360000004</c:v>
                </c:pt>
                <c:pt idx="57">
                  <c:v>239.88219839999999</c:v>
                </c:pt>
                <c:pt idx="58">
                  <c:v>119.9410992</c:v>
                </c:pt>
                <c:pt idx="59">
                  <c:v>219.89201520000003</c:v>
                </c:pt>
                <c:pt idx="60">
                  <c:v>169.9165572</c:v>
                </c:pt>
                <c:pt idx="61">
                  <c:v>239.88219839999999</c:v>
                </c:pt>
                <c:pt idx="62">
                  <c:v>119.9410992</c:v>
                </c:pt>
                <c:pt idx="63">
                  <c:v>199.90183200000001</c:v>
                </c:pt>
                <c:pt idx="64">
                  <c:v>119.9410992</c:v>
                </c:pt>
                <c:pt idx="65">
                  <c:v>199.90183200000001</c:v>
                </c:pt>
                <c:pt idx="66">
                  <c:v>231.28641962400002</c:v>
                </c:pt>
                <c:pt idx="67">
                  <c:v>265.9793825676</c:v>
                </c:pt>
                <c:pt idx="68">
                  <c:v>333.00618697463517</c:v>
                </c:pt>
                <c:pt idx="69">
                  <c:v>416.25773371829393</c:v>
                </c:pt>
                <c:pt idx="70">
                  <c:v>523.23597128389542</c:v>
                </c:pt>
                <c:pt idx="71">
                  <c:v>732.53035979745357</c:v>
                </c:pt>
                <c:pt idx="72">
                  <c:v>1065.8316735052949</c:v>
                </c:pt>
                <c:pt idx="73">
                  <c:v>1545.4559265826776</c:v>
                </c:pt>
                <c:pt idx="74">
                  <c:v>2163.6382972157485</c:v>
                </c:pt>
                <c:pt idx="75">
                  <c:v>3223.8210628514653</c:v>
                </c:pt>
                <c:pt idx="76">
                  <c:v>699.18557781947345</c:v>
                </c:pt>
                <c:pt idx="77">
                  <c:v>1236.3647412661421</c:v>
                </c:pt>
                <c:pt idx="78">
                  <c:v>1406.3648931902367</c:v>
                </c:pt>
                <c:pt idx="79">
                  <c:v>1289.5284251405863</c:v>
                </c:pt>
                <c:pt idx="80">
                  <c:v>279.67423112778937</c:v>
                </c:pt>
                <c:pt idx="81">
                  <c:v>494.54589650645687</c:v>
                </c:pt>
                <c:pt idx="82">
                  <c:v>562.54595727609467</c:v>
                </c:pt>
                <c:pt idx="83">
                  <c:v>515.81137005623452</c:v>
                </c:pt>
                <c:pt idx="84" formatCode="General">
                  <c:v>90</c:v>
                </c:pt>
                <c:pt idx="85">
                  <c:v>197.81835860258275</c:v>
                </c:pt>
                <c:pt idx="86">
                  <c:v>225.01838291043788</c:v>
                </c:pt>
                <c:pt idx="87" formatCode="General">
                  <c:v>134</c:v>
                </c:pt>
                <c:pt idx="88">
                  <c:v>36</c:v>
                </c:pt>
                <c:pt idx="89">
                  <c:v>79.127343441033105</c:v>
                </c:pt>
                <c:pt idx="90" formatCode="General">
                  <c:v>231</c:v>
                </c:pt>
                <c:pt idx="91" formatCode="General">
                  <c:v>387</c:v>
                </c:pt>
                <c:pt idx="92">
                  <c:v>14.4</c:v>
                </c:pt>
                <c:pt idx="93">
                  <c:v>31.650937376413243</c:v>
                </c:pt>
                <c:pt idx="94" formatCode="General">
                  <c:v>69</c:v>
                </c:pt>
                <c:pt idx="95">
                  <c:v>25.777777777777775</c:v>
                </c:pt>
                <c:pt idx="96">
                  <c:v>21.333333333333332</c:v>
                </c:pt>
                <c:pt idx="97" formatCode="General">
                  <c:v>42</c:v>
                </c:pt>
                <c:pt idx="98" formatCode="General">
                  <c:v>14</c:v>
                </c:pt>
                <c:pt idx="99" formatCode="General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B2-8546-A38B-9981A95AA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6764064"/>
        <c:axId val="1244421840"/>
      </c:scatterChart>
      <c:valAx>
        <c:axId val="1286764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421840"/>
        <c:crosses val="autoZero"/>
        <c:crossBetween val="midCat"/>
      </c:valAx>
      <c:valAx>
        <c:axId val="124442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764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BRAND A - SOCIAL MENTIONS VOLUME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Sheet1!$B$2:$B$101</c:f>
              <c:numCache>
                <c:formatCode>General</c:formatCode>
                <c:ptCount val="100"/>
                <c:pt idx="0">
                  <c:v>250000</c:v>
                </c:pt>
                <c:pt idx="1">
                  <c:v>250000</c:v>
                </c:pt>
                <c:pt idx="2">
                  <c:v>250000</c:v>
                </c:pt>
                <c:pt idx="3">
                  <c:v>290000</c:v>
                </c:pt>
                <c:pt idx="4">
                  <c:v>240000</c:v>
                </c:pt>
                <c:pt idx="5">
                  <c:v>250000</c:v>
                </c:pt>
                <c:pt idx="6">
                  <c:v>230000</c:v>
                </c:pt>
                <c:pt idx="7">
                  <c:v>240000</c:v>
                </c:pt>
                <c:pt idx="8">
                  <c:v>230000</c:v>
                </c:pt>
                <c:pt idx="9">
                  <c:v>240000</c:v>
                </c:pt>
                <c:pt idx="10">
                  <c:v>250000</c:v>
                </c:pt>
                <c:pt idx="11">
                  <c:v>260000</c:v>
                </c:pt>
                <c:pt idx="12">
                  <c:v>260000</c:v>
                </c:pt>
                <c:pt idx="13">
                  <c:v>260000</c:v>
                </c:pt>
                <c:pt idx="14">
                  <c:v>270000</c:v>
                </c:pt>
                <c:pt idx="15">
                  <c:v>240000</c:v>
                </c:pt>
                <c:pt idx="16">
                  <c:v>250000</c:v>
                </c:pt>
                <c:pt idx="17">
                  <c:v>270000</c:v>
                </c:pt>
                <c:pt idx="18">
                  <c:v>280000</c:v>
                </c:pt>
                <c:pt idx="19">
                  <c:v>330000</c:v>
                </c:pt>
                <c:pt idx="20">
                  <c:v>280000</c:v>
                </c:pt>
                <c:pt idx="21">
                  <c:v>280000</c:v>
                </c:pt>
                <c:pt idx="22">
                  <c:v>270000</c:v>
                </c:pt>
                <c:pt idx="23">
                  <c:v>270000</c:v>
                </c:pt>
                <c:pt idx="24">
                  <c:v>260000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330000</c:v>
                </c:pt>
                <c:pt idx="29">
                  <c:v>310000</c:v>
                </c:pt>
                <c:pt idx="30">
                  <c:v>300000</c:v>
                </c:pt>
                <c:pt idx="31">
                  <c:v>340000</c:v>
                </c:pt>
                <c:pt idx="32">
                  <c:v>330000</c:v>
                </c:pt>
                <c:pt idx="33">
                  <c:v>310000</c:v>
                </c:pt>
                <c:pt idx="34">
                  <c:v>300000</c:v>
                </c:pt>
                <c:pt idx="35">
                  <c:v>310000</c:v>
                </c:pt>
                <c:pt idx="36">
                  <c:v>320000</c:v>
                </c:pt>
                <c:pt idx="37">
                  <c:v>340000</c:v>
                </c:pt>
                <c:pt idx="38">
                  <c:v>430000</c:v>
                </c:pt>
                <c:pt idx="39">
                  <c:v>910000</c:v>
                </c:pt>
                <c:pt idx="40">
                  <c:v>500000</c:v>
                </c:pt>
                <c:pt idx="41">
                  <c:v>530000</c:v>
                </c:pt>
                <c:pt idx="42">
                  <c:v>530000</c:v>
                </c:pt>
                <c:pt idx="43">
                  <c:v>370000</c:v>
                </c:pt>
                <c:pt idx="44">
                  <c:v>320000</c:v>
                </c:pt>
                <c:pt idx="45">
                  <c:v>320000</c:v>
                </c:pt>
                <c:pt idx="46">
                  <c:v>310000</c:v>
                </c:pt>
                <c:pt idx="47">
                  <c:v>330000</c:v>
                </c:pt>
                <c:pt idx="48">
                  <c:v>350000</c:v>
                </c:pt>
                <c:pt idx="49">
                  <c:v>330000</c:v>
                </c:pt>
                <c:pt idx="50">
                  <c:v>340000</c:v>
                </c:pt>
                <c:pt idx="51">
                  <c:v>360000</c:v>
                </c:pt>
                <c:pt idx="52">
                  <c:v>350000</c:v>
                </c:pt>
                <c:pt idx="53">
                  <c:v>330000</c:v>
                </c:pt>
                <c:pt idx="54">
                  <c:v>320000</c:v>
                </c:pt>
                <c:pt idx="55">
                  <c:v>380000</c:v>
                </c:pt>
                <c:pt idx="56">
                  <c:v>310000</c:v>
                </c:pt>
                <c:pt idx="57">
                  <c:v>310000</c:v>
                </c:pt>
                <c:pt idx="58">
                  <c:v>320000</c:v>
                </c:pt>
                <c:pt idx="59">
                  <c:v>330000</c:v>
                </c:pt>
                <c:pt idx="60">
                  <c:v>320000</c:v>
                </c:pt>
                <c:pt idx="61">
                  <c:v>350000</c:v>
                </c:pt>
                <c:pt idx="62">
                  <c:v>340000</c:v>
                </c:pt>
                <c:pt idx="63">
                  <c:v>380000</c:v>
                </c:pt>
                <c:pt idx="64">
                  <c:v>250000</c:v>
                </c:pt>
                <c:pt idx="65">
                  <c:v>190000</c:v>
                </c:pt>
                <c:pt idx="66">
                  <c:v>180000</c:v>
                </c:pt>
                <c:pt idx="67">
                  <c:v>210000</c:v>
                </c:pt>
                <c:pt idx="68">
                  <c:v>250000</c:v>
                </c:pt>
                <c:pt idx="69">
                  <c:v>230000</c:v>
                </c:pt>
                <c:pt idx="70">
                  <c:v>340000</c:v>
                </c:pt>
                <c:pt idx="71">
                  <c:v>360000</c:v>
                </c:pt>
                <c:pt idx="72">
                  <c:v>440000</c:v>
                </c:pt>
                <c:pt idx="73">
                  <c:v>460000</c:v>
                </c:pt>
                <c:pt idx="74">
                  <c:v>520000</c:v>
                </c:pt>
                <c:pt idx="75">
                  <c:v>510000</c:v>
                </c:pt>
                <c:pt idx="76">
                  <c:v>510000</c:v>
                </c:pt>
                <c:pt idx="77">
                  <c:v>610000</c:v>
                </c:pt>
                <c:pt idx="78">
                  <c:v>530000</c:v>
                </c:pt>
                <c:pt idx="79">
                  <c:v>560000</c:v>
                </c:pt>
                <c:pt idx="80">
                  <c:v>540000</c:v>
                </c:pt>
                <c:pt idx="81">
                  <c:v>570000</c:v>
                </c:pt>
                <c:pt idx="82">
                  <c:v>550000</c:v>
                </c:pt>
                <c:pt idx="83">
                  <c:v>620000</c:v>
                </c:pt>
                <c:pt idx="84">
                  <c:v>570000</c:v>
                </c:pt>
                <c:pt idx="85">
                  <c:v>540000</c:v>
                </c:pt>
                <c:pt idx="86">
                  <c:v>520000</c:v>
                </c:pt>
                <c:pt idx="87">
                  <c:v>530000</c:v>
                </c:pt>
                <c:pt idx="88">
                  <c:v>520000</c:v>
                </c:pt>
                <c:pt idx="89">
                  <c:v>530000</c:v>
                </c:pt>
                <c:pt idx="90">
                  <c:v>480000</c:v>
                </c:pt>
                <c:pt idx="91">
                  <c:v>500000</c:v>
                </c:pt>
                <c:pt idx="92">
                  <c:v>530000</c:v>
                </c:pt>
                <c:pt idx="93">
                  <c:v>890000</c:v>
                </c:pt>
                <c:pt idx="94">
                  <c:v>880000</c:v>
                </c:pt>
                <c:pt idx="95">
                  <c:v>630000</c:v>
                </c:pt>
                <c:pt idx="96">
                  <c:v>630000</c:v>
                </c:pt>
                <c:pt idx="97">
                  <c:v>660000</c:v>
                </c:pt>
                <c:pt idx="98">
                  <c:v>520000</c:v>
                </c:pt>
                <c:pt idx="99">
                  <c:v>480000</c:v>
                </c:pt>
              </c:numCache>
            </c:numRef>
          </c:xVal>
          <c:yVal>
            <c:numRef>
              <c:f>Sheet1!$C$2:$C$101</c:f>
              <c:numCache>
                <c:formatCode>0</c:formatCode>
                <c:ptCount val="100"/>
                <c:pt idx="0" formatCode="General">
                  <c:v>183</c:v>
                </c:pt>
                <c:pt idx="1">
                  <c:v>199.90183200000001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133.267888</c:v>
                </c:pt>
                <c:pt idx="5">
                  <c:v>208.00496640000003</c:v>
                </c:pt>
                <c:pt idx="6">
                  <c:v>289</c:v>
                </c:pt>
                <c:pt idx="7">
                  <c:v>260.10000000000002</c:v>
                </c:pt>
                <c:pt idx="8">
                  <c:v>208.08000000000004</c:v>
                </c:pt>
                <c:pt idx="9">
                  <c:v>203.91840000000005</c:v>
                </c:pt>
                <c:pt idx="10">
                  <c:v>159.92146560000003</c:v>
                </c:pt>
                <c:pt idx="11">
                  <c:v>143.92931904000002</c:v>
                </c:pt>
                <c:pt idx="12">
                  <c:v>115.14345523200002</c:v>
                </c:pt>
                <c:pt idx="13">
                  <c:v>112.84058612736003</c:v>
                </c:pt>
                <c:pt idx="14">
                  <c:v>166.40397312000005</c:v>
                </c:pt>
                <c:pt idx="15">
                  <c:v>255.87434496000006</c:v>
                </c:pt>
                <c:pt idx="16" formatCode="General">
                  <c:v>201</c:v>
                </c:pt>
                <c:pt idx="17" formatCode="General">
                  <c:v>180</c:v>
                </c:pt>
                <c:pt idx="18">
                  <c:v>111.94502592000002</c:v>
                </c:pt>
                <c:pt idx="19">
                  <c:v>89.556020736000022</c:v>
                </c:pt>
                <c:pt idx="20">
                  <c:v>87.764900321280024</c:v>
                </c:pt>
                <c:pt idx="21">
                  <c:v>207.25821941760003</c:v>
                </c:pt>
                <c:pt idx="22">
                  <c:v>186.53239747584004</c:v>
                </c:pt>
                <c:pt idx="23">
                  <c:v>149.22591798067205</c:v>
                </c:pt>
                <c:pt idx="24">
                  <c:v>146.2413996210586</c:v>
                </c:pt>
                <c:pt idx="25">
                  <c:v>140.4</c:v>
                </c:pt>
                <c:pt idx="26">
                  <c:v>252.72000000000003</c:v>
                </c:pt>
                <c:pt idx="27">
                  <c:v>247.66560000000001</c:v>
                </c:pt>
                <c:pt idx="28">
                  <c:v>125.37842903040003</c:v>
                </c:pt>
                <c:pt idx="29">
                  <c:v>209.38197648076803</c:v>
                </c:pt>
                <c:pt idx="30" formatCode="General">
                  <c:v>308</c:v>
                </c:pt>
                <c:pt idx="31">
                  <c:v>281.4617794560001</c:v>
                </c:pt>
                <c:pt idx="32">
                  <c:v>294.73088972800008</c:v>
                </c:pt>
                <c:pt idx="33">
                  <c:v>307.04921395200006</c:v>
                </c:pt>
                <c:pt idx="34">
                  <c:v>123.13952851200003</c:v>
                </c:pt>
                <c:pt idx="35">
                  <c:v>215.09437123200004</c:v>
                </c:pt>
                <c:pt idx="36">
                  <c:v>134.33403110400002</c:v>
                </c:pt>
                <c:pt idx="37">
                  <c:v>227.98404135936005</c:v>
                </c:pt>
                <c:pt idx="38">
                  <c:v>181.15903623168003</c:v>
                </c:pt>
                <c:pt idx="39">
                  <c:v>248.70986330112004</c:v>
                </c:pt>
                <c:pt idx="40">
                  <c:v>199.90183200000001</c:v>
                </c:pt>
                <c:pt idx="41">
                  <c:v>119.9410992</c:v>
                </c:pt>
                <c:pt idx="42">
                  <c:v>79.960732800000017</c:v>
                </c:pt>
                <c:pt idx="43">
                  <c:v>159.92146560000003</c:v>
                </c:pt>
                <c:pt idx="44">
                  <c:v>155.92342896</c:v>
                </c:pt>
                <c:pt idx="45">
                  <c:v>255.87434496000006</c:v>
                </c:pt>
                <c:pt idx="46">
                  <c:v>111.94502592000002</c:v>
                </c:pt>
                <c:pt idx="47">
                  <c:v>281.4617794560001</c:v>
                </c:pt>
                <c:pt idx="48">
                  <c:v>307.04921395200006</c:v>
                </c:pt>
                <c:pt idx="49">
                  <c:v>337.75413534720008</c:v>
                </c:pt>
                <c:pt idx="50">
                  <c:v>322.40167464960007</c:v>
                </c:pt>
                <c:pt idx="51">
                  <c:v>368.45905674240004</c:v>
                </c:pt>
                <c:pt idx="52">
                  <c:v>119.9410992</c:v>
                </c:pt>
                <c:pt idx="53">
                  <c:v>199.90183200000001</c:v>
                </c:pt>
                <c:pt idx="54">
                  <c:v>119.9410992</c:v>
                </c:pt>
                <c:pt idx="55">
                  <c:v>199.90183200000001</c:v>
                </c:pt>
                <c:pt idx="56">
                  <c:v>119.9410992</c:v>
                </c:pt>
                <c:pt idx="57">
                  <c:v>79.960732800000017</c:v>
                </c:pt>
                <c:pt idx="58">
                  <c:v>159.92146560000003</c:v>
                </c:pt>
                <c:pt idx="59">
                  <c:v>155.92342896</c:v>
                </c:pt>
                <c:pt idx="60">
                  <c:v>255.87434496000006</c:v>
                </c:pt>
                <c:pt idx="61">
                  <c:v>111.94502592000002</c:v>
                </c:pt>
                <c:pt idx="62">
                  <c:v>281.4617794560001</c:v>
                </c:pt>
                <c:pt idx="63">
                  <c:v>307.04921395200006</c:v>
                </c:pt>
                <c:pt idx="64" formatCode="General">
                  <c:v>229</c:v>
                </c:pt>
                <c:pt idx="65">
                  <c:v>150</c:v>
                </c:pt>
                <c:pt idx="66">
                  <c:v>173.55</c:v>
                </c:pt>
                <c:pt idx="67">
                  <c:v>199.58250000000001</c:v>
                </c:pt>
                <c:pt idx="68">
                  <c:v>249.87729000000002</c:v>
                </c:pt>
                <c:pt idx="69">
                  <c:v>312.34661249999999</c:v>
                </c:pt>
                <c:pt idx="70">
                  <c:v>392.61969191249995</c:v>
                </c:pt>
                <c:pt idx="71">
                  <c:v>549.66756867749984</c:v>
                </c:pt>
                <c:pt idx="72">
                  <c:v>799.76631242576229</c:v>
                </c:pt>
                <c:pt idx="73">
                  <c:v>1159.6611530173552</c:v>
                </c:pt>
                <c:pt idx="74">
                  <c:v>1623.5256142242972</c:v>
                </c:pt>
                <c:pt idx="75">
                  <c:v>2419.0531651942028</c:v>
                </c:pt>
                <c:pt idx="76">
                  <c:v>524.64670095130009</c:v>
                </c:pt>
                <c:pt idx="77">
                  <c:v>927.72892241388422</c:v>
                </c:pt>
                <c:pt idx="78">
                  <c:v>1055.2916492457932</c:v>
                </c:pt>
                <c:pt idx="79">
                  <c:v>1935.2425321553624</c:v>
                </c:pt>
                <c:pt idx="80">
                  <c:v>409.22442674201409</c:v>
                </c:pt>
                <c:pt idx="81">
                  <c:v>585.19093024108008</c:v>
                </c:pt>
                <c:pt idx="82">
                  <c:v>819.26730233751209</c:v>
                </c:pt>
                <c:pt idx="83">
                  <c:v>1220.7082804828931</c:v>
                </c:pt>
                <c:pt idx="84" formatCode="General">
                  <c:v>190</c:v>
                </c:pt>
                <c:pt idx="85">
                  <c:v>703.7916282653714</c:v>
                </c:pt>
                <c:pt idx="86">
                  <c:v>733.44180277144415</c:v>
                </c:pt>
                <c:pt idx="87" formatCode="General">
                  <c:v>228</c:v>
                </c:pt>
                <c:pt idx="88">
                  <c:v>463.80835775920389</c:v>
                </c:pt>
                <c:pt idx="89">
                  <c:v>532.26044719900483</c:v>
                </c:pt>
                <c:pt idx="90">
                  <c:v>376</c:v>
                </c:pt>
                <c:pt idx="91">
                  <c:v>220</c:v>
                </c:pt>
                <c:pt idx="92">
                  <c:v>225.6</c:v>
                </c:pt>
                <c:pt idx="93">
                  <c:v>157.91999999999999</c:v>
                </c:pt>
                <c:pt idx="94">
                  <c:v>89</c:v>
                </c:pt>
                <c:pt idx="95">
                  <c:v>59.777777777777779</c:v>
                </c:pt>
                <c:pt idx="96">
                  <c:v>47.333333333333336</c:v>
                </c:pt>
                <c:pt idx="97" formatCode="General">
                  <c:v>94</c:v>
                </c:pt>
                <c:pt idx="98" formatCode="General">
                  <c:v>38</c:v>
                </c:pt>
                <c:pt idx="99" formatCode="General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27-4F42-96CB-8582D3AC0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5918896"/>
        <c:axId val="1165978304"/>
      </c:scatterChart>
      <c:valAx>
        <c:axId val="127591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978304"/>
        <c:crosses val="autoZero"/>
        <c:crossBetween val="midCat"/>
      </c:valAx>
      <c:valAx>
        <c:axId val="116597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918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BRAND B - SOCIAL MENTIONS VOLUME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Sheet1!$B$2:$B$101</c:f>
              <c:numCache>
                <c:formatCode>General</c:formatCode>
                <c:ptCount val="100"/>
                <c:pt idx="0">
                  <c:v>250000</c:v>
                </c:pt>
                <c:pt idx="1">
                  <c:v>250000</c:v>
                </c:pt>
                <c:pt idx="2">
                  <c:v>250000</c:v>
                </c:pt>
                <c:pt idx="3">
                  <c:v>290000</c:v>
                </c:pt>
                <c:pt idx="4">
                  <c:v>240000</c:v>
                </c:pt>
                <c:pt idx="5">
                  <c:v>250000</c:v>
                </c:pt>
                <c:pt idx="6">
                  <c:v>230000</c:v>
                </c:pt>
                <c:pt idx="7">
                  <c:v>240000</c:v>
                </c:pt>
                <c:pt idx="8">
                  <c:v>230000</c:v>
                </c:pt>
                <c:pt idx="9">
                  <c:v>240000</c:v>
                </c:pt>
                <c:pt idx="10">
                  <c:v>250000</c:v>
                </c:pt>
                <c:pt idx="11">
                  <c:v>260000</c:v>
                </c:pt>
                <c:pt idx="12">
                  <c:v>260000</c:v>
                </c:pt>
                <c:pt idx="13">
                  <c:v>260000</c:v>
                </c:pt>
                <c:pt idx="14">
                  <c:v>270000</c:v>
                </c:pt>
                <c:pt idx="15">
                  <c:v>240000</c:v>
                </c:pt>
                <c:pt idx="16">
                  <c:v>250000</c:v>
                </c:pt>
                <c:pt idx="17">
                  <c:v>270000</c:v>
                </c:pt>
                <c:pt idx="18">
                  <c:v>280000</c:v>
                </c:pt>
                <c:pt idx="19">
                  <c:v>330000</c:v>
                </c:pt>
                <c:pt idx="20">
                  <c:v>280000</c:v>
                </c:pt>
                <c:pt idx="21">
                  <c:v>280000</c:v>
                </c:pt>
                <c:pt idx="22">
                  <c:v>270000</c:v>
                </c:pt>
                <c:pt idx="23">
                  <c:v>270000</c:v>
                </c:pt>
                <c:pt idx="24">
                  <c:v>260000</c:v>
                </c:pt>
                <c:pt idx="25">
                  <c:v>250000</c:v>
                </c:pt>
                <c:pt idx="26">
                  <c:v>260000</c:v>
                </c:pt>
                <c:pt idx="27">
                  <c:v>270000</c:v>
                </c:pt>
                <c:pt idx="28">
                  <c:v>330000</c:v>
                </c:pt>
                <c:pt idx="29">
                  <c:v>310000</c:v>
                </c:pt>
                <c:pt idx="30">
                  <c:v>300000</c:v>
                </c:pt>
                <c:pt idx="31">
                  <c:v>340000</c:v>
                </c:pt>
                <c:pt idx="32">
                  <c:v>330000</c:v>
                </c:pt>
                <c:pt idx="33">
                  <c:v>310000</c:v>
                </c:pt>
                <c:pt idx="34">
                  <c:v>300000</c:v>
                </c:pt>
                <c:pt idx="35">
                  <c:v>310000</c:v>
                </c:pt>
                <c:pt idx="36">
                  <c:v>320000</c:v>
                </c:pt>
                <c:pt idx="37">
                  <c:v>340000</c:v>
                </c:pt>
                <c:pt idx="38">
                  <c:v>430000</c:v>
                </c:pt>
                <c:pt idx="39">
                  <c:v>910000</c:v>
                </c:pt>
                <c:pt idx="40">
                  <c:v>500000</c:v>
                </c:pt>
                <c:pt idx="41">
                  <c:v>530000</c:v>
                </c:pt>
                <c:pt idx="42">
                  <c:v>530000</c:v>
                </c:pt>
                <c:pt idx="43">
                  <c:v>370000</c:v>
                </c:pt>
                <c:pt idx="44">
                  <c:v>320000</c:v>
                </c:pt>
                <c:pt idx="45">
                  <c:v>320000</c:v>
                </c:pt>
                <c:pt idx="46">
                  <c:v>310000</c:v>
                </c:pt>
                <c:pt idx="47">
                  <c:v>330000</c:v>
                </c:pt>
                <c:pt idx="48">
                  <c:v>350000</c:v>
                </c:pt>
                <c:pt idx="49">
                  <c:v>330000</c:v>
                </c:pt>
                <c:pt idx="50">
                  <c:v>340000</c:v>
                </c:pt>
                <c:pt idx="51">
                  <c:v>360000</c:v>
                </c:pt>
                <c:pt idx="52">
                  <c:v>350000</c:v>
                </c:pt>
                <c:pt idx="53">
                  <c:v>330000</c:v>
                </c:pt>
                <c:pt idx="54">
                  <c:v>320000</c:v>
                </c:pt>
                <c:pt idx="55">
                  <c:v>380000</c:v>
                </c:pt>
                <c:pt idx="56">
                  <c:v>310000</c:v>
                </c:pt>
                <c:pt idx="57">
                  <c:v>310000</c:v>
                </c:pt>
                <c:pt idx="58">
                  <c:v>320000</c:v>
                </c:pt>
                <c:pt idx="59">
                  <c:v>330000</c:v>
                </c:pt>
                <c:pt idx="60">
                  <c:v>320000</c:v>
                </c:pt>
                <c:pt idx="61">
                  <c:v>350000</c:v>
                </c:pt>
                <c:pt idx="62">
                  <c:v>340000</c:v>
                </c:pt>
                <c:pt idx="63">
                  <c:v>380000</c:v>
                </c:pt>
                <c:pt idx="64">
                  <c:v>250000</c:v>
                </c:pt>
                <c:pt idx="65">
                  <c:v>190000</c:v>
                </c:pt>
                <c:pt idx="66">
                  <c:v>180000</c:v>
                </c:pt>
                <c:pt idx="67">
                  <c:v>210000</c:v>
                </c:pt>
                <c:pt idx="68">
                  <c:v>250000</c:v>
                </c:pt>
                <c:pt idx="69">
                  <c:v>230000</c:v>
                </c:pt>
                <c:pt idx="70">
                  <c:v>340000</c:v>
                </c:pt>
                <c:pt idx="71">
                  <c:v>360000</c:v>
                </c:pt>
                <c:pt idx="72">
                  <c:v>440000</c:v>
                </c:pt>
                <c:pt idx="73">
                  <c:v>460000</c:v>
                </c:pt>
                <c:pt idx="74">
                  <c:v>520000</c:v>
                </c:pt>
                <c:pt idx="75">
                  <c:v>510000</c:v>
                </c:pt>
                <c:pt idx="76">
                  <c:v>510000</c:v>
                </c:pt>
                <c:pt idx="77">
                  <c:v>610000</c:v>
                </c:pt>
                <c:pt idx="78">
                  <c:v>530000</c:v>
                </c:pt>
                <c:pt idx="79">
                  <c:v>560000</c:v>
                </c:pt>
                <c:pt idx="80">
                  <c:v>540000</c:v>
                </c:pt>
                <c:pt idx="81">
                  <c:v>570000</c:v>
                </c:pt>
                <c:pt idx="82">
                  <c:v>550000</c:v>
                </c:pt>
                <c:pt idx="83">
                  <c:v>620000</c:v>
                </c:pt>
                <c:pt idx="84">
                  <c:v>570000</c:v>
                </c:pt>
                <c:pt idx="85">
                  <c:v>540000</c:v>
                </c:pt>
                <c:pt idx="86">
                  <c:v>520000</c:v>
                </c:pt>
                <c:pt idx="87">
                  <c:v>530000</c:v>
                </c:pt>
                <c:pt idx="88">
                  <c:v>520000</c:v>
                </c:pt>
                <c:pt idx="89">
                  <c:v>530000</c:v>
                </c:pt>
                <c:pt idx="90">
                  <c:v>480000</c:v>
                </c:pt>
                <c:pt idx="91">
                  <c:v>500000</c:v>
                </c:pt>
                <c:pt idx="92">
                  <c:v>530000</c:v>
                </c:pt>
                <c:pt idx="93">
                  <c:v>890000</c:v>
                </c:pt>
                <c:pt idx="94">
                  <c:v>880000</c:v>
                </c:pt>
                <c:pt idx="95">
                  <c:v>630000</c:v>
                </c:pt>
                <c:pt idx="96">
                  <c:v>630000</c:v>
                </c:pt>
                <c:pt idx="97">
                  <c:v>660000</c:v>
                </c:pt>
                <c:pt idx="98">
                  <c:v>520000</c:v>
                </c:pt>
                <c:pt idx="99">
                  <c:v>480000</c:v>
                </c:pt>
              </c:numCache>
            </c:numRef>
          </c:xVal>
          <c:yVal>
            <c:numRef>
              <c:f>Sheet1!$D$2:$D$101</c:f>
              <c:numCache>
                <c:formatCode>0</c:formatCode>
                <c:ptCount val="100"/>
                <c:pt idx="0">
                  <c:v>179.11204147200004</c:v>
                </c:pt>
                <c:pt idx="1">
                  <c:v>382.47883855999999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159.92146560000003</c:v>
                </c:pt>
                <c:pt idx="5">
                  <c:v>155.92342896</c:v>
                </c:pt>
                <c:pt idx="6">
                  <c:v>255.87434496000006</c:v>
                </c:pt>
                <c:pt idx="7">
                  <c:v>111.94502592000002</c:v>
                </c:pt>
                <c:pt idx="8">
                  <c:v>281.4617794560001</c:v>
                </c:pt>
                <c:pt idx="9">
                  <c:v>307.04921395200006</c:v>
                </c:pt>
                <c:pt idx="10">
                  <c:v>199.90183200000001</c:v>
                </c:pt>
                <c:pt idx="11">
                  <c:v>119.9410992</c:v>
                </c:pt>
                <c:pt idx="12">
                  <c:v>155.92342896</c:v>
                </c:pt>
                <c:pt idx="13">
                  <c:v>281.4617794560001</c:v>
                </c:pt>
                <c:pt idx="14">
                  <c:v>199.90183200000001</c:v>
                </c:pt>
                <c:pt idx="15">
                  <c:v>199.90183200000001</c:v>
                </c:pt>
                <c:pt idx="16">
                  <c:v>199.90183200000001</c:v>
                </c:pt>
                <c:pt idx="17">
                  <c:v>119.9410992</c:v>
                </c:pt>
                <c:pt idx="18">
                  <c:v>281.4617794560001</c:v>
                </c:pt>
                <c:pt idx="19">
                  <c:v>352.3901478789121</c:v>
                </c:pt>
                <c:pt idx="20" formatCode="General">
                  <c:v>287</c:v>
                </c:pt>
                <c:pt idx="21">
                  <c:v>332.05900000000003</c:v>
                </c:pt>
                <c:pt idx="22">
                  <c:v>381.86784999999998</c:v>
                </c:pt>
                <c:pt idx="23">
                  <c:v>478.09854819999998</c:v>
                </c:pt>
                <c:pt idx="24">
                  <c:v>597.62318525000001</c:v>
                </c:pt>
                <c:pt idx="25">
                  <c:v>751.21234385924993</c:v>
                </c:pt>
                <c:pt idx="26" formatCode="General">
                  <c:v>287</c:v>
                </c:pt>
                <c:pt idx="27">
                  <c:v>332.05900000000003</c:v>
                </c:pt>
                <c:pt idx="28">
                  <c:v>381.86784999999998</c:v>
                </c:pt>
                <c:pt idx="29">
                  <c:v>478.09854819999998</c:v>
                </c:pt>
                <c:pt idx="30">
                  <c:v>597.62318525000001</c:v>
                </c:pt>
                <c:pt idx="31">
                  <c:v>119.9410992</c:v>
                </c:pt>
                <c:pt idx="32">
                  <c:v>79.960732800000017</c:v>
                </c:pt>
                <c:pt idx="33">
                  <c:v>159.92146560000003</c:v>
                </c:pt>
                <c:pt idx="34">
                  <c:v>155.92342896</c:v>
                </c:pt>
                <c:pt idx="35">
                  <c:v>255.87434496000006</c:v>
                </c:pt>
                <c:pt idx="36">
                  <c:v>111.94502592000002</c:v>
                </c:pt>
                <c:pt idx="37">
                  <c:v>281.4617794560001</c:v>
                </c:pt>
                <c:pt idx="38">
                  <c:v>307.04921395200006</c:v>
                </c:pt>
                <c:pt idx="39">
                  <c:v>199.90183200000001</c:v>
                </c:pt>
                <c:pt idx="40">
                  <c:v>119.9410992</c:v>
                </c:pt>
                <c:pt idx="41">
                  <c:v>155.92342896</c:v>
                </c:pt>
                <c:pt idx="42">
                  <c:v>281.4617794560001</c:v>
                </c:pt>
                <c:pt idx="43">
                  <c:v>199.90183200000001</c:v>
                </c:pt>
                <c:pt idx="44">
                  <c:v>199.90183200000001</c:v>
                </c:pt>
                <c:pt idx="45">
                  <c:v>199.90183200000001</c:v>
                </c:pt>
                <c:pt idx="46">
                  <c:v>119.9410992</c:v>
                </c:pt>
                <c:pt idx="47">
                  <c:v>119.9410992</c:v>
                </c:pt>
                <c:pt idx="48">
                  <c:v>79.960732800000017</c:v>
                </c:pt>
                <c:pt idx="49">
                  <c:v>159.92146560000003</c:v>
                </c:pt>
                <c:pt idx="50">
                  <c:v>155.92342896</c:v>
                </c:pt>
                <c:pt idx="51">
                  <c:v>255.87434496000006</c:v>
                </c:pt>
                <c:pt idx="52">
                  <c:v>111.94502592000002</c:v>
                </c:pt>
                <c:pt idx="53">
                  <c:v>281.4617794560001</c:v>
                </c:pt>
                <c:pt idx="54">
                  <c:v>307.04921395200006</c:v>
                </c:pt>
                <c:pt idx="55">
                  <c:v>199.90183200000001</c:v>
                </c:pt>
                <c:pt idx="56">
                  <c:v>119.9410992</c:v>
                </c:pt>
                <c:pt idx="57">
                  <c:v>155.92342896</c:v>
                </c:pt>
                <c:pt idx="58">
                  <c:v>281.4617794560001</c:v>
                </c:pt>
                <c:pt idx="59">
                  <c:v>199.90183200000001</c:v>
                </c:pt>
                <c:pt idx="60">
                  <c:v>199.90183200000001</c:v>
                </c:pt>
                <c:pt idx="61">
                  <c:v>199.90183200000001</c:v>
                </c:pt>
                <c:pt idx="62">
                  <c:v>119.9410992</c:v>
                </c:pt>
                <c:pt idx="63">
                  <c:v>281.4617794560001</c:v>
                </c:pt>
                <c:pt idx="64">
                  <c:v>352.3901478789121</c:v>
                </c:pt>
                <c:pt idx="65" formatCode="General">
                  <c:v>287</c:v>
                </c:pt>
                <c:pt idx="66">
                  <c:v>332.05900000000003</c:v>
                </c:pt>
                <c:pt idx="67">
                  <c:v>381.86784999999998</c:v>
                </c:pt>
                <c:pt idx="68">
                  <c:v>478.09854819999998</c:v>
                </c:pt>
                <c:pt idx="69">
                  <c:v>597.62318525000001</c:v>
                </c:pt>
                <c:pt idx="70">
                  <c:v>751.21234385924993</c:v>
                </c:pt>
                <c:pt idx="71">
                  <c:v>1051.6972814029498</c:v>
                </c:pt>
                <c:pt idx="72">
                  <c:v>1530.2195444412921</c:v>
                </c:pt>
                <c:pt idx="73">
                  <c:v>2218.8183394398734</c:v>
                </c:pt>
                <c:pt idx="74">
                  <c:v>3106.3456752158227</c:v>
                </c:pt>
                <c:pt idx="75">
                  <c:v>4628.4550560715761</c:v>
                </c:pt>
                <c:pt idx="76">
                  <c:v>612.08781777651689</c:v>
                </c:pt>
                <c:pt idx="77">
                  <c:v>887.52733577594938</c:v>
                </c:pt>
                <c:pt idx="78">
                  <c:v>1242.5382700863292</c:v>
                </c:pt>
                <c:pt idx="79">
                  <c:v>1851.3820224286305</c:v>
                </c:pt>
                <c:pt idx="80">
                  <c:v>244.83512711060678</c:v>
                </c:pt>
                <c:pt idx="81">
                  <c:v>355.01093431037981</c:v>
                </c:pt>
                <c:pt idx="82">
                  <c:v>497.0153080345317</c:v>
                </c:pt>
                <c:pt idx="83">
                  <c:v>740.55280897145224</c:v>
                </c:pt>
                <c:pt idx="84">
                  <c:v>97.934050844242719</c:v>
                </c:pt>
                <c:pt idx="85">
                  <c:v>142.00437372415192</c:v>
                </c:pt>
                <c:pt idx="86">
                  <c:v>198.8061232138127</c:v>
                </c:pt>
                <c:pt idx="87" formatCode="General">
                  <c:v>276</c:v>
                </c:pt>
                <c:pt idx="88">
                  <c:v>400.2</c:v>
                </c:pt>
                <c:pt idx="89">
                  <c:v>560.28</c:v>
                </c:pt>
                <c:pt idx="90" formatCode="General">
                  <c:v>467</c:v>
                </c:pt>
                <c:pt idx="91" formatCode="General">
                  <c:v>365</c:v>
                </c:pt>
                <c:pt idx="92">
                  <c:v>160.08000000000001</c:v>
                </c:pt>
                <c:pt idx="93">
                  <c:v>224.11199999999999</c:v>
                </c:pt>
                <c:pt idx="94" formatCode="General">
                  <c:v>70</c:v>
                </c:pt>
                <c:pt idx="95">
                  <c:v>62.55555555555555</c:v>
                </c:pt>
                <c:pt idx="96">
                  <c:v>62.666666666666664</c:v>
                </c:pt>
                <c:pt idx="97" formatCode="General">
                  <c:v>65</c:v>
                </c:pt>
                <c:pt idx="98" formatCode="General">
                  <c:v>60</c:v>
                </c:pt>
                <c:pt idx="99" formatCode="General">
                  <c:v>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C8-FE49-8C83-D31AC19DE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442464"/>
        <c:axId val="884037664"/>
      </c:scatterChart>
      <c:valAx>
        <c:axId val="112044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4037664"/>
        <c:crosses val="autoZero"/>
        <c:crossBetween val="midCat"/>
      </c:valAx>
      <c:valAx>
        <c:axId val="88403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4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Comparing social mentions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46830050498992E-2"/>
          <c:y val="0.11155815379993241"/>
          <c:w val="0.91066877278638048"/>
          <c:h val="0.6781703240989948"/>
        </c:manualLayout>
      </c:layout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BRAND A - SOCIAL MENTIONS VOLUME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Sheet1!$C$2:$C$101</c:f>
              <c:numCache>
                <c:formatCode>0</c:formatCode>
                <c:ptCount val="100"/>
                <c:pt idx="0" formatCode="General">
                  <c:v>183</c:v>
                </c:pt>
                <c:pt idx="1">
                  <c:v>199.90183200000001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133.267888</c:v>
                </c:pt>
                <c:pt idx="5">
                  <c:v>208.00496640000003</c:v>
                </c:pt>
                <c:pt idx="6">
                  <c:v>289</c:v>
                </c:pt>
                <c:pt idx="7">
                  <c:v>260.10000000000002</c:v>
                </c:pt>
                <c:pt idx="8">
                  <c:v>208.08000000000004</c:v>
                </c:pt>
                <c:pt idx="9">
                  <c:v>203.91840000000005</c:v>
                </c:pt>
                <c:pt idx="10">
                  <c:v>159.92146560000003</c:v>
                </c:pt>
                <c:pt idx="11">
                  <c:v>143.92931904000002</c:v>
                </c:pt>
                <c:pt idx="12">
                  <c:v>115.14345523200002</c:v>
                </c:pt>
                <c:pt idx="13">
                  <c:v>112.84058612736003</c:v>
                </c:pt>
                <c:pt idx="14">
                  <c:v>166.40397312000005</c:v>
                </c:pt>
                <c:pt idx="15">
                  <c:v>255.87434496000006</c:v>
                </c:pt>
                <c:pt idx="16" formatCode="General">
                  <c:v>201</c:v>
                </c:pt>
                <c:pt idx="17" formatCode="General">
                  <c:v>180</c:v>
                </c:pt>
                <c:pt idx="18">
                  <c:v>111.94502592000002</c:v>
                </c:pt>
                <c:pt idx="19">
                  <c:v>89.556020736000022</c:v>
                </c:pt>
                <c:pt idx="20">
                  <c:v>87.764900321280024</c:v>
                </c:pt>
                <c:pt idx="21">
                  <c:v>207.25821941760003</c:v>
                </c:pt>
                <c:pt idx="22">
                  <c:v>186.53239747584004</c:v>
                </c:pt>
                <c:pt idx="23">
                  <c:v>149.22591798067205</c:v>
                </c:pt>
                <c:pt idx="24">
                  <c:v>146.2413996210586</c:v>
                </c:pt>
                <c:pt idx="25">
                  <c:v>140.4</c:v>
                </c:pt>
                <c:pt idx="26">
                  <c:v>252.72000000000003</c:v>
                </c:pt>
                <c:pt idx="27">
                  <c:v>247.66560000000001</c:v>
                </c:pt>
                <c:pt idx="28">
                  <c:v>125.37842903040003</c:v>
                </c:pt>
                <c:pt idx="29">
                  <c:v>209.38197648076803</c:v>
                </c:pt>
                <c:pt idx="30" formatCode="General">
                  <c:v>308</c:v>
                </c:pt>
                <c:pt idx="31">
                  <c:v>281.4617794560001</c:v>
                </c:pt>
                <c:pt idx="32">
                  <c:v>294.73088972800008</c:v>
                </c:pt>
                <c:pt idx="33">
                  <c:v>307.04921395200006</c:v>
                </c:pt>
                <c:pt idx="34">
                  <c:v>123.13952851200003</c:v>
                </c:pt>
                <c:pt idx="35">
                  <c:v>215.09437123200004</c:v>
                </c:pt>
                <c:pt idx="36">
                  <c:v>134.33403110400002</c:v>
                </c:pt>
                <c:pt idx="37">
                  <c:v>227.98404135936005</c:v>
                </c:pt>
                <c:pt idx="38">
                  <c:v>181.15903623168003</c:v>
                </c:pt>
                <c:pt idx="39">
                  <c:v>248.70986330112004</c:v>
                </c:pt>
                <c:pt idx="40">
                  <c:v>199.90183200000001</c:v>
                </c:pt>
                <c:pt idx="41">
                  <c:v>119.9410992</c:v>
                </c:pt>
                <c:pt idx="42">
                  <c:v>79.960732800000017</c:v>
                </c:pt>
                <c:pt idx="43">
                  <c:v>159.92146560000003</c:v>
                </c:pt>
                <c:pt idx="44">
                  <c:v>155.92342896</c:v>
                </c:pt>
                <c:pt idx="45">
                  <c:v>255.87434496000006</c:v>
                </c:pt>
                <c:pt idx="46">
                  <c:v>111.94502592000002</c:v>
                </c:pt>
                <c:pt idx="47">
                  <c:v>281.4617794560001</c:v>
                </c:pt>
                <c:pt idx="48">
                  <c:v>307.04921395200006</c:v>
                </c:pt>
                <c:pt idx="49">
                  <c:v>337.75413534720008</c:v>
                </c:pt>
                <c:pt idx="50">
                  <c:v>322.40167464960007</c:v>
                </c:pt>
                <c:pt idx="51">
                  <c:v>368.45905674240004</c:v>
                </c:pt>
                <c:pt idx="52">
                  <c:v>119.9410992</c:v>
                </c:pt>
                <c:pt idx="53">
                  <c:v>199.90183200000001</c:v>
                </c:pt>
                <c:pt idx="54">
                  <c:v>119.9410992</c:v>
                </c:pt>
                <c:pt idx="55">
                  <c:v>199.90183200000001</c:v>
                </c:pt>
                <c:pt idx="56">
                  <c:v>119.9410992</c:v>
                </c:pt>
                <c:pt idx="57">
                  <c:v>79.960732800000017</c:v>
                </c:pt>
                <c:pt idx="58">
                  <c:v>159.92146560000003</c:v>
                </c:pt>
                <c:pt idx="59">
                  <c:v>155.92342896</c:v>
                </c:pt>
                <c:pt idx="60">
                  <c:v>255.87434496000006</c:v>
                </c:pt>
                <c:pt idx="61">
                  <c:v>111.94502592000002</c:v>
                </c:pt>
                <c:pt idx="62">
                  <c:v>281.4617794560001</c:v>
                </c:pt>
                <c:pt idx="63">
                  <c:v>307.04921395200006</c:v>
                </c:pt>
                <c:pt idx="64" formatCode="General">
                  <c:v>229</c:v>
                </c:pt>
                <c:pt idx="65">
                  <c:v>150</c:v>
                </c:pt>
                <c:pt idx="66">
                  <c:v>173.55</c:v>
                </c:pt>
                <c:pt idx="67">
                  <c:v>199.58250000000001</c:v>
                </c:pt>
                <c:pt idx="68">
                  <c:v>249.87729000000002</c:v>
                </c:pt>
                <c:pt idx="69">
                  <c:v>312.34661249999999</c:v>
                </c:pt>
                <c:pt idx="70">
                  <c:v>392.61969191249995</c:v>
                </c:pt>
                <c:pt idx="71">
                  <c:v>549.66756867749984</c:v>
                </c:pt>
                <c:pt idx="72">
                  <c:v>799.76631242576229</c:v>
                </c:pt>
                <c:pt idx="73">
                  <c:v>1159.6611530173552</c:v>
                </c:pt>
                <c:pt idx="74">
                  <c:v>1623.5256142242972</c:v>
                </c:pt>
                <c:pt idx="75">
                  <c:v>2419.0531651942028</c:v>
                </c:pt>
                <c:pt idx="76">
                  <c:v>524.64670095130009</c:v>
                </c:pt>
                <c:pt idx="77">
                  <c:v>927.72892241388422</c:v>
                </c:pt>
                <c:pt idx="78">
                  <c:v>1055.2916492457932</c:v>
                </c:pt>
                <c:pt idx="79">
                  <c:v>1935.2425321553624</c:v>
                </c:pt>
                <c:pt idx="80">
                  <c:v>409.22442674201409</c:v>
                </c:pt>
                <c:pt idx="81">
                  <c:v>585.19093024108008</c:v>
                </c:pt>
                <c:pt idx="82">
                  <c:v>819.26730233751209</c:v>
                </c:pt>
                <c:pt idx="83">
                  <c:v>1220.7082804828931</c:v>
                </c:pt>
                <c:pt idx="84" formatCode="General">
                  <c:v>190</c:v>
                </c:pt>
                <c:pt idx="85">
                  <c:v>703.7916282653714</c:v>
                </c:pt>
                <c:pt idx="86">
                  <c:v>733.44180277144415</c:v>
                </c:pt>
                <c:pt idx="87" formatCode="General">
                  <c:v>228</c:v>
                </c:pt>
                <c:pt idx="88">
                  <c:v>463.80835775920389</c:v>
                </c:pt>
                <c:pt idx="89">
                  <c:v>532.26044719900483</c:v>
                </c:pt>
                <c:pt idx="90">
                  <c:v>376</c:v>
                </c:pt>
                <c:pt idx="91">
                  <c:v>220</c:v>
                </c:pt>
                <c:pt idx="92">
                  <c:v>225.6</c:v>
                </c:pt>
                <c:pt idx="93">
                  <c:v>157.91999999999999</c:v>
                </c:pt>
                <c:pt idx="94">
                  <c:v>89</c:v>
                </c:pt>
                <c:pt idx="95">
                  <c:v>59.777777777777779</c:v>
                </c:pt>
                <c:pt idx="96">
                  <c:v>47.333333333333336</c:v>
                </c:pt>
                <c:pt idx="97" formatCode="General">
                  <c:v>94</c:v>
                </c:pt>
                <c:pt idx="98" formatCode="General">
                  <c:v>38</c:v>
                </c:pt>
                <c:pt idx="99" formatCode="General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8-2344-A51F-47EF10F1EA0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BRAND B - SOCIAL MENTIONS VOLUME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Sheet1!$D$2:$D$101</c:f>
              <c:numCache>
                <c:formatCode>0</c:formatCode>
                <c:ptCount val="100"/>
                <c:pt idx="0">
                  <c:v>179.11204147200004</c:v>
                </c:pt>
                <c:pt idx="1">
                  <c:v>382.47883855999999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159.92146560000003</c:v>
                </c:pt>
                <c:pt idx="5">
                  <c:v>155.92342896</c:v>
                </c:pt>
                <c:pt idx="6">
                  <c:v>255.87434496000006</c:v>
                </c:pt>
                <c:pt idx="7">
                  <c:v>111.94502592000002</c:v>
                </c:pt>
                <c:pt idx="8">
                  <c:v>281.4617794560001</c:v>
                </c:pt>
                <c:pt idx="9">
                  <c:v>307.04921395200006</c:v>
                </c:pt>
                <c:pt idx="10">
                  <c:v>199.90183200000001</c:v>
                </c:pt>
                <c:pt idx="11">
                  <c:v>119.9410992</c:v>
                </c:pt>
                <c:pt idx="12">
                  <c:v>155.92342896</c:v>
                </c:pt>
                <c:pt idx="13">
                  <c:v>281.4617794560001</c:v>
                </c:pt>
                <c:pt idx="14">
                  <c:v>199.90183200000001</c:v>
                </c:pt>
                <c:pt idx="15">
                  <c:v>199.90183200000001</c:v>
                </c:pt>
                <c:pt idx="16">
                  <c:v>199.90183200000001</c:v>
                </c:pt>
                <c:pt idx="17">
                  <c:v>119.9410992</c:v>
                </c:pt>
                <c:pt idx="18">
                  <c:v>281.4617794560001</c:v>
                </c:pt>
                <c:pt idx="19">
                  <c:v>352.3901478789121</c:v>
                </c:pt>
                <c:pt idx="20" formatCode="General">
                  <c:v>287</c:v>
                </c:pt>
                <c:pt idx="21">
                  <c:v>332.05900000000003</c:v>
                </c:pt>
                <c:pt idx="22">
                  <c:v>381.86784999999998</c:v>
                </c:pt>
                <c:pt idx="23">
                  <c:v>478.09854819999998</c:v>
                </c:pt>
                <c:pt idx="24">
                  <c:v>597.62318525000001</c:v>
                </c:pt>
                <c:pt idx="25">
                  <c:v>751.21234385924993</c:v>
                </c:pt>
                <c:pt idx="26" formatCode="General">
                  <c:v>287</c:v>
                </c:pt>
                <c:pt idx="27">
                  <c:v>332.05900000000003</c:v>
                </c:pt>
                <c:pt idx="28">
                  <c:v>381.86784999999998</c:v>
                </c:pt>
                <c:pt idx="29">
                  <c:v>478.09854819999998</c:v>
                </c:pt>
                <c:pt idx="30">
                  <c:v>597.62318525000001</c:v>
                </c:pt>
                <c:pt idx="31">
                  <c:v>119.9410992</c:v>
                </c:pt>
                <c:pt idx="32">
                  <c:v>79.960732800000017</c:v>
                </c:pt>
                <c:pt idx="33">
                  <c:v>159.92146560000003</c:v>
                </c:pt>
                <c:pt idx="34">
                  <c:v>155.92342896</c:v>
                </c:pt>
                <c:pt idx="35">
                  <c:v>255.87434496000006</c:v>
                </c:pt>
                <c:pt idx="36">
                  <c:v>111.94502592000002</c:v>
                </c:pt>
                <c:pt idx="37">
                  <c:v>281.4617794560001</c:v>
                </c:pt>
                <c:pt idx="38">
                  <c:v>307.04921395200006</c:v>
                </c:pt>
                <c:pt idx="39">
                  <c:v>199.90183200000001</c:v>
                </c:pt>
                <c:pt idx="40">
                  <c:v>119.9410992</c:v>
                </c:pt>
                <c:pt idx="41">
                  <c:v>155.92342896</c:v>
                </c:pt>
                <c:pt idx="42">
                  <c:v>281.4617794560001</c:v>
                </c:pt>
                <c:pt idx="43">
                  <c:v>199.90183200000001</c:v>
                </c:pt>
                <c:pt idx="44">
                  <c:v>199.90183200000001</c:v>
                </c:pt>
                <c:pt idx="45">
                  <c:v>199.90183200000001</c:v>
                </c:pt>
                <c:pt idx="46">
                  <c:v>119.9410992</c:v>
                </c:pt>
                <c:pt idx="47">
                  <c:v>119.9410992</c:v>
                </c:pt>
                <c:pt idx="48">
                  <c:v>79.960732800000017</c:v>
                </c:pt>
                <c:pt idx="49">
                  <c:v>159.92146560000003</c:v>
                </c:pt>
                <c:pt idx="50">
                  <c:v>155.92342896</c:v>
                </c:pt>
                <c:pt idx="51">
                  <c:v>255.87434496000006</c:v>
                </c:pt>
                <c:pt idx="52">
                  <c:v>111.94502592000002</c:v>
                </c:pt>
                <c:pt idx="53">
                  <c:v>281.4617794560001</c:v>
                </c:pt>
                <c:pt idx="54">
                  <c:v>307.04921395200006</c:v>
                </c:pt>
                <c:pt idx="55">
                  <c:v>199.90183200000001</c:v>
                </c:pt>
                <c:pt idx="56">
                  <c:v>119.9410992</c:v>
                </c:pt>
                <c:pt idx="57">
                  <c:v>155.92342896</c:v>
                </c:pt>
                <c:pt idx="58">
                  <c:v>281.4617794560001</c:v>
                </c:pt>
                <c:pt idx="59">
                  <c:v>199.90183200000001</c:v>
                </c:pt>
                <c:pt idx="60">
                  <c:v>199.90183200000001</c:v>
                </c:pt>
                <c:pt idx="61">
                  <c:v>199.90183200000001</c:v>
                </c:pt>
                <c:pt idx="62">
                  <c:v>119.9410992</c:v>
                </c:pt>
                <c:pt idx="63">
                  <c:v>281.4617794560001</c:v>
                </c:pt>
                <c:pt idx="64">
                  <c:v>352.3901478789121</c:v>
                </c:pt>
                <c:pt idx="65" formatCode="General">
                  <c:v>287</c:v>
                </c:pt>
                <c:pt idx="66">
                  <c:v>332.05900000000003</c:v>
                </c:pt>
                <c:pt idx="67">
                  <c:v>381.86784999999998</c:v>
                </c:pt>
                <c:pt idx="68">
                  <c:v>478.09854819999998</c:v>
                </c:pt>
                <c:pt idx="69">
                  <c:v>597.62318525000001</c:v>
                </c:pt>
                <c:pt idx="70">
                  <c:v>751.21234385924993</c:v>
                </c:pt>
                <c:pt idx="71">
                  <c:v>1051.6972814029498</c:v>
                </c:pt>
                <c:pt idx="72">
                  <c:v>1530.2195444412921</c:v>
                </c:pt>
                <c:pt idx="73">
                  <c:v>2218.8183394398734</c:v>
                </c:pt>
                <c:pt idx="74">
                  <c:v>3106.3456752158227</c:v>
                </c:pt>
                <c:pt idx="75">
                  <c:v>4628.4550560715761</c:v>
                </c:pt>
                <c:pt idx="76">
                  <c:v>612.08781777651689</c:v>
                </c:pt>
                <c:pt idx="77">
                  <c:v>887.52733577594938</c:v>
                </c:pt>
                <c:pt idx="78">
                  <c:v>1242.5382700863292</c:v>
                </c:pt>
                <c:pt idx="79">
                  <c:v>1851.3820224286305</c:v>
                </c:pt>
                <c:pt idx="80">
                  <c:v>244.83512711060678</c:v>
                </c:pt>
                <c:pt idx="81">
                  <c:v>355.01093431037981</c:v>
                </c:pt>
                <c:pt idx="82">
                  <c:v>497.0153080345317</c:v>
                </c:pt>
                <c:pt idx="83">
                  <c:v>740.55280897145224</c:v>
                </c:pt>
                <c:pt idx="84">
                  <c:v>97.934050844242719</c:v>
                </c:pt>
                <c:pt idx="85">
                  <c:v>142.00437372415192</c:v>
                </c:pt>
                <c:pt idx="86">
                  <c:v>198.8061232138127</c:v>
                </c:pt>
                <c:pt idx="87" formatCode="General">
                  <c:v>276</c:v>
                </c:pt>
                <c:pt idx="88">
                  <c:v>400.2</c:v>
                </c:pt>
                <c:pt idx="89">
                  <c:v>560.28</c:v>
                </c:pt>
                <c:pt idx="90" formatCode="General">
                  <c:v>467</c:v>
                </c:pt>
                <c:pt idx="91" formatCode="General">
                  <c:v>365</c:v>
                </c:pt>
                <c:pt idx="92">
                  <c:v>160.08000000000001</c:v>
                </c:pt>
                <c:pt idx="93">
                  <c:v>224.11199999999999</c:v>
                </c:pt>
                <c:pt idx="94" formatCode="General">
                  <c:v>70</c:v>
                </c:pt>
                <c:pt idx="95">
                  <c:v>62.55555555555555</c:v>
                </c:pt>
                <c:pt idx="96">
                  <c:v>62.666666666666664</c:v>
                </c:pt>
                <c:pt idx="97" formatCode="General">
                  <c:v>65</c:v>
                </c:pt>
                <c:pt idx="98" formatCode="General">
                  <c:v>60</c:v>
                </c:pt>
                <c:pt idx="99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D8-2344-A51F-47EF10F1EA0B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BRAND C - SOCIAL MENTIONS VOLUME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Sheet1!$E$2:$E$101</c:f>
              <c:numCache>
                <c:formatCode>0</c:formatCode>
                <c:ptCount val="100"/>
                <c:pt idx="0" formatCode="General">
                  <c:v>65</c:v>
                </c:pt>
                <c:pt idx="1">
                  <c:v>266.40494957970816</c:v>
                </c:pt>
                <c:pt idx="2">
                  <c:v>119.9410992</c:v>
                </c:pt>
                <c:pt idx="3">
                  <c:v>79.960732800000017</c:v>
                </c:pt>
                <c:pt idx="4">
                  <c:v>71.964659520000012</c:v>
                </c:pt>
                <c:pt idx="5">
                  <c:v>57.571727616000011</c:v>
                </c:pt>
                <c:pt idx="6">
                  <c:v>56.420293063680013</c:v>
                </c:pt>
                <c:pt idx="7">
                  <c:v>50.778263757312011</c:v>
                </c:pt>
                <c:pt idx="8">
                  <c:v>40.622611005849613</c:v>
                </c:pt>
                <c:pt idx="9">
                  <c:v>39.810158785732618</c:v>
                </c:pt>
                <c:pt idx="10">
                  <c:v>199.90183200000001</c:v>
                </c:pt>
                <c:pt idx="11">
                  <c:v>179.91164880000002</c:v>
                </c:pt>
                <c:pt idx="12">
                  <c:v>143.92931904000002</c:v>
                </c:pt>
                <c:pt idx="13">
                  <c:v>141.05073265920001</c:v>
                </c:pt>
                <c:pt idx="14">
                  <c:v>199.90183200000001</c:v>
                </c:pt>
                <c:pt idx="15">
                  <c:v>199.90183200000001</c:v>
                </c:pt>
                <c:pt idx="16">
                  <c:v>179.91164880000002</c:v>
                </c:pt>
                <c:pt idx="17">
                  <c:v>143.92931904000002</c:v>
                </c:pt>
                <c:pt idx="18">
                  <c:v>141.05073265920001</c:v>
                </c:pt>
                <c:pt idx="19">
                  <c:v>112.84058612736001</c:v>
                </c:pt>
                <c:pt idx="20">
                  <c:v>110.58377440481281</c:v>
                </c:pt>
                <c:pt idx="21">
                  <c:v>259.07277427200006</c:v>
                </c:pt>
                <c:pt idx="22">
                  <c:v>233.16549684480006</c:v>
                </c:pt>
                <c:pt idx="23">
                  <c:v>186.53239747584007</c:v>
                </c:pt>
                <c:pt idx="24">
                  <c:v>182.80174952632328</c:v>
                </c:pt>
                <c:pt idx="25">
                  <c:v>112.26486885120002</c:v>
                </c:pt>
                <c:pt idx="26">
                  <c:v>202.07676393216005</c:v>
                </c:pt>
                <c:pt idx="27">
                  <c:v>198.03522865351684</c:v>
                </c:pt>
                <c:pt idx="28">
                  <c:v>157.976820578304</c:v>
                </c:pt>
                <c:pt idx="29">
                  <c:v>263.82129036576765</c:v>
                </c:pt>
                <c:pt idx="30" formatCode="General">
                  <c:v>308</c:v>
                </c:pt>
                <c:pt idx="31">
                  <c:v>119.9410992</c:v>
                </c:pt>
                <c:pt idx="32">
                  <c:v>79.960732800000017</c:v>
                </c:pt>
                <c:pt idx="33">
                  <c:v>159.92146560000003</c:v>
                </c:pt>
                <c:pt idx="34">
                  <c:v>155.92342896</c:v>
                </c:pt>
                <c:pt idx="35">
                  <c:v>255.87434496000006</c:v>
                </c:pt>
                <c:pt idx="36">
                  <c:v>111.94502592000002</c:v>
                </c:pt>
                <c:pt idx="37">
                  <c:v>281.4617794560001</c:v>
                </c:pt>
                <c:pt idx="38">
                  <c:v>307.04921395200006</c:v>
                </c:pt>
                <c:pt idx="39">
                  <c:v>199.90183200000001</c:v>
                </c:pt>
                <c:pt idx="40">
                  <c:v>119.9410992</c:v>
                </c:pt>
                <c:pt idx="41">
                  <c:v>155.92342896</c:v>
                </c:pt>
                <c:pt idx="42">
                  <c:v>281.4617794560001</c:v>
                </c:pt>
                <c:pt idx="43">
                  <c:v>199.90183200000001</c:v>
                </c:pt>
                <c:pt idx="44">
                  <c:v>199.90183200000001</c:v>
                </c:pt>
                <c:pt idx="45">
                  <c:v>199.90183200000001</c:v>
                </c:pt>
                <c:pt idx="46">
                  <c:v>119.9410992</c:v>
                </c:pt>
                <c:pt idx="47">
                  <c:v>281.4617794560001</c:v>
                </c:pt>
                <c:pt idx="48">
                  <c:v>87.956806080000021</c:v>
                </c:pt>
                <c:pt idx="49">
                  <c:v>184.70929276800007</c:v>
                </c:pt>
                <c:pt idx="50">
                  <c:v>95.952879360000011</c:v>
                </c:pt>
                <c:pt idx="51">
                  <c:v>119.9410992</c:v>
                </c:pt>
                <c:pt idx="52">
                  <c:v>199.90183200000001</c:v>
                </c:pt>
                <c:pt idx="53">
                  <c:v>119.9410992</c:v>
                </c:pt>
                <c:pt idx="54">
                  <c:v>199.90183200000001</c:v>
                </c:pt>
                <c:pt idx="55">
                  <c:v>219.89201520000003</c:v>
                </c:pt>
                <c:pt idx="56">
                  <c:v>209.89692360000004</c:v>
                </c:pt>
                <c:pt idx="57">
                  <c:v>239.88219839999999</c:v>
                </c:pt>
                <c:pt idx="58">
                  <c:v>119.9410992</c:v>
                </c:pt>
                <c:pt idx="59">
                  <c:v>219.89201520000003</c:v>
                </c:pt>
                <c:pt idx="60">
                  <c:v>169.9165572</c:v>
                </c:pt>
                <c:pt idx="61">
                  <c:v>239.88219839999999</c:v>
                </c:pt>
                <c:pt idx="62">
                  <c:v>119.9410992</c:v>
                </c:pt>
                <c:pt idx="63">
                  <c:v>199.90183200000001</c:v>
                </c:pt>
                <c:pt idx="64">
                  <c:v>119.9410992</c:v>
                </c:pt>
                <c:pt idx="65">
                  <c:v>199.90183200000001</c:v>
                </c:pt>
                <c:pt idx="66">
                  <c:v>231.28641962400002</c:v>
                </c:pt>
                <c:pt idx="67">
                  <c:v>265.9793825676</c:v>
                </c:pt>
                <c:pt idx="68">
                  <c:v>333.00618697463517</c:v>
                </c:pt>
                <c:pt idx="69">
                  <c:v>416.25773371829393</c:v>
                </c:pt>
                <c:pt idx="70">
                  <c:v>523.23597128389542</c:v>
                </c:pt>
                <c:pt idx="71">
                  <c:v>732.53035979745357</c:v>
                </c:pt>
                <c:pt idx="72">
                  <c:v>1065.8316735052949</c:v>
                </c:pt>
                <c:pt idx="73">
                  <c:v>1545.4559265826776</c:v>
                </c:pt>
                <c:pt idx="74">
                  <c:v>2163.6382972157485</c:v>
                </c:pt>
                <c:pt idx="75">
                  <c:v>3223.8210628514653</c:v>
                </c:pt>
                <c:pt idx="76">
                  <c:v>699.18557781947345</c:v>
                </c:pt>
                <c:pt idx="77">
                  <c:v>1236.3647412661421</c:v>
                </c:pt>
                <c:pt idx="78">
                  <c:v>1406.3648931902367</c:v>
                </c:pt>
                <c:pt idx="79">
                  <c:v>1289.5284251405863</c:v>
                </c:pt>
                <c:pt idx="80">
                  <c:v>279.67423112778937</c:v>
                </c:pt>
                <c:pt idx="81">
                  <c:v>494.54589650645687</c:v>
                </c:pt>
                <c:pt idx="82">
                  <c:v>562.54595727609467</c:v>
                </c:pt>
                <c:pt idx="83">
                  <c:v>515.81137005623452</c:v>
                </c:pt>
                <c:pt idx="84" formatCode="General">
                  <c:v>90</c:v>
                </c:pt>
                <c:pt idx="85">
                  <c:v>197.81835860258275</c:v>
                </c:pt>
                <c:pt idx="86">
                  <c:v>225.01838291043788</c:v>
                </c:pt>
                <c:pt idx="87" formatCode="General">
                  <c:v>134</c:v>
                </c:pt>
                <c:pt idx="88">
                  <c:v>36</c:v>
                </c:pt>
                <c:pt idx="89">
                  <c:v>79.127343441033105</c:v>
                </c:pt>
                <c:pt idx="90" formatCode="General">
                  <c:v>231</c:v>
                </c:pt>
                <c:pt idx="91" formatCode="General">
                  <c:v>387</c:v>
                </c:pt>
                <c:pt idx="92">
                  <c:v>14.4</c:v>
                </c:pt>
                <c:pt idx="93">
                  <c:v>31.650937376413243</c:v>
                </c:pt>
                <c:pt idx="94" formatCode="General">
                  <c:v>69</c:v>
                </c:pt>
                <c:pt idx="95">
                  <c:v>25.777777777777775</c:v>
                </c:pt>
                <c:pt idx="96">
                  <c:v>21.333333333333332</c:v>
                </c:pt>
                <c:pt idx="97" formatCode="General">
                  <c:v>42</c:v>
                </c:pt>
                <c:pt idx="98" formatCode="General">
                  <c:v>14</c:v>
                </c:pt>
                <c:pt idx="99" formatCode="General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D8-2344-A51F-47EF10F1E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6898864"/>
        <c:axId val="1166452224"/>
      </c:lineChart>
      <c:catAx>
        <c:axId val="116689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452224"/>
        <c:crosses val="autoZero"/>
        <c:auto val="1"/>
        <c:lblAlgn val="ctr"/>
        <c:lblOffset val="100"/>
        <c:noMultiLvlLbl val="0"/>
      </c:catAx>
      <c:valAx>
        <c:axId val="116645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89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CFD0-3F85-4292-90ED-C2D1319F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3CE74-27F7-4870-A52D-2737B3B8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911A-79A0-44B8-9947-6CCB300B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2856-03EA-4F77-9F48-309EBDF3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A59E-978C-4B1C-AEF0-9E0921F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7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216-FF96-4207-9299-92E96D91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E5872-4FA5-4CA8-A41B-D4C7829B0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6E79-0AA4-4BB7-8A40-3A8C8192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2C7A-3E77-4C8F-9E97-4A8EC175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363C3-CFD5-439E-8383-CDD05D54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8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8BA6E-F459-4CD7-8D26-01A3A74D7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B1FA6-A0E4-42AE-B188-945EB3B31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8A7B-9169-442E-AE7D-0A04FA8D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0DD7-1CBC-41D6-B44C-CAF2FF7C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AA7A-95D1-4BF2-B4CA-957E02B7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2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1C1B-1EFB-407F-A875-988BADD7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8B72-4E4D-4690-B49C-E5AD5742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B43F-3991-4252-AA5A-7CF00B7C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97D8-266E-4931-8170-330F5F02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8F2C-8314-45A5-BF36-34C3B767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6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0526-A009-4C15-BF59-767E118F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E33D-0010-492E-9BA9-942886C7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DDEF-5089-43B0-8634-2E17BF9A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769D2-4D61-474B-8419-6F439930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DA50-5AD3-4D9C-97CB-FD8F7A6C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11EF-08CB-4D46-80F3-4A3C9B9E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CB5C-3B0D-49B3-8904-A7BA687DF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7C6D4-9289-4589-9F78-85DED002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5338C-0C4F-4F14-915E-81B18F02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948C9-9959-424B-A70C-345B80F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CC4D-143F-42B8-937D-99D8335D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574-5968-4554-83C4-CB67E826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1BE3-FF2D-4262-835E-8FEB410B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03B0-588E-497C-BE4E-7BE7637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44D9-85DB-4163-A8C4-B4C68EA5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600F1-3332-4783-B56D-C5D17C56B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314EA-1246-4B82-92E7-1D0E81D3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2803-F49C-4B07-81E2-7305C808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E806A-8DFE-47DC-9EAC-A1993D4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4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666E-4E81-4677-8302-365A1358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78F79-8E97-4E57-B9B0-EA037519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7CD51-0E67-487C-9B69-985A0F62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406EB-D4D6-4FF5-A197-E2713522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50E7D-4019-4FAA-9320-5949B924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1000F-4CB8-4AAE-B859-60A07372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121B-2FE5-4796-8197-32F5F500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7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0AB0-757E-49D5-A144-06A2CF59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D208-3B2D-4597-8B3F-F49B48EF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7F949-D3BC-4079-B6B4-1D3ADF93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B585-BC7D-41B7-924B-2D4514B1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DF775-047E-4F7D-BA32-9695805F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80FF-1B73-4768-9AFF-F52F8144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2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32BE-58A9-4869-81F8-DCE67FEF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BB77A-407C-4269-B159-41D6C028F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2B33-EEC3-434E-92BB-CC7A16B9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DF4EC-AEC7-40E5-85E8-BE2925C9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3183-D3E8-4D81-870C-72FCA948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24E50-5CA3-46C1-A9B8-0C695F59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5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B57DC-07A6-4E5E-9CA2-BCEDB49E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5F844-BF56-460D-B6E0-9DE6BAEF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2F94-D1C6-4EC4-B559-43DE2783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C2DA-776D-4984-98DC-EA2148F61244}" type="datetimeFigureOut">
              <a:rPr lang="en-IN" smtClean="0"/>
              <a:t>24/02/24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69BC-15BA-49D8-BA3E-B70C1C12C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45B0-4F0E-4D36-99F3-9BF337A2F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0ACC-BBB8-4160-AB20-8BFAE6050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DD24-F0C5-4562-9FE7-0975BB519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>
                <a:latin typeface="Aldhabi" panose="020B0604020202020204" pitchFamily="2" charset="-78"/>
                <a:cs typeface="Aldhabi" panose="020B0604020202020204" pitchFamily="2" charset="-78"/>
              </a:rPr>
              <a:t>Marketing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B44F4-B798-4E15-AA75-971555FB1F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3240A-53B3-87F7-1C35-1A10C4B79417}"/>
              </a:ext>
            </a:extLst>
          </p:cNvPr>
          <p:cNvSpPr txBox="1"/>
          <p:nvPr/>
        </p:nvSpPr>
        <p:spPr>
          <a:xfrm>
            <a:off x="3751385" y="4876800"/>
            <a:ext cx="146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Jaismine</a:t>
            </a:r>
            <a:r>
              <a:rPr lang="en-US" dirty="0"/>
              <a:t> Kaur</a:t>
            </a:r>
          </a:p>
          <a:p>
            <a:r>
              <a:rPr lang="en-US" dirty="0"/>
              <a:t>DM 65</a:t>
            </a:r>
          </a:p>
        </p:txBody>
      </p:sp>
    </p:spTree>
    <p:extLst>
      <p:ext uri="{BB962C8B-B14F-4D97-AF65-F5344CB8AC3E}">
        <p14:creationId xmlns:p14="http://schemas.microsoft.com/office/powerpoint/2010/main" val="10637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00AA-E93E-4203-8D93-0840C129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6722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Q1. C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reate 2 charts in excel using the Search volumes for Brand A against Social Mentions for any Brand (A/B/C) provided.</a:t>
            </a:r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3AE2F4-2D96-4646-DB99-A1796D2C5A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875439"/>
              </p:ext>
            </p:extLst>
          </p:nvPr>
        </p:nvGraphicFramePr>
        <p:xfrm>
          <a:off x="5978768" y="3874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37BAAF-4318-462A-464B-3DC67A271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751342"/>
              </p:ext>
            </p:extLst>
          </p:nvPr>
        </p:nvGraphicFramePr>
        <p:xfrm>
          <a:off x="324527" y="1994633"/>
          <a:ext cx="4955442" cy="3251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1CE4EB-45FA-4E82-0CC7-99062AC46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3298"/>
              </p:ext>
            </p:extLst>
          </p:nvPr>
        </p:nvGraphicFramePr>
        <p:xfrm>
          <a:off x="7713933" y="1145137"/>
          <a:ext cx="4000989" cy="2565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483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7437-5886-4294-A402-294496F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>
                <a:latin typeface="Aldhabi" panose="01000000000000000000" pitchFamily="2" charset="-78"/>
                <a:cs typeface="Aldhabi" panose="01000000000000000000" pitchFamily="2" charset="-78"/>
              </a:rPr>
              <a:t>Q2.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State the 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a.  Null Hypothesis and </a:t>
            </a:r>
            <a:b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b. Alternate Hypothesis statement.</a:t>
            </a:r>
            <a:endParaRPr lang="en-IN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AC85-585D-4BF6-8034-DAF067DB3B58}"/>
              </a:ext>
            </a:extLst>
          </p:cNvPr>
          <p:cNvSpPr/>
          <p:nvPr/>
        </p:nvSpPr>
        <p:spPr>
          <a:xfrm>
            <a:off x="1033671" y="1987824"/>
            <a:ext cx="10111408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a. Hº - Festivals, covid-19 lockdown, and AQI don’t influence search volume of Brand 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80F2D-3D19-46B2-AA3F-6431D15E4835}"/>
              </a:ext>
            </a:extLst>
          </p:cNvPr>
          <p:cNvSpPr/>
          <p:nvPr/>
        </p:nvSpPr>
        <p:spPr>
          <a:xfrm>
            <a:off x="1033671" y="4300331"/>
            <a:ext cx="10111408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b. H⍺ - Festivals, covid-19 lockdown, and AQI influence search volume of Brand 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422-3422-4922-83AE-B054DD8C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Q3. 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Test the null hypothesis by mentioning if you accept or reject the null hypothesis,  and also share the screenshot of the output.</a:t>
            </a: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(Use excel tool to conduct multivariate analysis &amp; p-value test - regression test on excel tool)</a:t>
            </a:r>
            <a:br>
              <a:rPr lang="en-US" sz="3200" b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5D85E-B33B-4A46-A0C9-EAF294D2EA30}"/>
              </a:ext>
            </a:extLst>
          </p:cNvPr>
          <p:cNvSpPr/>
          <p:nvPr/>
        </p:nvSpPr>
        <p:spPr>
          <a:xfrm>
            <a:off x="1272209" y="1690687"/>
            <a:ext cx="10081591" cy="372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At 95% confidence rate, we cannot reject the null hypothesis because the p-value of Covid-19 lockdown and AQI is &lt; 0.05.</a:t>
            </a:r>
          </a:p>
        </p:txBody>
      </p:sp>
    </p:spTree>
    <p:extLst>
      <p:ext uri="{BB962C8B-B14F-4D97-AF65-F5344CB8AC3E}">
        <p14:creationId xmlns:p14="http://schemas.microsoft.com/office/powerpoint/2010/main" val="297574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AB8D34-F809-4A1B-A7DB-4867EDBF9DDD}"/>
              </a:ext>
            </a:extLst>
          </p:cNvPr>
          <p:cNvSpPr/>
          <p:nvPr/>
        </p:nvSpPr>
        <p:spPr>
          <a:xfrm>
            <a:off x="1272209" y="1690688"/>
            <a:ext cx="10081591" cy="453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ADB22-AC6E-C030-8AD7-21F44606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07" y="1751930"/>
            <a:ext cx="7740161" cy="441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5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AE2-AF00-4327-949B-12A132A2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2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IN" sz="2800" dirty="0">
                <a:latin typeface="Aldhabi" panose="01000000000000000000" pitchFamily="2" charset="-78"/>
                <a:cs typeface="Aldhabi" panose="01000000000000000000" pitchFamily="2" charset="-78"/>
              </a:rPr>
              <a:t>Q4. </a:t>
            </a:r>
            <a: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  <a:t> Please infer as to which other variables from the data set {Pollution (AQI), Festival and Lockdown} are impacting the search volumes for Brand A, and Why?</a:t>
            </a:r>
            <a:br>
              <a:rPr lang="en-US" sz="2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sz="2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0902A-CF70-4011-9225-202BB840673C}"/>
              </a:ext>
            </a:extLst>
          </p:cNvPr>
          <p:cNvSpPr/>
          <p:nvPr/>
        </p:nvSpPr>
        <p:spPr>
          <a:xfrm>
            <a:off x="1272209" y="1690688"/>
            <a:ext cx="10081591" cy="453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 of AQI, festival, and lockdown, Covid-19 lockdown and AQI has an effect on the search volume of brand A (especially AQI) as their p-values are 0.005 and 5.22e-11, which are &lt;0.05, thus following the threshold level of 95% confidence rate.</a:t>
            </a:r>
          </a:p>
        </p:txBody>
      </p:sp>
    </p:spTree>
    <p:extLst>
      <p:ext uri="{BB962C8B-B14F-4D97-AF65-F5344CB8AC3E}">
        <p14:creationId xmlns:p14="http://schemas.microsoft.com/office/powerpoint/2010/main" val="189893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3104-FAC0-4770-9471-1AFDBB8A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dhabi" panose="01000000000000000000" pitchFamily="2" charset="-78"/>
                <a:cs typeface="Aldhabi" panose="01000000000000000000" pitchFamily="2" charset="-78"/>
              </a:rPr>
              <a:t>Q5. 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Please share your recommendation on which competitor should we focus upon for December and why? (If any)</a:t>
            </a:r>
            <a:endParaRPr lang="en-IN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BEDE287-2A3E-98A2-0DAB-08230C6A1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437316"/>
              </p:ext>
            </p:extLst>
          </p:nvPr>
        </p:nvGraphicFramePr>
        <p:xfrm>
          <a:off x="1016244" y="1634638"/>
          <a:ext cx="6267450" cy="399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4282C9-DFFD-1B06-A823-760B1744E461}"/>
              </a:ext>
            </a:extLst>
          </p:cNvPr>
          <p:cNvSpPr txBox="1"/>
          <p:nvPr/>
        </p:nvSpPr>
        <p:spPr>
          <a:xfrm>
            <a:off x="8628186" y="1969477"/>
            <a:ext cx="32168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see this line chart comparing social mentions, brand b surpasses brand a at multiple places in social mentions. So Brand b should be focused upon in December.</a:t>
            </a:r>
          </a:p>
        </p:txBody>
      </p:sp>
    </p:spTree>
    <p:extLst>
      <p:ext uri="{BB962C8B-B14F-4D97-AF65-F5344CB8AC3E}">
        <p14:creationId xmlns:p14="http://schemas.microsoft.com/office/powerpoint/2010/main" val="146939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269FC2-5425-4EEF-8D56-753D098465D1}"/>
              </a:ext>
            </a:extLst>
          </p:cNvPr>
          <p:cNvSpPr/>
          <p:nvPr/>
        </p:nvSpPr>
        <p:spPr>
          <a:xfrm>
            <a:off x="3183985" y="2338072"/>
            <a:ext cx="58240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Aldhabi" panose="01000000000000000000" pitchFamily="2" charset="-78"/>
                <a:cs typeface="Aldhabi" panose="01000000000000000000" pitchFamily="2" charset="-78"/>
              </a:rPr>
              <a:t>End of the Project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408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8402707B7ED4D9368DB951A329765" ma:contentTypeVersion="2" ma:contentTypeDescription="Create a new document." ma:contentTypeScope="" ma:versionID="188a6cddc06104e688ed93b07276d2c2">
  <xsd:schema xmlns:xsd="http://www.w3.org/2001/XMLSchema" xmlns:xs="http://www.w3.org/2001/XMLSchema" xmlns:p="http://schemas.microsoft.com/office/2006/metadata/properties" xmlns:ns3="a6dccbd8-f6bd-4478-b29c-e48bd198c1fb" targetNamespace="http://schemas.microsoft.com/office/2006/metadata/properties" ma:root="true" ma:fieldsID="46b24593ca55eee340748f4858d7cc96" ns3:_="">
    <xsd:import namespace="a6dccbd8-f6bd-4478-b29c-e48bd198c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dccbd8-f6bd-4478-b29c-e48bd198c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7BC571-A598-4279-9778-F5A372B0EA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dccbd8-f6bd-4478-b29c-e48bd198c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7E96F9-9EBD-4E2F-BC88-3B329EE24E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2F8F1F-237E-4927-BE4B-AFE5C6226EC9}">
  <ds:schemaRefs>
    <ds:schemaRef ds:uri="a6dccbd8-f6bd-4478-b29c-e48bd198c1fb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316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Aldhabi</vt:lpstr>
      <vt:lpstr>Arial</vt:lpstr>
      <vt:lpstr>Calibri</vt:lpstr>
      <vt:lpstr>Calibri Light</vt:lpstr>
      <vt:lpstr>Office Theme</vt:lpstr>
      <vt:lpstr>Marketing Analytics</vt:lpstr>
      <vt:lpstr>Q1. Create 2 charts in excel using the Search volumes for Brand A against Social Mentions for any Brand (A/B/C) provided.</vt:lpstr>
      <vt:lpstr>Q2. State the  a.  Null Hypothesis and  b. Alternate Hypothesis statement.</vt:lpstr>
      <vt:lpstr> Q3. Test the null hypothesis by mentioning if you accept or reject the null hypothesis,  and also share the screenshot of the output. (Use excel tool to conduct multivariate analysis &amp; p-value test - regression test on excel tool)  </vt:lpstr>
      <vt:lpstr>PowerPoint Presentation</vt:lpstr>
      <vt:lpstr> Q4.  Please infer as to which other variables from the data set {Pollution (AQI), Festival and Lockdown} are impacting the search volumes for Brand A, and Why? </vt:lpstr>
      <vt:lpstr>Q5. Please share your recommendation on which competitor should we focus upon for December and why? (If any)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Analytics</dc:title>
  <dc:creator>Karthik Dhoti</dc:creator>
  <cp:lastModifiedBy>Jaismine Kaur</cp:lastModifiedBy>
  <cp:revision>14</cp:revision>
  <dcterms:created xsi:type="dcterms:W3CDTF">2020-11-29T15:58:20Z</dcterms:created>
  <dcterms:modified xsi:type="dcterms:W3CDTF">2024-02-24T14:42:42Z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0x0101005B98402707B7ED4D9368DB951A329765</vt:lpwstr>
  </property>
</Properties>
</file>