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3" roundtripDataSignature="AMtx7miIlrT61ucmiXlPzLuawFKeBCte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8FD62-1D1E-4B4E-8567-3B1C7FEBF53D}" v="1" dt="2023-08-14T11:03:39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smine K" userId="e01bbe200f12abc6" providerId="LiveId" clId="{9B18FD62-1D1E-4B4E-8567-3B1C7FEBF53D}"/>
    <pc:docChg chg="custSel modSld">
      <pc:chgData name="Jaismine K" userId="e01bbe200f12abc6" providerId="LiveId" clId="{9B18FD62-1D1E-4B4E-8567-3B1C7FEBF53D}" dt="2023-08-14T12:21:37.097" v="89" actId="1076"/>
      <pc:docMkLst>
        <pc:docMk/>
      </pc:docMkLst>
      <pc:sldChg chg="modSp mod">
        <pc:chgData name="Jaismine K" userId="e01bbe200f12abc6" providerId="LiveId" clId="{9B18FD62-1D1E-4B4E-8567-3B1C7FEBF53D}" dt="2023-08-14T06:57:07.192" v="61" actId="20577"/>
        <pc:sldMkLst>
          <pc:docMk/>
          <pc:sldMk cId="0" sldId="257"/>
        </pc:sldMkLst>
        <pc:spChg chg="mod">
          <ac:chgData name="Jaismine K" userId="e01bbe200f12abc6" providerId="LiveId" clId="{9B18FD62-1D1E-4B4E-8567-3B1C7FEBF53D}" dt="2023-08-14T06:57:07.192" v="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delSp modSp mod">
        <pc:chgData name="Jaismine K" userId="e01bbe200f12abc6" providerId="LiveId" clId="{9B18FD62-1D1E-4B4E-8567-3B1C7FEBF53D}" dt="2023-08-14T11:01:35.531" v="69" actId="1076"/>
        <pc:sldMkLst>
          <pc:docMk/>
          <pc:sldMk cId="0" sldId="259"/>
        </pc:sldMkLst>
        <pc:picChg chg="add mod modCrop">
          <ac:chgData name="Jaismine K" userId="e01bbe200f12abc6" providerId="LiveId" clId="{9B18FD62-1D1E-4B4E-8567-3B1C7FEBF53D}" dt="2023-08-14T11:01:35.531" v="69" actId="1076"/>
          <ac:picMkLst>
            <pc:docMk/>
            <pc:sldMk cId="0" sldId="259"/>
            <ac:picMk id="4" creationId="{B1DA75FD-7C63-7893-75B3-3751705096F1}"/>
          </ac:picMkLst>
        </pc:picChg>
        <pc:picChg chg="del">
          <ac:chgData name="Jaismine K" userId="e01bbe200f12abc6" providerId="LiveId" clId="{9B18FD62-1D1E-4B4E-8567-3B1C7FEBF53D}" dt="2023-08-14T11:01:27.901" v="66" actId="478"/>
          <ac:picMkLst>
            <pc:docMk/>
            <pc:sldMk cId="0" sldId="259"/>
            <ac:picMk id="5" creationId="{A844181F-6034-8AFA-602B-8BAE6C098E30}"/>
          </ac:picMkLst>
        </pc:picChg>
      </pc:sldChg>
      <pc:sldChg chg="addSp delSp modSp mod">
        <pc:chgData name="Jaismine K" userId="e01bbe200f12abc6" providerId="LiveId" clId="{9B18FD62-1D1E-4B4E-8567-3B1C7FEBF53D}" dt="2023-08-14T12:20:34.861" v="87" actId="14100"/>
        <pc:sldMkLst>
          <pc:docMk/>
          <pc:sldMk cId="0" sldId="260"/>
        </pc:sldMkLst>
        <pc:spChg chg="mod">
          <ac:chgData name="Jaismine K" userId="e01bbe200f12abc6" providerId="LiveId" clId="{9B18FD62-1D1E-4B4E-8567-3B1C7FEBF53D}" dt="2023-08-14T12:20:26.449" v="84" actId="1076"/>
          <ac:spMkLst>
            <pc:docMk/>
            <pc:sldMk cId="0" sldId="260"/>
            <ac:spMk id="82" creationId="{00000000-0000-0000-0000-000000000000}"/>
          </ac:spMkLst>
        </pc:spChg>
        <pc:spChg chg="mod">
          <ac:chgData name="Jaismine K" userId="e01bbe200f12abc6" providerId="LiveId" clId="{9B18FD62-1D1E-4B4E-8567-3B1C7FEBF53D}" dt="2023-08-14T12:20:30.246" v="85" actId="1076"/>
          <ac:spMkLst>
            <pc:docMk/>
            <pc:sldMk cId="0" sldId="260"/>
            <ac:spMk id="83" creationId="{00000000-0000-0000-0000-000000000000}"/>
          </ac:spMkLst>
        </pc:spChg>
        <pc:picChg chg="add mod modCrop">
          <ac:chgData name="Jaismine K" userId="e01bbe200f12abc6" providerId="LiveId" clId="{9B18FD62-1D1E-4B4E-8567-3B1C7FEBF53D}" dt="2023-08-14T12:20:34.861" v="87" actId="14100"/>
          <ac:picMkLst>
            <pc:docMk/>
            <pc:sldMk cId="0" sldId="260"/>
            <ac:picMk id="3" creationId="{24216D97-9FB3-1D24-41EE-D3B368B05037}"/>
          </ac:picMkLst>
        </pc:picChg>
        <pc:picChg chg="add del mod">
          <ac:chgData name="Jaismine K" userId="e01bbe200f12abc6" providerId="LiveId" clId="{9B18FD62-1D1E-4B4E-8567-3B1C7FEBF53D}" dt="2023-08-14T11:06:21.127" v="76" actId="478"/>
          <ac:picMkLst>
            <pc:docMk/>
            <pc:sldMk cId="0" sldId="260"/>
            <ac:picMk id="5" creationId="{63A6AFE7-D666-9794-9F49-89869AEC0CC3}"/>
          </ac:picMkLst>
        </pc:picChg>
        <pc:picChg chg="del">
          <ac:chgData name="Jaismine K" userId="e01bbe200f12abc6" providerId="LiveId" clId="{9B18FD62-1D1E-4B4E-8567-3B1C7FEBF53D}" dt="2023-08-14T11:03:39.852" v="70" actId="478"/>
          <ac:picMkLst>
            <pc:docMk/>
            <pc:sldMk cId="0" sldId="260"/>
            <ac:picMk id="1026" creationId="{0DFD83F3-8794-43C7-8C68-53E3FCB5D36C}"/>
          </ac:picMkLst>
        </pc:picChg>
      </pc:sldChg>
      <pc:sldChg chg="modSp mod">
        <pc:chgData name="Jaismine K" userId="e01bbe200f12abc6" providerId="LiveId" clId="{9B18FD62-1D1E-4B4E-8567-3B1C7FEBF53D}" dt="2023-08-14T12:21:37.097" v="89" actId="1076"/>
        <pc:sldMkLst>
          <pc:docMk/>
          <pc:sldMk cId="0" sldId="261"/>
        </pc:sldMkLst>
        <pc:spChg chg="mod">
          <ac:chgData name="Jaismine K" userId="e01bbe200f12abc6" providerId="LiveId" clId="{9B18FD62-1D1E-4B4E-8567-3B1C7FEBF53D}" dt="2023-08-14T12:20:47.180" v="88" actId="1076"/>
          <ac:spMkLst>
            <pc:docMk/>
            <pc:sldMk cId="0" sldId="261"/>
            <ac:spMk id="89" creationId="{00000000-0000-0000-0000-000000000000}"/>
          </ac:spMkLst>
        </pc:spChg>
        <pc:spChg chg="mod">
          <ac:chgData name="Jaismine K" userId="e01bbe200f12abc6" providerId="LiveId" clId="{9B18FD62-1D1E-4B4E-8567-3B1C7FEBF53D}" dt="2023-08-14T12:21:37.097" v="89" actId="1076"/>
          <ac:spMkLst>
            <pc:docMk/>
            <pc:sldMk cId="0" sldId="261"/>
            <ac:spMk id="9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0E0E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ismine-kaur.dmlearning.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Social media live project submission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4475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 dirty="0"/>
              <a:t>Facebook Campaign</a:t>
            </a:r>
            <a:endParaRPr dirty="0"/>
          </a:p>
        </p:txBody>
      </p:sp>
      <p:sp>
        <p:nvSpPr>
          <p:cNvPr id="4" name="Google Shape;55;p1">
            <a:extLst>
              <a:ext uri="{FF2B5EF4-FFF2-40B4-BE49-F238E27FC236}">
                <a16:creationId xmlns:a16="http://schemas.microsoft.com/office/drawing/2014/main" id="{C7DAAC74-F61F-4E12-93AD-AD75666582D3}"/>
              </a:ext>
            </a:extLst>
          </p:cNvPr>
          <p:cNvSpPr txBox="1">
            <a:spLocks/>
          </p:cNvSpPr>
          <p:nvPr/>
        </p:nvSpPr>
        <p:spPr>
          <a:xfrm>
            <a:off x="5865368" y="4159911"/>
            <a:ext cx="314388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IN" sz="1600" dirty="0"/>
              <a:t>Student Name: Jaismine Kaur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Campaign Problem Statement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increase traffic for my blog, Lore Cinema, I have created a campaign to increase traffic through the use of meta family products, i.e. facebook, instagram, messener, and audience network.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 topic and link: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GB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nema, Literature, and Art 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Lore Cinema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provided: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₹1,000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crease awareness, i.e., reach and impressions of my blog by running an ad campaign on facebook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TG:</a:t>
            </a: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18-65+ years of age, geography: India, interests: cinephiles, literature and art enthusiasts, critics,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endParaRPr dirty="0"/>
          </a:p>
        </p:txBody>
      </p:sp>
      <p:sp>
        <p:nvSpPr>
          <p:cNvPr id="62" name="Google Shape;62;p2"/>
          <p:cNvSpPr txBox="1"/>
          <p:nvPr/>
        </p:nvSpPr>
        <p:spPr>
          <a:xfrm>
            <a:off x="8177300" y="92525"/>
            <a:ext cx="13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Explain the targeting parameters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targeting parameters you’d select to amplify your blog  Give reasons for the same, even if it is NA.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 parameters: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Age Range: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Targeting an age range of 18-65+ for "Lore Cinema" offers a broad and inclusive approach that can potentially cater to a diverse audience, Cinematic Enthusiasts Across Generations, Cross-Generational Appeal, Diverse Perspectives, Larger Audience Pool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Location: India, as Lore Cinema is a dream to unite all the Indian cinephiles through local literature and community discussions, Worldwide approach may end up diluting the effect in an attempt to be approachable for everyone.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Interests: cinema, literature, art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Any other relevant targeting parameters: NA</a:t>
            </a:r>
          </a:p>
        </p:txBody>
      </p:sp>
      <p:sp>
        <p:nvSpPr>
          <p:cNvPr id="69" name="Google Shape;69;p3"/>
          <p:cNvSpPr txBox="1"/>
          <p:nvPr/>
        </p:nvSpPr>
        <p:spPr>
          <a:xfrm>
            <a:off x="8177300" y="92525"/>
            <a:ext cx="13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Campaign summary screenshot-1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11700" y="403346"/>
            <a:ext cx="8520600" cy="348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{Submit screenshots of the campaign order summary for your ad. This should be submitted in 2 slides - screenshot of Ad Set (slide 3/current slide) with Campaign name, Campaign objective, bidding strategy, budget, ad scheduling and the screenshot of actual ad (slide 4/next slide) with image, headline, text and CTA.}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8177300" y="92525"/>
            <a:ext cx="13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3</a:t>
            </a:r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F840898-C77E-52C9-7890-32B8412D4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93" r="34100"/>
          <a:stretch/>
        </p:blipFill>
        <p:spPr>
          <a:xfrm>
            <a:off x="5143570" y="2025464"/>
            <a:ext cx="2602696" cy="2836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DA75FD-7C63-7893-75B3-375170509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9" r="17142" b="10222"/>
          <a:stretch/>
        </p:blipFill>
        <p:spPr>
          <a:xfrm>
            <a:off x="1099580" y="1788091"/>
            <a:ext cx="2957956" cy="3195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224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 summary screenshot- 2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88596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{Screenshot of the actual Ad with image, headline, text and CTA.}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8177300" y="92525"/>
            <a:ext cx="13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4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16D97-9FB3-1D24-41EE-D3B368B05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3" r="15161" b="6973"/>
          <a:stretch/>
        </p:blipFill>
        <p:spPr>
          <a:xfrm>
            <a:off x="2606040" y="1347364"/>
            <a:ext cx="2301240" cy="3727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209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Campaign result screenshot- Performance</a:t>
            </a: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174540" y="899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{Share the performance screenshot, we have attached a sample screenshot for your reference. Please ensure that the screenshot mentions the Result Rate. Customise the default metrics to enable the Result Rate being shown.}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8177300" y="92525"/>
            <a:ext cx="13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5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188DF2-2598-49B1-A337-D967800D2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223000"/>
            <a:ext cx="78656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Campaign result screenshot- Demographics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" b="1"/>
              <a:t>{</a:t>
            </a: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the demographics screenshot,we have attached a sample screenshot for your reference}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8177300" y="92525"/>
            <a:ext cx="13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6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B5DFA6-CB84-49C0-BE54-FB06CA69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6" y="1957660"/>
            <a:ext cx="7693974" cy="30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short summary covering following points (Word limit- 150 words): 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KPIs will you use to analyze the ad performance?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the campaign a success or not?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results obtained, suggest some targeting optimizations that you would perform. (atleast 2)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LcParenR"/>
            </a:pPr>
            <a:r>
              <a:rPr lang="en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results obtained, suggest some creative optimizations that you would perform. (atleast 2)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8177300" y="92525"/>
            <a:ext cx="1314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489</Words>
  <Application>Microsoft Office PowerPoint</Application>
  <PresentationFormat>On-screen Show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Simple Light</vt:lpstr>
      <vt:lpstr>Social media live project submission</vt:lpstr>
      <vt:lpstr>Campaign Problem Statement</vt:lpstr>
      <vt:lpstr>Explain the targeting parameters</vt:lpstr>
      <vt:lpstr>Campaign summary screenshot-1</vt:lpstr>
      <vt:lpstr>Campaign summary screenshot- 2</vt:lpstr>
      <vt:lpstr>Campaign result screenshot- Performance</vt:lpstr>
      <vt:lpstr>Campaign result screenshot- Demographics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live project submission</dc:title>
  <dc:creator>Jinali Shah</dc:creator>
  <cp:lastModifiedBy>Jaismine K</cp:lastModifiedBy>
  <cp:revision>10</cp:revision>
  <dcterms:modified xsi:type="dcterms:W3CDTF">2023-08-14T12:21:47Z</dcterms:modified>
</cp:coreProperties>
</file>